
<file path=[Content_Types].xml><?xml version="1.0" encoding="utf-8"?>
<Types xmlns="http://schemas.openxmlformats.org/package/2006/content-types">
  <Default Extension="png" ContentType="image/png"/>
  <Default Extension="bin" ContentType="application/vnd.openxmlformats-officedocument.oleObject"/>
  <Default Extension="wmf" ContentType="image/x-wmf"/>
  <Default Extension="jpeg" ContentType="image/jpeg"/>
  <Default Extension="rels" ContentType="application/vnd.openxmlformats-package.relationships+xml"/>
  <Default Extension="xml" ContentType="application/xml"/>
  <Default Extension="vml" ContentType="application/vnd.openxmlformats-officedocument.vmlDrawing"/>
  <Default Extension="tiff" ContentType="image/tif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50" r:id="rId1"/>
    <p:sldMasterId id="2147483653" r:id="rId2"/>
  </p:sldMasterIdLst>
  <p:notesMasterIdLst>
    <p:notesMasterId r:id="rId4"/>
  </p:notesMasterIdLst>
  <p:handoutMasterIdLst>
    <p:handoutMasterId r:id="rId5"/>
  </p:handoutMasterIdLst>
  <p:sldIdLst>
    <p:sldId id="256" r:id="rId3"/>
  </p:sldIdLst>
  <p:sldSz cx="30275213" cy="42803763"/>
  <p:notesSz cx="6858000" cy="9144000"/>
  <p:defaultTextStyle>
    <a:defPPr>
      <a:defRPr lang="en-US"/>
    </a:defPPr>
    <a:lvl1pPr marL="0" algn="l" defTabSz="4298410" rtl="0" eaLnBrk="1" latinLnBrk="0" hangingPunct="1">
      <a:defRPr sz="8500" kern="1200">
        <a:solidFill>
          <a:schemeClr val="tx1"/>
        </a:solidFill>
        <a:latin typeface="+mn-lt"/>
        <a:ea typeface="+mn-ea"/>
        <a:cs typeface="+mn-cs"/>
      </a:defRPr>
    </a:lvl1pPr>
    <a:lvl2pPr marL="2149205" algn="l" defTabSz="4298410" rtl="0" eaLnBrk="1" latinLnBrk="0" hangingPunct="1">
      <a:defRPr sz="8500" kern="1200">
        <a:solidFill>
          <a:schemeClr val="tx1"/>
        </a:solidFill>
        <a:latin typeface="+mn-lt"/>
        <a:ea typeface="+mn-ea"/>
        <a:cs typeface="+mn-cs"/>
      </a:defRPr>
    </a:lvl2pPr>
    <a:lvl3pPr marL="4298410" algn="l" defTabSz="4298410" rtl="0" eaLnBrk="1" latinLnBrk="0" hangingPunct="1">
      <a:defRPr sz="8500" kern="1200">
        <a:solidFill>
          <a:schemeClr val="tx1"/>
        </a:solidFill>
        <a:latin typeface="+mn-lt"/>
        <a:ea typeface="+mn-ea"/>
        <a:cs typeface="+mn-cs"/>
      </a:defRPr>
    </a:lvl3pPr>
    <a:lvl4pPr marL="6447613" algn="l" defTabSz="4298410" rtl="0" eaLnBrk="1" latinLnBrk="0" hangingPunct="1">
      <a:defRPr sz="8500" kern="1200">
        <a:solidFill>
          <a:schemeClr val="tx1"/>
        </a:solidFill>
        <a:latin typeface="+mn-lt"/>
        <a:ea typeface="+mn-ea"/>
        <a:cs typeface="+mn-cs"/>
      </a:defRPr>
    </a:lvl4pPr>
    <a:lvl5pPr marL="8596817" algn="l" defTabSz="4298410" rtl="0" eaLnBrk="1" latinLnBrk="0" hangingPunct="1">
      <a:defRPr sz="8500" kern="1200">
        <a:solidFill>
          <a:schemeClr val="tx1"/>
        </a:solidFill>
        <a:latin typeface="+mn-lt"/>
        <a:ea typeface="+mn-ea"/>
        <a:cs typeface="+mn-cs"/>
      </a:defRPr>
    </a:lvl5pPr>
    <a:lvl6pPr marL="10746023" algn="l" defTabSz="4298410" rtl="0" eaLnBrk="1" latinLnBrk="0" hangingPunct="1">
      <a:defRPr sz="8500" kern="1200">
        <a:solidFill>
          <a:schemeClr val="tx1"/>
        </a:solidFill>
        <a:latin typeface="+mn-lt"/>
        <a:ea typeface="+mn-ea"/>
        <a:cs typeface="+mn-cs"/>
      </a:defRPr>
    </a:lvl6pPr>
    <a:lvl7pPr marL="12895229" algn="l" defTabSz="4298410" rtl="0" eaLnBrk="1" latinLnBrk="0" hangingPunct="1">
      <a:defRPr sz="8500" kern="1200">
        <a:solidFill>
          <a:schemeClr val="tx1"/>
        </a:solidFill>
        <a:latin typeface="+mn-lt"/>
        <a:ea typeface="+mn-ea"/>
        <a:cs typeface="+mn-cs"/>
      </a:defRPr>
    </a:lvl7pPr>
    <a:lvl8pPr marL="15044432" algn="l" defTabSz="4298410" rtl="0" eaLnBrk="1" latinLnBrk="0" hangingPunct="1">
      <a:defRPr sz="8500" kern="1200">
        <a:solidFill>
          <a:schemeClr val="tx1"/>
        </a:solidFill>
        <a:latin typeface="+mn-lt"/>
        <a:ea typeface="+mn-ea"/>
        <a:cs typeface="+mn-cs"/>
      </a:defRPr>
    </a:lvl8pPr>
    <a:lvl9pPr marL="17193637" algn="l" defTabSz="4298410" rtl="0" eaLnBrk="1" latinLnBrk="0" hangingPunct="1">
      <a:defRPr sz="85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4316">
          <p15:clr>
            <a:srgbClr val="A4A3A4"/>
          </p15:clr>
        </p15:guide>
        <p15:guide id="2" orient="horz" pos="375">
          <p15:clr>
            <a:srgbClr val="A4A3A4"/>
          </p15:clr>
        </p15:guide>
        <p15:guide id="3" orient="horz" pos="26214">
          <p15:clr>
            <a:srgbClr val="A4A3A4"/>
          </p15:clr>
        </p15:guide>
        <p15:guide id="4" orient="horz">
          <p15:clr>
            <a:srgbClr val="A4A3A4"/>
          </p15:clr>
        </p15:guide>
        <p15:guide id="5" pos="401">
          <p15:clr>
            <a:srgbClr val="A4A3A4"/>
          </p15:clr>
        </p15:guide>
        <p15:guide id="6" pos="18672">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A.KOTOULAS" initials="AK" lastIdx="2" clrIdx="0"/>
  <p:cmAuthor id="1" name="A.KOTOULAS" initials="HELP" lastIdx="1" clrIdx="1"/>
  <p:cmAuthor id="2" name="A.KOTOULAS" initials="HELP - " lastIdx="1" clrIdx="2"/>
  <p:cmAuthor id="3" name="PosterPresentations.com - 510.649.3001" initials="HELP - " lastIdx="1" clrIdx="3"/>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F3F5FA"/>
    <a:srgbClr val="CDD2DE"/>
    <a:srgbClr val="E3E9E5"/>
    <a:srgbClr val="EAEAE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23178" autoAdjust="0"/>
    <p:restoredTop sz="94713" autoAdjust="0"/>
  </p:normalViewPr>
  <p:slideViewPr>
    <p:cSldViewPr snapToGrid="0" snapToObjects="1" showGuides="1">
      <p:cViewPr varScale="1">
        <p:scale>
          <a:sx n="20" d="100"/>
          <a:sy n="20" d="100"/>
        </p:scale>
        <p:origin x="1640" y="352"/>
      </p:cViewPr>
      <p:guideLst>
        <p:guide orient="horz" pos="4316"/>
        <p:guide orient="horz" pos="375"/>
        <p:guide orient="horz" pos="26214"/>
        <p:guide orient="horz"/>
        <p:guide pos="401"/>
        <p:guide pos="1867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snapToObjects="1" showGuides="1">
      <p:cViewPr varScale="1">
        <p:scale>
          <a:sx n="76" d="100"/>
          <a:sy n="76" d="100"/>
        </p:scale>
        <p:origin x="2742"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viewProps" Target="viewProps.xml"/><Relationship Id="rId3" Type="http://schemas.openxmlformats.org/officeDocument/2006/relationships/slide" Target="slides/slide1.xml"/><Relationship Id="rId7" Type="http://schemas.openxmlformats.org/officeDocument/2006/relationships/presProps" Target="presProps.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commentAuthors" Target="commentAuthors.xml"/><Relationship Id="rId5" Type="http://schemas.openxmlformats.org/officeDocument/2006/relationships/handoutMaster" Target="handoutMasters/handoutMaster1.xml"/><Relationship Id="rId10" Type="http://schemas.openxmlformats.org/officeDocument/2006/relationships/tableStyles" Target="tableStyles.xml"/><Relationship Id="rId4" Type="http://schemas.openxmlformats.org/officeDocument/2006/relationships/notesMaster" Target="notesMasters/notesMaster1.xml"/><Relationship Id="rId9"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oleObject" Target="file:////Users/zf/home/shenxipeng/VLDB2018/data.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clustered"/>
        <c:varyColors val="0"/>
        <c:ser>
          <c:idx val="0"/>
          <c:order val="0"/>
          <c:tx>
            <c:strRef>
              <c:f>Sheet1!$D$5</c:f>
              <c:strCache>
                <c:ptCount val="1"/>
                <c:pt idx="0">
                  <c:v>gzip</c:v>
                </c:pt>
              </c:strCache>
            </c:strRef>
          </c:tx>
          <c:spPr>
            <a:solidFill>
              <a:schemeClr val="accent1"/>
            </a:solidFill>
            <a:ln>
              <a:noFill/>
            </a:ln>
            <a:effectLst/>
          </c:spPr>
          <c:invertIfNegative val="0"/>
          <c:cat>
            <c:multiLvlStrRef>
              <c:f>Sheet1!$B$6:$C$40</c:f>
              <c:multiLvlStrCache>
                <c:ptCount val="35"/>
                <c:lvl>
                  <c:pt idx="0">
                    <c:v>wordCount</c:v>
                  </c:pt>
                  <c:pt idx="1">
                    <c:v>sort</c:v>
                  </c:pt>
                  <c:pt idx="2">
                    <c:v>invertedIndex</c:v>
                  </c:pt>
                  <c:pt idx="3">
                    <c:v>termVector</c:v>
                  </c:pt>
                  <c:pt idx="4">
                    <c:v>sequenceCount	</c:v>
                  </c:pt>
                  <c:pt idx="5">
                    <c:v>rakdInvtdIdx</c:v>
                  </c:pt>
                  <c:pt idx="6">
                    <c:v>AVG</c:v>
                  </c:pt>
                  <c:pt idx="7">
                    <c:v>wordCount</c:v>
                  </c:pt>
                  <c:pt idx="8">
                    <c:v>sort</c:v>
                  </c:pt>
                  <c:pt idx="9">
                    <c:v>invertedIndex</c:v>
                  </c:pt>
                  <c:pt idx="10">
                    <c:v>termVector</c:v>
                  </c:pt>
                  <c:pt idx="11">
                    <c:v>sequenceCount	</c:v>
                  </c:pt>
                  <c:pt idx="12">
                    <c:v>rakdInvtdIdx</c:v>
                  </c:pt>
                  <c:pt idx="13">
                    <c:v>AVG</c:v>
                  </c:pt>
                  <c:pt idx="14">
                    <c:v>wordCount</c:v>
                  </c:pt>
                  <c:pt idx="15">
                    <c:v>sort</c:v>
                  </c:pt>
                  <c:pt idx="16">
                    <c:v>invertedIndex</c:v>
                  </c:pt>
                  <c:pt idx="17">
                    <c:v>termVector</c:v>
                  </c:pt>
                  <c:pt idx="18">
                    <c:v>sequenceCount	</c:v>
                  </c:pt>
                  <c:pt idx="19">
                    <c:v>rakdInvtdIdx</c:v>
                  </c:pt>
                  <c:pt idx="20">
                    <c:v>AVG</c:v>
                  </c:pt>
                  <c:pt idx="21">
                    <c:v>wordCount</c:v>
                  </c:pt>
                  <c:pt idx="22">
                    <c:v>sort</c:v>
                  </c:pt>
                  <c:pt idx="23">
                    <c:v>invertedIndex</c:v>
                  </c:pt>
                  <c:pt idx="24">
                    <c:v>termVector</c:v>
                  </c:pt>
                  <c:pt idx="25">
                    <c:v>sequenceCount	</c:v>
                  </c:pt>
                  <c:pt idx="26">
                    <c:v>rakdInvtdIdx</c:v>
                  </c:pt>
                  <c:pt idx="27">
                    <c:v>AVG</c:v>
                  </c:pt>
                  <c:pt idx="28">
                    <c:v>wordCount</c:v>
                  </c:pt>
                  <c:pt idx="29">
                    <c:v>sort</c:v>
                  </c:pt>
                  <c:pt idx="30">
                    <c:v>invertedIndex</c:v>
                  </c:pt>
                  <c:pt idx="31">
                    <c:v>termVector</c:v>
                  </c:pt>
                  <c:pt idx="32">
                    <c:v>sequenceCount	</c:v>
                  </c:pt>
                  <c:pt idx="33">
                    <c:v>rakdInvtdIdx</c:v>
                  </c:pt>
                  <c:pt idx="34">
                    <c:v>AVG</c:v>
                  </c:pt>
                </c:lvl>
                <c:lvl>
                  <c:pt idx="0">
                    <c:v>A</c:v>
                  </c:pt>
                  <c:pt idx="7">
                    <c:v>B</c:v>
                  </c:pt>
                  <c:pt idx="14">
                    <c:v>C</c:v>
                  </c:pt>
                  <c:pt idx="21">
                    <c:v>D</c:v>
                  </c:pt>
                  <c:pt idx="28">
                    <c:v>E</c:v>
                  </c:pt>
                </c:lvl>
              </c:multiLvlStrCache>
            </c:multiLvlStrRef>
          </c:cat>
          <c:val>
            <c:numRef>
              <c:f>Sheet1!$D$6:$D$40</c:f>
              <c:numCache>
                <c:formatCode>0.00_ </c:formatCode>
                <c:ptCount val="35"/>
                <c:pt idx="0">
                  <c:v>0.84126189299999998</c:v>
                </c:pt>
                <c:pt idx="1">
                  <c:v>0.91235830799999995</c:v>
                </c:pt>
                <c:pt idx="2">
                  <c:v>0.87045361700000001</c:v>
                </c:pt>
                <c:pt idx="3">
                  <c:v>0.88826224899999995</c:v>
                </c:pt>
                <c:pt idx="4">
                  <c:v>0.96136871700000004</c:v>
                </c:pt>
                <c:pt idx="5">
                  <c:v>0.97171103999999997</c:v>
                </c:pt>
                <c:pt idx="6">
                  <c:v>0.90756930400000002</c:v>
                </c:pt>
                <c:pt idx="7">
                  <c:v>0.924194081</c:v>
                </c:pt>
                <c:pt idx="8">
                  <c:v>0.94929722599999999</c:v>
                </c:pt>
                <c:pt idx="9">
                  <c:v>0.93303528000000002</c:v>
                </c:pt>
                <c:pt idx="10">
                  <c:v>0.94695511600000004</c:v>
                </c:pt>
                <c:pt idx="11">
                  <c:v>0.98359847899999997</c:v>
                </c:pt>
                <c:pt idx="12">
                  <c:v>0.98778548499999996</c:v>
                </c:pt>
                <c:pt idx="13">
                  <c:v>0.95414427800000001</c:v>
                </c:pt>
                <c:pt idx="14">
                  <c:v>0.94086899700000004</c:v>
                </c:pt>
                <c:pt idx="15">
                  <c:v>0.94516813099999997</c:v>
                </c:pt>
                <c:pt idx="16">
                  <c:v>0.94516813099999997</c:v>
                </c:pt>
                <c:pt idx="17">
                  <c:v>0.95212906600000002</c:v>
                </c:pt>
                <c:pt idx="18">
                  <c:v>0.96551461800000005</c:v>
                </c:pt>
                <c:pt idx="19">
                  <c:v>0.97595834800000003</c:v>
                </c:pt>
                <c:pt idx="20">
                  <c:v>0.95413454799999997</c:v>
                </c:pt>
                <c:pt idx="21">
                  <c:v>0.78306064900000005</c:v>
                </c:pt>
                <c:pt idx="22">
                  <c:v>0.79268704099999998</c:v>
                </c:pt>
                <c:pt idx="23">
                  <c:v>0.85931780599999996</c:v>
                </c:pt>
                <c:pt idx="24">
                  <c:v>0.81232918700000001</c:v>
                </c:pt>
                <c:pt idx="25">
                  <c:v>0.941123555</c:v>
                </c:pt>
                <c:pt idx="26">
                  <c:v>0.97438064300000005</c:v>
                </c:pt>
                <c:pt idx="27">
                  <c:v>0.86048314699999995</c:v>
                </c:pt>
                <c:pt idx="28">
                  <c:v>0.60348192099999998</c:v>
                </c:pt>
                <c:pt idx="29">
                  <c:v>0.66747489199999999</c:v>
                </c:pt>
                <c:pt idx="30">
                  <c:v>0.61761771099999996</c:v>
                </c:pt>
                <c:pt idx="31">
                  <c:v>0.62266009600000005</c:v>
                </c:pt>
                <c:pt idx="32">
                  <c:v>0.90757977300000003</c:v>
                </c:pt>
                <c:pt idx="33">
                  <c:v>0.922635133</c:v>
                </c:pt>
                <c:pt idx="34">
                  <c:v>0.72357492099999998</c:v>
                </c:pt>
              </c:numCache>
            </c:numRef>
          </c:val>
          <c:extLst>
            <c:ext xmlns:c16="http://schemas.microsoft.com/office/drawing/2014/chart" uri="{C3380CC4-5D6E-409C-BE32-E72D297353CC}">
              <c16:uniqueId val="{00000000-865F-CF49-8556-29D8EB337CC9}"/>
            </c:ext>
          </c:extLst>
        </c:ser>
        <c:ser>
          <c:idx val="1"/>
          <c:order val="1"/>
          <c:tx>
            <c:strRef>
              <c:f>Sheet1!$E$5</c:f>
              <c:strCache>
                <c:ptCount val="1"/>
                <c:pt idx="0">
                  <c:v>CompressDirect</c:v>
                </c:pt>
              </c:strCache>
            </c:strRef>
          </c:tx>
          <c:spPr>
            <a:solidFill>
              <a:schemeClr val="accent2"/>
            </a:solidFill>
            <a:ln>
              <a:noFill/>
            </a:ln>
            <a:effectLst/>
          </c:spPr>
          <c:invertIfNegative val="0"/>
          <c:cat>
            <c:multiLvlStrRef>
              <c:f>Sheet1!$B$6:$C$40</c:f>
              <c:multiLvlStrCache>
                <c:ptCount val="35"/>
                <c:lvl>
                  <c:pt idx="0">
                    <c:v>wordCount</c:v>
                  </c:pt>
                  <c:pt idx="1">
                    <c:v>sort</c:v>
                  </c:pt>
                  <c:pt idx="2">
                    <c:v>invertedIndex</c:v>
                  </c:pt>
                  <c:pt idx="3">
                    <c:v>termVector</c:v>
                  </c:pt>
                  <c:pt idx="4">
                    <c:v>sequenceCount	</c:v>
                  </c:pt>
                  <c:pt idx="5">
                    <c:v>rakdInvtdIdx</c:v>
                  </c:pt>
                  <c:pt idx="6">
                    <c:v>AVG</c:v>
                  </c:pt>
                  <c:pt idx="7">
                    <c:v>wordCount</c:v>
                  </c:pt>
                  <c:pt idx="8">
                    <c:v>sort</c:v>
                  </c:pt>
                  <c:pt idx="9">
                    <c:v>invertedIndex</c:v>
                  </c:pt>
                  <c:pt idx="10">
                    <c:v>termVector</c:v>
                  </c:pt>
                  <c:pt idx="11">
                    <c:v>sequenceCount	</c:v>
                  </c:pt>
                  <c:pt idx="12">
                    <c:v>rakdInvtdIdx</c:v>
                  </c:pt>
                  <c:pt idx="13">
                    <c:v>AVG</c:v>
                  </c:pt>
                  <c:pt idx="14">
                    <c:v>wordCount</c:v>
                  </c:pt>
                  <c:pt idx="15">
                    <c:v>sort</c:v>
                  </c:pt>
                  <c:pt idx="16">
                    <c:v>invertedIndex</c:v>
                  </c:pt>
                  <c:pt idx="17">
                    <c:v>termVector</c:v>
                  </c:pt>
                  <c:pt idx="18">
                    <c:v>sequenceCount	</c:v>
                  </c:pt>
                  <c:pt idx="19">
                    <c:v>rakdInvtdIdx</c:v>
                  </c:pt>
                  <c:pt idx="20">
                    <c:v>AVG</c:v>
                  </c:pt>
                  <c:pt idx="21">
                    <c:v>wordCount</c:v>
                  </c:pt>
                  <c:pt idx="22">
                    <c:v>sort</c:v>
                  </c:pt>
                  <c:pt idx="23">
                    <c:v>invertedIndex</c:v>
                  </c:pt>
                  <c:pt idx="24">
                    <c:v>termVector</c:v>
                  </c:pt>
                  <c:pt idx="25">
                    <c:v>sequenceCount	</c:v>
                  </c:pt>
                  <c:pt idx="26">
                    <c:v>rakdInvtdIdx</c:v>
                  </c:pt>
                  <c:pt idx="27">
                    <c:v>AVG</c:v>
                  </c:pt>
                  <c:pt idx="28">
                    <c:v>wordCount</c:v>
                  </c:pt>
                  <c:pt idx="29">
                    <c:v>sort</c:v>
                  </c:pt>
                  <c:pt idx="30">
                    <c:v>invertedIndex</c:v>
                  </c:pt>
                  <c:pt idx="31">
                    <c:v>termVector</c:v>
                  </c:pt>
                  <c:pt idx="32">
                    <c:v>sequenceCount	</c:v>
                  </c:pt>
                  <c:pt idx="33">
                    <c:v>rakdInvtdIdx</c:v>
                  </c:pt>
                  <c:pt idx="34">
                    <c:v>AVG</c:v>
                  </c:pt>
                </c:lvl>
                <c:lvl>
                  <c:pt idx="0">
                    <c:v>A</c:v>
                  </c:pt>
                  <c:pt idx="7">
                    <c:v>B</c:v>
                  </c:pt>
                  <c:pt idx="14">
                    <c:v>C</c:v>
                  </c:pt>
                  <c:pt idx="21">
                    <c:v>D</c:v>
                  </c:pt>
                  <c:pt idx="28">
                    <c:v>E</c:v>
                  </c:pt>
                </c:lvl>
              </c:multiLvlStrCache>
            </c:multiLvlStrRef>
          </c:cat>
          <c:val>
            <c:numRef>
              <c:f>Sheet1!$E$6:$E$40</c:f>
              <c:numCache>
                <c:formatCode>0.00_ </c:formatCode>
                <c:ptCount val="35"/>
                <c:pt idx="0">
                  <c:v>2.04379562</c:v>
                </c:pt>
                <c:pt idx="1">
                  <c:v>1.303317536</c:v>
                </c:pt>
                <c:pt idx="2">
                  <c:v>2.6893939389999999</c:v>
                </c:pt>
                <c:pt idx="3">
                  <c:v>3.925233645</c:v>
                </c:pt>
                <c:pt idx="4">
                  <c:v>1.311021757</c:v>
                </c:pt>
                <c:pt idx="5">
                  <c:v>1.2075465110000001</c:v>
                </c:pt>
                <c:pt idx="6">
                  <c:v>2.0800515009999998</c:v>
                </c:pt>
                <c:pt idx="7">
                  <c:v>1.906274821</c:v>
                </c:pt>
                <c:pt idx="8">
                  <c:v>1.8152395690000001</c:v>
                </c:pt>
                <c:pt idx="9">
                  <c:v>2.993918603</c:v>
                </c:pt>
                <c:pt idx="10">
                  <c:v>3.5077712820000002</c:v>
                </c:pt>
                <c:pt idx="11">
                  <c:v>1.2990739229999999</c:v>
                </c:pt>
                <c:pt idx="12">
                  <c:v>1.205869664</c:v>
                </c:pt>
                <c:pt idx="13">
                  <c:v>2.1213579770000002</c:v>
                </c:pt>
                <c:pt idx="14">
                  <c:v>2.4664573220000001</c:v>
                </c:pt>
                <c:pt idx="15">
                  <c:v>2.2164338149999998</c:v>
                </c:pt>
                <c:pt idx="16">
                  <c:v>4.817292846</c:v>
                </c:pt>
                <c:pt idx="17">
                  <c:v>3.436207445</c:v>
                </c:pt>
                <c:pt idx="18">
                  <c:v>1.3573835830000001</c:v>
                </c:pt>
                <c:pt idx="19">
                  <c:v>1.2218795280000001</c:v>
                </c:pt>
                <c:pt idx="20">
                  <c:v>2.5859424230000001</c:v>
                </c:pt>
                <c:pt idx="21">
                  <c:v>1.950760751</c:v>
                </c:pt>
                <c:pt idx="22">
                  <c:v>1.715318586</c:v>
                </c:pt>
                <c:pt idx="23">
                  <c:v>1.914410478</c:v>
                </c:pt>
                <c:pt idx="24">
                  <c:v>1.3116999519999999</c:v>
                </c:pt>
                <c:pt idx="25">
                  <c:v>0.987347419</c:v>
                </c:pt>
                <c:pt idx="26">
                  <c:v>0.99677990699999997</c:v>
                </c:pt>
                <c:pt idx="27">
                  <c:v>1.479386182</c:v>
                </c:pt>
                <c:pt idx="28">
                  <c:v>1.9992901540000001</c:v>
                </c:pt>
                <c:pt idx="29">
                  <c:v>1.613881694</c:v>
                </c:pt>
                <c:pt idx="30">
                  <c:v>1.64148541</c:v>
                </c:pt>
                <c:pt idx="31">
                  <c:v>1.619132008</c:v>
                </c:pt>
                <c:pt idx="32">
                  <c:v>1.525472167</c:v>
                </c:pt>
                <c:pt idx="33">
                  <c:v>1.6419079700000001</c:v>
                </c:pt>
                <c:pt idx="34">
                  <c:v>1.6735282339999999</c:v>
                </c:pt>
              </c:numCache>
            </c:numRef>
          </c:val>
          <c:extLst>
            <c:ext xmlns:c16="http://schemas.microsoft.com/office/drawing/2014/chart" uri="{C3380CC4-5D6E-409C-BE32-E72D297353CC}">
              <c16:uniqueId val="{00000001-865F-CF49-8556-29D8EB337CC9}"/>
            </c:ext>
          </c:extLst>
        </c:ser>
        <c:dLbls>
          <c:showLegendKey val="0"/>
          <c:showVal val="0"/>
          <c:showCatName val="0"/>
          <c:showSerName val="0"/>
          <c:showPercent val="0"/>
          <c:showBubbleSize val="0"/>
        </c:dLbls>
        <c:gapWidth val="219"/>
        <c:overlap val="-27"/>
        <c:axId val="851725360"/>
        <c:axId val="852145584"/>
      </c:barChart>
      <c:catAx>
        <c:axId val="85172536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3300000" spcFirstLastPara="1" vertOverflow="ellipsis" wrap="square" anchor="ctr" anchorCtr="1"/>
          <a:lstStyle/>
          <a:p>
            <a:pPr>
              <a:defRPr sz="3300" b="0" i="0" u="none" strike="noStrike" kern="1200" baseline="0">
                <a:solidFill>
                  <a:schemeClr val="tx1">
                    <a:lumMod val="65000"/>
                    <a:lumOff val="35000"/>
                  </a:schemeClr>
                </a:solidFill>
                <a:latin typeface="+mn-lt"/>
                <a:ea typeface="+mn-ea"/>
                <a:cs typeface="+mn-cs"/>
              </a:defRPr>
            </a:pPr>
            <a:endParaRPr lang="zh-CN"/>
          </a:p>
        </c:txPr>
        <c:crossAx val="852145584"/>
        <c:crosses val="autoZero"/>
        <c:auto val="1"/>
        <c:lblAlgn val="ctr"/>
        <c:lblOffset val="100"/>
        <c:noMultiLvlLbl val="0"/>
      </c:catAx>
      <c:valAx>
        <c:axId val="852145584"/>
        <c:scaling>
          <c:orientation val="minMax"/>
          <c:max val="5"/>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3300" b="0" i="0" u="none" strike="noStrike" kern="1200" baseline="0">
                    <a:solidFill>
                      <a:schemeClr val="tx1">
                        <a:lumMod val="65000"/>
                        <a:lumOff val="35000"/>
                      </a:schemeClr>
                    </a:solidFill>
                    <a:latin typeface="+mn-lt"/>
                    <a:ea typeface="+mn-ea"/>
                    <a:cs typeface="+mn-cs"/>
                  </a:defRPr>
                </a:pPr>
                <a:r>
                  <a:rPr lang="en-US"/>
                  <a:t>speedup</a:t>
                </a:r>
                <a:endParaRPr lang="zh-CN"/>
              </a:p>
            </c:rich>
          </c:tx>
          <c:overlay val="0"/>
          <c:spPr>
            <a:noFill/>
            <a:ln>
              <a:noFill/>
            </a:ln>
            <a:effectLst/>
          </c:spPr>
          <c:txPr>
            <a:bodyPr rot="-5400000" spcFirstLastPara="1" vertOverflow="ellipsis" vert="horz" wrap="square" anchor="ctr" anchorCtr="1"/>
            <a:lstStyle/>
            <a:p>
              <a:pPr>
                <a:defRPr sz="3300" b="0" i="0" u="none" strike="noStrike" kern="1200" baseline="0">
                  <a:solidFill>
                    <a:schemeClr val="tx1">
                      <a:lumMod val="65000"/>
                      <a:lumOff val="35000"/>
                    </a:schemeClr>
                  </a:solidFill>
                  <a:latin typeface="+mn-lt"/>
                  <a:ea typeface="+mn-ea"/>
                  <a:cs typeface="+mn-cs"/>
                </a:defRPr>
              </a:pPr>
              <a:endParaRPr lang="zh-CN"/>
            </a:p>
          </c:txPr>
        </c:title>
        <c:numFmt formatCode="0.00_ " sourceLinked="1"/>
        <c:majorTickMark val="none"/>
        <c:minorTickMark val="none"/>
        <c:tickLblPos val="nextTo"/>
        <c:spPr>
          <a:noFill/>
          <a:ln>
            <a:noFill/>
          </a:ln>
          <a:effectLst/>
        </c:spPr>
        <c:txPr>
          <a:bodyPr rot="-60000000" spcFirstLastPara="1" vertOverflow="ellipsis" vert="horz" wrap="square" anchor="ctr" anchorCtr="1"/>
          <a:lstStyle/>
          <a:p>
            <a:pPr>
              <a:defRPr sz="3300" b="0" i="0" u="none" strike="noStrike" kern="1200" baseline="0">
                <a:solidFill>
                  <a:schemeClr val="tx1">
                    <a:lumMod val="65000"/>
                    <a:lumOff val="35000"/>
                  </a:schemeClr>
                </a:solidFill>
                <a:latin typeface="+mn-lt"/>
                <a:ea typeface="+mn-ea"/>
                <a:cs typeface="+mn-cs"/>
              </a:defRPr>
            </a:pPr>
            <a:endParaRPr lang="zh-CN"/>
          </a:p>
        </c:txPr>
        <c:crossAx val="851725360"/>
        <c:crosses val="autoZero"/>
        <c:crossBetween val="between"/>
        <c:majorUnit val="1"/>
      </c:valAx>
      <c:spPr>
        <a:noFill/>
        <a:ln>
          <a:noFill/>
        </a:ln>
        <a:effectLst/>
      </c:spPr>
    </c:plotArea>
    <c:legend>
      <c:legendPos val="t"/>
      <c:layout>
        <c:manualLayout>
          <c:xMode val="edge"/>
          <c:yMode val="edge"/>
          <c:x val="0.11951723853214315"/>
          <c:y val="1.2071153270379576E-2"/>
          <c:w val="0.44559028115460886"/>
          <c:h val="0.14342408858814995"/>
        </c:manualLayout>
      </c:layout>
      <c:overlay val="1"/>
      <c:spPr>
        <a:noFill/>
        <a:ln>
          <a:noFill/>
        </a:ln>
        <a:effectLst/>
      </c:spPr>
      <c:txPr>
        <a:bodyPr rot="0" spcFirstLastPara="1" vertOverflow="ellipsis" vert="horz" wrap="square" anchor="ctr" anchorCtr="1"/>
        <a:lstStyle/>
        <a:p>
          <a:pPr>
            <a:defRPr sz="3300" b="0" i="0" u="none" strike="noStrike" kern="1200" baseline="0">
              <a:solidFill>
                <a:schemeClr val="tx1">
                  <a:lumMod val="65000"/>
                  <a:lumOff val="35000"/>
                </a:schemeClr>
              </a:solidFill>
              <a:latin typeface="+mn-lt"/>
              <a:ea typeface="+mn-ea"/>
              <a:cs typeface="+mn-cs"/>
            </a:defRPr>
          </a:pPr>
          <a:endParaRPr lang="zh-CN"/>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sz="3300"/>
      </a:pPr>
      <a:endParaRPr lang="zh-CN"/>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_rels/vmlDrawing1.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drawings/_rels/vmlDrawing2.vml.rels><?xml version="1.0" encoding="UTF-8" standalone="yes"?>
<Relationships xmlns="http://schemas.openxmlformats.org/package/2006/relationships"><Relationship Id="rId3" Type="http://schemas.openxmlformats.org/officeDocument/2006/relationships/image" Target="../media/image3.wmf"/><Relationship Id="rId2" Type="http://schemas.openxmlformats.org/officeDocument/2006/relationships/image" Target="../media/image2.wmf"/><Relationship Id="rId1" Type="http://schemas.openxmlformats.org/officeDocument/2006/relationships/image" Target="../media/image1.wmf"/><Relationship Id="rId4" Type="http://schemas.openxmlformats.org/officeDocument/2006/relationships/image" Target="../media/image4.wmf"/></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0158C5BC-9A70-462C-B28D-9600239EAC64}" type="datetimeFigureOut">
              <a:rPr lang="en-US" smtClean="0"/>
              <a:pPr/>
              <a:t>10/29/18</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79C131B7-05CA-4AEE-9267-6D0ED4DC84F3}" type="slidenum">
              <a:rPr lang="en-US" smtClean="0"/>
              <a:pPr/>
              <a:t>‹#›</a:t>
            </a:fld>
            <a:endParaRPr lang="en-US"/>
          </a:p>
        </p:txBody>
      </p:sp>
    </p:spTree>
    <p:extLst>
      <p:ext uri="{BB962C8B-B14F-4D97-AF65-F5344CB8AC3E}">
        <p14:creationId xmlns:p14="http://schemas.microsoft.com/office/powerpoint/2010/main" val="263911355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E6CC2317-6751-4CD4-9995-8782DD78E936}" type="datetimeFigureOut">
              <a:rPr lang="en-US" smtClean="0"/>
              <a:pPr/>
              <a:t>10/29/18</a:t>
            </a:fld>
            <a:endParaRPr lang="en-US" dirty="0"/>
          </a:p>
        </p:txBody>
      </p:sp>
      <p:sp>
        <p:nvSpPr>
          <p:cNvPr id="4" name="Slide Image Placeholder 3"/>
          <p:cNvSpPr>
            <a:spLocks noGrp="1" noRot="1" noChangeAspect="1"/>
          </p:cNvSpPr>
          <p:nvPr>
            <p:ph type="sldImg" idx="2"/>
          </p:nvPr>
        </p:nvSpPr>
        <p:spPr>
          <a:xfrm>
            <a:off x="2216150" y="685800"/>
            <a:ext cx="24257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6A1A87D-CAF7-4BDC-A0D3-C0DBEDE81619}" type="slidenum">
              <a:rPr lang="en-US" smtClean="0"/>
              <a:pPr/>
              <a:t>‹#›</a:t>
            </a:fld>
            <a:endParaRPr lang="en-US" dirty="0"/>
          </a:p>
        </p:txBody>
      </p:sp>
    </p:spTree>
    <p:extLst>
      <p:ext uri="{BB962C8B-B14F-4D97-AF65-F5344CB8AC3E}">
        <p14:creationId xmlns:p14="http://schemas.microsoft.com/office/powerpoint/2010/main" val="3109100856"/>
      </p:ext>
    </p:extLst>
  </p:cSld>
  <p:clrMap bg1="lt1" tx1="dk1" bg2="lt2" tx2="dk2" accent1="accent1" accent2="accent2" accent3="accent3" accent4="accent4" accent5="accent5" accent6="accent6" hlink="hlink" folHlink="folHlink"/>
  <p:notesStyle>
    <a:lvl1pPr marL="0" algn="l" defTabSz="4298410" rtl="0" eaLnBrk="1" latinLnBrk="0" hangingPunct="1">
      <a:defRPr sz="5800" kern="1200">
        <a:solidFill>
          <a:schemeClr val="tx1"/>
        </a:solidFill>
        <a:latin typeface="+mn-lt"/>
        <a:ea typeface="+mn-ea"/>
        <a:cs typeface="+mn-cs"/>
      </a:defRPr>
    </a:lvl1pPr>
    <a:lvl2pPr marL="2149205" algn="l" defTabSz="4298410" rtl="0" eaLnBrk="1" latinLnBrk="0" hangingPunct="1">
      <a:defRPr sz="5800" kern="1200">
        <a:solidFill>
          <a:schemeClr val="tx1"/>
        </a:solidFill>
        <a:latin typeface="+mn-lt"/>
        <a:ea typeface="+mn-ea"/>
        <a:cs typeface="+mn-cs"/>
      </a:defRPr>
    </a:lvl2pPr>
    <a:lvl3pPr marL="4298410" algn="l" defTabSz="4298410" rtl="0" eaLnBrk="1" latinLnBrk="0" hangingPunct="1">
      <a:defRPr sz="5800" kern="1200">
        <a:solidFill>
          <a:schemeClr val="tx1"/>
        </a:solidFill>
        <a:latin typeface="+mn-lt"/>
        <a:ea typeface="+mn-ea"/>
        <a:cs typeface="+mn-cs"/>
      </a:defRPr>
    </a:lvl3pPr>
    <a:lvl4pPr marL="6447613" algn="l" defTabSz="4298410" rtl="0" eaLnBrk="1" latinLnBrk="0" hangingPunct="1">
      <a:defRPr sz="5800" kern="1200">
        <a:solidFill>
          <a:schemeClr val="tx1"/>
        </a:solidFill>
        <a:latin typeface="+mn-lt"/>
        <a:ea typeface="+mn-ea"/>
        <a:cs typeface="+mn-cs"/>
      </a:defRPr>
    </a:lvl4pPr>
    <a:lvl5pPr marL="8596817" algn="l" defTabSz="4298410" rtl="0" eaLnBrk="1" latinLnBrk="0" hangingPunct="1">
      <a:defRPr sz="5800" kern="1200">
        <a:solidFill>
          <a:schemeClr val="tx1"/>
        </a:solidFill>
        <a:latin typeface="+mn-lt"/>
        <a:ea typeface="+mn-ea"/>
        <a:cs typeface="+mn-cs"/>
      </a:defRPr>
    </a:lvl5pPr>
    <a:lvl6pPr marL="10746023" algn="l" defTabSz="4298410" rtl="0" eaLnBrk="1" latinLnBrk="0" hangingPunct="1">
      <a:defRPr sz="5800" kern="1200">
        <a:solidFill>
          <a:schemeClr val="tx1"/>
        </a:solidFill>
        <a:latin typeface="+mn-lt"/>
        <a:ea typeface="+mn-ea"/>
        <a:cs typeface="+mn-cs"/>
      </a:defRPr>
    </a:lvl6pPr>
    <a:lvl7pPr marL="12895229" algn="l" defTabSz="4298410" rtl="0" eaLnBrk="1" latinLnBrk="0" hangingPunct="1">
      <a:defRPr sz="5800" kern="1200">
        <a:solidFill>
          <a:schemeClr val="tx1"/>
        </a:solidFill>
        <a:latin typeface="+mn-lt"/>
        <a:ea typeface="+mn-ea"/>
        <a:cs typeface="+mn-cs"/>
      </a:defRPr>
    </a:lvl7pPr>
    <a:lvl8pPr marL="15044432" algn="l" defTabSz="4298410" rtl="0" eaLnBrk="1" latinLnBrk="0" hangingPunct="1">
      <a:defRPr sz="5800" kern="1200">
        <a:solidFill>
          <a:schemeClr val="tx1"/>
        </a:solidFill>
        <a:latin typeface="+mn-lt"/>
        <a:ea typeface="+mn-ea"/>
        <a:cs typeface="+mn-cs"/>
      </a:defRPr>
    </a:lvl8pPr>
    <a:lvl9pPr marL="17193637" algn="l" defTabSz="4298410" rtl="0" eaLnBrk="1" latinLnBrk="0" hangingPunct="1">
      <a:defRPr sz="58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26A1A87D-CAF7-4BDC-A0D3-C0DBEDE81619}" type="slidenum">
              <a:rPr lang="en-US" smtClean="0"/>
              <a:pPr/>
              <a:t>1</a:t>
            </a:fld>
            <a:endParaRPr lang="en-US" dirty="0"/>
          </a:p>
        </p:txBody>
      </p:sp>
    </p:spTree>
    <p:extLst>
      <p:ext uri="{BB962C8B-B14F-4D97-AF65-F5344CB8AC3E}">
        <p14:creationId xmlns:p14="http://schemas.microsoft.com/office/powerpoint/2010/main" val="80766020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Standard 4 columns">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623691" y="7281162"/>
            <a:ext cx="14299153" cy="897605"/>
          </a:xfrm>
          <a:prstGeom prst="rect">
            <a:avLst/>
          </a:prstGeom>
        </p:spPr>
        <p:txBody>
          <a:bodyPr wrap="square" lIns="223877" tIns="223877" rIns="223877" bIns="223877">
            <a:spAutoFit/>
          </a:bodyPr>
          <a:lstStyle>
            <a:lvl1pPr marL="0" indent="0">
              <a:buNone/>
              <a:defRPr sz="2800">
                <a:solidFill>
                  <a:schemeClr val="accent5">
                    <a:lumMod val="5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a:t>Type in or paste your text here</a:t>
            </a:r>
          </a:p>
        </p:txBody>
      </p:sp>
      <p:sp>
        <p:nvSpPr>
          <p:cNvPr id="6" name="Text Placeholder 5"/>
          <p:cNvSpPr>
            <a:spLocks noGrp="1"/>
          </p:cNvSpPr>
          <p:nvPr>
            <p:ph type="body" sz="quarter" idx="11" hasCustomPrompt="1"/>
          </p:nvPr>
        </p:nvSpPr>
        <p:spPr>
          <a:xfrm>
            <a:off x="636213" y="6542236"/>
            <a:ext cx="14287866"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accent5">
                    <a:lumMod val="50000"/>
                  </a:schemeClr>
                </a:solidFill>
              </a:defRPr>
            </a:lvl1pPr>
          </a:lstStyle>
          <a:p>
            <a:pPr lvl="0"/>
            <a:r>
              <a:rPr lang="en-US" dirty="0"/>
              <a:t>(click to edit) INTRODUCTION or ABSTRACT</a:t>
            </a:r>
          </a:p>
        </p:txBody>
      </p:sp>
      <p:sp>
        <p:nvSpPr>
          <p:cNvPr id="20" name="Text Placeholder 5"/>
          <p:cNvSpPr>
            <a:spLocks noGrp="1"/>
          </p:cNvSpPr>
          <p:nvPr>
            <p:ph type="body" sz="quarter" idx="20" hasCustomPrompt="1"/>
          </p:nvPr>
        </p:nvSpPr>
        <p:spPr>
          <a:xfrm>
            <a:off x="636211" y="18480518"/>
            <a:ext cx="14291358"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accent5">
                    <a:lumMod val="50000"/>
                  </a:schemeClr>
                </a:solidFill>
              </a:defRPr>
            </a:lvl1pPr>
          </a:lstStyle>
          <a:p>
            <a:pPr lvl="0"/>
            <a:r>
              <a:rPr lang="en-US" dirty="0"/>
              <a:t>(click to edit)  OBJECTIVES</a:t>
            </a:r>
          </a:p>
        </p:txBody>
      </p:sp>
      <p:sp>
        <p:nvSpPr>
          <p:cNvPr id="25" name="Text Placeholder 5"/>
          <p:cNvSpPr>
            <a:spLocks noGrp="1"/>
          </p:cNvSpPr>
          <p:nvPr>
            <p:ph type="body" sz="quarter" idx="25" hasCustomPrompt="1"/>
          </p:nvPr>
        </p:nvSpPr>
        <p:spPr>
          <a:xfrm>
            <a:off x="15353328" y="6542236"/>
            <a:ext cx="14287682"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accent5">
                    <a:lumMod val="50000"/>
                  </a:schemeClr>
                </a:solidFill>
              </a:defRPr>
            </a:lvl1pPr>
          </a:lstStyle>
          <a:p>
            <a:pPr lvl="0"/>
            <a:r>
              <a:rPr lang="en-US" dirty="0"/>
              <a:t>(click to edit)  CONCLUSIONS</a:t>
            </a:r>
          </a:p>
        </p:txBody>
      </p:sp>
      <p:sp>
        <p:nvSpPr>
          <p:cNvPr id="26" name="Text Placeholder 3"/>
          <p:cNvSpPr>
            <a:spLocks noGrp="1"/>
          </p:cNvSpPr>
          <p:nvPr>
            <p:ph type="body" sz="quarter" idx="26" hasCustomPrompt="1"/>
          </p:nvPr>
        </p:nvSpPr>
        <p:spPr>
          <a:xfrm>
            <a:off x="15353328" y="7281162"/>
            <a:ext cx="14287682" cy="897605"/>
          </a:xfrm>
          <a:prstGeom prst="rect">
            <a:avLst/>
          </a:prstGeom>
        </p:spPr>
        <p:txBody>
          <a:bodyPr wrap="square" lIns="223877" tIns="223877" rIns="223877" bIns="223877">
            <a:spAutoFit/>
          </a:bodyPr>
          <a:lstStyle>
            <a:lvl1pPr marL="0" indent="0">
              <a:buNone/>
              <a:defRPr sz="2800">
                <a:solidFill>
                  <a:schemeClr val="accent5">
                    <a:lumMod val="5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a:t>Type in or paste your text here</a:t>
            </a:r>
          </a:p>
        </p:txBody>
      </p:sp>
      <p:sp>
        <p:nvSpPr>
          <p:cNvPr id="27" name="Text Placeholder 5"/>
          <p:cNvSpPr>
            <a:spLocks noGrp="1"/>
          </p:cNvSpPr>
          <p:nvPr>
            <p:ph type="body" sz="quarter" idx="27" hasCustomPrompt="1"/>
          </p:nvPr>
        </p:nvSpPr>
        <p:spPr>
          <a:xfrm>
            <a:off x="15353329" y="18503095"/>
            <a:ext cx="14283756"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accent5">
                    <a:lumMod val="50000"/>
                  </a:schemeClr>
                </a:solidFill>
              </a:defRPr>
            </a:lvl1pPr>
          </a:lstStyle>
          <a:p>
            <a:pPr lvl="0"/>
            <a:r>
              <a:rPr lang="en-US" dirty="0"/>
              <a:t>(click to edit)  REFERENCES</a:t>
            </a:r>
          </a:p>
        </p:txBody>
      </p:sp>
      <p:sp>
        <p:nvSpPr>
          <p:cNvPr id="28" name="Text Placeholder 3"/>
          <p:cNvSpPr>
            <a:spLocks noGrp="1"/>
          </p:cNvSpPr>
          <p:nvPr>
            <p:ph type="body" sz="quarter" idx="28" hasCustomPrompt="1"/>
          </p:nvPr>
        </p:nvSpPr>
        <p:spPr>
          <a:xfrm>
            <a:off x="15347853" y="19296378"/>
            <a:ext cx="14289232" cy="897605"/>
          </a:xfrm>
          <a:prstGeom prst="rect">
            <a:avLst/>
          </a:prstGeom>
        </p:spPr>
        <p:txBody>
          <a:bodyPr wrap="square" lIns="223877" tIns="223877" rIns="223877" bIns="223877">
            <a:spAutoFit/>
          </a:bodyPr>
          <a:lstStyle>
            <a:lvl1pPr marL="0" indent="0">
              <a:buNone/>
              <a:defRPr sz="2800">
                <a:solidFill>
                  <a:schemeClr val="accent5">
                    <a:lumMod val="5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a:t>Type in or paste your text here</a:t>
            </a:r>
          </a:p>
        </p:txBody>
      </p:sp>
      <p:sp>
        <p:nvSpPr>
          <p:cNvPr id="29" name="Text Placeholder 5"/>
          <p:cNvSpPr>
            <a:spLocks noGrp="1"/>
          </p:cNvSpPr>
          <p:nvPr>
            <p:ph type="body" sz="quarter" idx="29" hasCustomPrompt="1"/>
          </p:nvPr>
        </p:nvSpPr>
        <p:spPr>
          <a:xfrm>
            <a:off x="15364404" y="33390901"/>
            <a:ext cx="14276605"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accent5">
                    <a:lumMod val="50000"/>
                  </a:schemeClr>
                </a:solidFill>
              </a:defRPr>
            </a:lvl1pPr>
          </a:lstStyle>
          <a:p>
            <a:pPr lvl="0"/>
            <a:r>
              <a:rPr lang="en-US" dirty="0"/>
              <a:t>(click to edit)  ACKNOWLEDGEMENTS or  CONTACT</a:t>
            </a:r>
          </a:p>
        </p:txBody>
      </p:sp>
      <p:sp>
        <p:nvSpPr>
          <p:cNvPr id="30" name="Text Placeholder 3"/>
          <p:cNvSpPr>
            <a:spLocks noGrp="1"/>
          </p:cNvSpPr>
          <p:nvPr>
            <p:ph type="body" sz="quarter" idx="30" hasCustomPrompt="1"/>
          </p:nvPr>
        </p:nvSpPr>
        <p:spPr>
          <a:xfrm>
            <a:off x="15353329" y="34204184"/>
            <a:ext cx="14283756" cy="897605"/>
          </a:xfrm>
          <a:prstGeom prst="rect">
            <a:avLst/>
          </a:prstGeom>
        </p:spPr>
        <p:txBody>
          <a:bodyPr wrap="square" lIns="223877" tIns="223877" rIns="223877" bIns="223877">
            <a:spAutoFit/>
          </a:bodyPr>
          <a:lstStyle>
            <a:lvl1pPr marL="0" indent="0">
              <a:buNone/>
              <a:defRPr sz="2800">
                <a:solidFill>
                  <a:schemeClr val="accent5">
                    <a:lumMod val="5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a:t>Type in or paste your text here</a:t>
            </a:r>
          </a:p>
        </p:txBody>
      </p:sp>
      <p:sp>
        <p:nvSpPr>
          <p:cNvPr id="60" name="Text Placeholder 3"/>
          <p:cNvSpPr>
            <a:spLocks noGrp="1"/>
          </p:cNvSpPr>
          <p:nvPr>
            <p:ph type="body" sz="quarter" idx="96" hasCustomPrompt="1"/>
          </p:nvPr>
        </p:nvSpPr>
        <p:spPr>
          <a:xfrm>
            <a:off x="623691" y="19275662"/>
            <a:ext cx="14300387" cy="897605"/>
          </a:xfrm>
          <a:prstGeom prst="rect">
            <a:avLst/>
          </a:prstGeom>
        </p:spPr>
        <p:txBody>
          <a:bodyPr wrap="square" lIns="223877" tIns="223877" rIns="223877" bIns="223877">
            <a:spAutoFit/>
          </a:bodyPr>
          <a:lstStyle>
            <a:lvl1pPr marL="0" indent="0">
              <a:buNone/>
              <a:defRPr sz="2800">
                <a:solidFill>
                  <a:schemeClr val="accent5">
                    <a:lumMod val="5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a:t>Type in or paste your text here</a:t>
            </a:r>
          </a:p>
        </p:txBody>
      </p:sp>
      <p:sp>
        <p:nvSpPr>
          <p:cNvPr id="76" name="Text Placeholder 76"/>
          <p:cNvSpPr>
            <a:spLocks noGrp="1"/>
          </p:cNvSpPr>
          <p:nvPr>
            <p:ph type="body" sz="quarter" idx="150" hasCustomPrompt="1"/>
          </p:nvPr>
        </p:nvSpPr>
        <p:spPr>
          <a:xfrm>
            <a:off x="4090899" y="4110875"/>
            <a:ext cx="22093415" cy="1087559"/>
          </a:xfrm>
          <a:prstGeom prst="rect">
            <a:avLst/>
          </a:prstGeom>
        </p:spPr>
        <p:txBody>
          <a:bodyPr lIns="77349" tIns="38675" rIns="77349" bIns="38675">
            <a:normAutofit/>
          </a:bodyPr>
          <a:lstStyle>
            <a:lvl1pPr marL="0" indent="0" algn="ctr">
              <a:buFontTx/>
              <a:buNone/>
              <a:defRPr sz="5400">
                <a:solidFill>
                  <a:schemeClr val="bg1"/>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a:t>Click here to add affiliations</a:t>
            </a:r>
          </a:p>
        </p:txBody>
      </p:sp>
      <p:sp>
        <p:nvSpPr>
          <p:cNvPr id="79" name="Text Placeholder 76"/>
          <p:cNvSpPr>
            <a:spLocks noGrp="1"/>
          </p:cNvSpPr>
          <p:nvPr>
            <p:ph type="body" sz="quarter" idx="151" hasCustomPrompt="1"/>
          </p:nvPr>
        </p:nvSpPr>
        <p:spPr>
          <a:xfrm>
            <a:off x="4090899" y="2558463"/>
            <a:ext cx="22093415" cy="1262156"/>
          </a:xfrm>
          <a:prstGeom prst="rect">
            <a:avLst/>
          </a:prstGeom>
        </p:spPr>
        <p:txBody>
          <a:bodyPr lIns="77349" tIns="38675" rIns="77349" bIns="38675" anchor="t" anchorCtr="1">
            <a:noAutofit/>
          </a:bodyPr>
          <a:lstStyle>
            <a:lvl1pPr marL="0" indent="0" algn="ctr">
              <a:buFontTx/>
              <a:buNone/>
              <a:defRPr sz="7200">
                <a:solidFill>
                  <a:schemeClr val="bg1"/>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a:t>Click here to add authors</a:t>
            </a:r>
          </a:p>
        </p:txBody>
      </p:sp>
      <p:sp>
        <p:nvSpPr>
          <p:cNvPr id="80" name="Text Placeholder 76"/>
          <p:cNvSpPr>
            <a:spLocks noGrp="1"/>
          </p:cNvSpPr>
          <p:nvPr>
            <p:ph type="body" sz="quarter" idx="153" hasCustomPrompt="1"/>
          </p:nvPr>
        </p:nvSpPr>
        <p:spPr>
          <a:xfrm>
            <a:off x="4090899" y="492940"/>
            <a:ext cx="22093415" cy="1775267"/>
          </a:xfrm>
          <a:prstGeom prst="rect">
            <a:avLst/>
          </a:prstGeom>
        </p:spPr>
        <p:txBody>
          <a:bodyPr lIns="77349" tIns="38675" rIns="77349" bIns="38675" anchor="t" anchorCtr="1">
            <a:normAutofit/>
          </a:bodyPr>
          <a:lstStyle>
            <a:lvl1pPr marL="0" indent="0" algn="ctr">
              <a:buFontTx/>
              <a:buNone/>
              <a:defRPr sz="9800" b="1">
                <a:solidFill>
                  <a:schemeClr val="bg1"/>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a:t>Click here to add title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Wide center column">
    <p:spTree>
      <p:nvGrpSpPr>
        <p:cNvPr id="1" name=""/>
        <p:cNvGrpSpPr/>
        <p:nvPr/>
      </p:nvGrpSpPr>
      <p:grpSpPr>
        <a:xfrm>
          <a:off x="0" y="0"/>
          <a:ext cx="0" cy="0"/>
          <a:chOff x="0" y="0"/>
          <a:chExt cx="0" cy="0"/>
        </a:xfrm>
      </p:grpSpPr>
      <p:sp>
        <p:nvSpPr>
          <p:cNvPr id="4" name="Text Placeholder 3"/>
          <p:cNvSpPr>
            <a:spLocks noGrp="1"/>
          </p:cNvSpPr>
          <p:nvPr>
            <p:ph type="body" sz="quarter" idx="10" hasCustomPrompt="1"/>
          </p:nvPr>
        </p:nvSpPr>
        <p:spPr>
          <a:xfrm>
            <a:off x="623691" y="7880953"/>
            <a:ext cx="6936975" cy="897605"/>
          </a:xfrm>
          <a:prstGeom prst="rect">
            <a:avLst/>
          </a:prstGeom>
        </p:spPr>
        <p:txBody>
          <a:bodyPr wrap="square" lIns="223877" tIns="223877" rIns="223877" bIns="223877">
            <a:spAutoFit/>
          </a:bodyPr>
          <a:lstStyle>
            <a:lvl1pPr marL="0" indent="0">
              <a:buNone/>
              <a:defRPr sz="2800">
                <a:solidFill>
                  <a:schemeClr val="accent5">
                    <a:lumMod val="5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a:t>Enter your text here</a:t>
            </a:r>
          </a:p>
        </p:txBody>
      </p:sp>
      <p:sp>
        <p:nvSpPr>
          <p:cNvPr id="6" name="Text Placeholder 5"/>
          <p:cNvSpPr>
            <a:spLocks noGrp="1"/>
          </p:cNvSpPr>
          <p:nvPr>
            <p:ph type="body" sz="quarter" idx="11" hasCustomPrompt="1"/>
          </p:nvPr>
        </p:nvSpPr>
        <p:spPr>
          <a:xfrm>
            <a:off x="636213" y="7087666"/>
            <a:ext cx="6931501" cy="783016"/>
          </a:xfrm>
          <a:prstGeom prst="rect">
            <a:avLst/>
          </a:prstGeom>
          <a:noFill/>
        </p:spPr>
        <p:txBody>
          <a:bodyPr lIns="89551" tIns="89551" rIns="89551" bIns="89551" anchor="ctr" anchorCtr="0">
            <a:spAutoFit/>
          </a:bodyPr>
          <a:lstStyle>
            <a:lvl1pPr marL="0" indent="0" algn="ctr">
              <a:buNone/>
              <a:defRPr sz="3900" b="1" u="sng" baseline="0">
                <a:solidFill>
                  <a:schemeClr val="accent5">
                    <a:lumMod val="50000"/>
                  </a:schemeClr>
                </a:solidFill>
              </a:defRPr>
            </a:lvl1pPr>
          </a:lstStyle>
          <a:p>
            <a:pPr lvl="0"/>
            <a:r>
              <a:rPr lang="en-US" dirty="0"/>
              <a:t>(click to add) ABSTRACT</a:t>
            </a:r>
          </a:p>
        </p:txBody>
      </p:sp>
      <p:sp>
        <p:nvSpPr>
          <p:cNvPr id="19" name="Text Placeholder 3"/>
          <p:cNvSpPr>
            <a:spLocks noGrp="1"/>
          </p:cNvSpPr>
          <p:nvPr>
            <p:ph type="body" sz="quarter" idx="19" hasCustomPrompt="1"/>
          </p:nvPr>
        </p:nvSpPr>
        <p:spPr>
          <a:xfrm>
            <a:off x="622594" y="19232053"/>
            <a:ext cx="6938069" cy="897605"/>
          </a:xfrm>
          <a:prstGeom prst="rect">
            <a:avLst/>
          </a:prstGeom>
        </p:spPr>
        <p:txBody>
          <a:bodyPr wrap="square" lIns="223877" tIns="223877" rIns="223877" bIns="223877">
            <a:spAutoFit/>
          </a:bodyPr>
          <a:lstStyle>
            <a:lvl1pPr marL="0" indent="0">
              <a:buNone/>
              <a:defRPr sz="2800">
                <a:solidFill>
                  <a:schemeClr val="accent5">
                    <a:lumMod val="5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a:t>Enter your text here</a:t>
            </a:r>
          </a:p>
        </p:txBody>
      </p:sp>
      <p:sp>
        <p:nvSpPr>
          <p:cNvPr id="20" name="Text Placeholder 5"/>
          <p:cNvSpPr>
            <a:spLocks noGrp="1"/>
          </p:cNvSpPr>
          <p:nvPr>
            <p:ph type="body" sz="quarter" idx="20" hasCustomPrompt="1"/>
          </p:nvPr>
        </p:nvSpPr>
        <p:spPr>
          <a:xfrm>
            <a:off x="636211" y="18480518"/>
            <a:ext cx="6932594"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accent5">
                    <a:lumMod val="50000"/>
                  </a:schemeClr>
                </a:solidFill>
              </a:defRPr>
            </a:lvl1pPr>
          </a:lstStyle>
          <a:p>
            <a:pPr lvl="0"/>
            <a:r>
              <a:rPr lang="en-US" dirty="0"/>
              <a:t>(click to add)  OBJECTIVES</a:t>
            </a:r>
          </a:p>
        </p:txBody>
      </p:sp>
      <p:sp>
        <p:nvSpPr>
          <p:cNvPr id="21" name="Text Placeholder 3"/>
          <p:cNvSpPr>
            <a:spLocks noGrp="1"/>
          </p:cNvSpPr>
          <p:nvPr>
            <p:ph type="body" sz="quarter" idx="21" hasCustomPrompt="1"/>
          </p:nvPr>
        </p:nvSpPr>
        <p:spPr>
          <a:xfrm>
            <a:off x="7992578" y="7870631"/>
            <a:ext cx="14292247" cy="897605"/>
          </a:xfrm>
          <a:prstGeom prst="rect">
            <a:avLst/>
          </a:prstGeom>
        </p:spPr>
        <p:txBody>
          <a:bodyPr wrap="square" lIns="223877" tIns="223877" rIns="223877" bIns="223877">
            <a:spAutoFit/>
          </a:bodyPr>
          <a:lstStyle>
            <a:lvl1pPr marL="0" indent="0">
              <a:buNone/>
              <a:defRPr sz="2800">
                <a:solidFill>
                  <a:schemeClr val="accent5">
                    <a:lumMod val="5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a:t>Enter your text here</a:t>
            </a:r>
          </a:p>
        </p:txBody>
      </p:sp>
      <p:sp>
        <p:nvSpPr>
          <p:cNvPr id="22" name="Text Placeholder 5"/>
          <p:cNvSpPr>
            <a:spLocks noGrp="1"/>
          </p:cNvSpPr>
          <p:nvPr>
            <p:ph type="body" sz="quarter" idx="22" hasCustomPrompt="1"/>
          </p:nvPr>
        </p:nvSpPr>
        <p:spPr>
          <a:xfrm>
            <a:off x="7992580" y="7087666"/>
            <a:ext cx="14292247"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accent5">
                    <a:lumMod val="50000"/>
                  </a:schemeClr>
                </a:solidFill>
              </a:defRPr>
            </a:lvl1pPr>
          </a:lstStyle>
          <a:p>
            <a:pPr lvl="0"/>
            <a:r>
              <a:rPr lang="en-US" dirty="0"/>
              <a:t>(header)  MATERIALS &amp; METHODS</a:t>
            </a:r>
          </a:p>
        </p:txBody>
      </p:sp>
      <p:sp>
        <p:nvSpPr>
          <p:cNvPr id="23" name="Text Placeholder 3"/>
          <p:cNvSpPr>
            <a:spLocks noGrp="1"/>
          </p:cNvSpPr>
          <p:nvPr>
            <p:ph type="body" sz="quarter" idx="23" hasCustomPrompt="1"/>
          </p:nvPr>
        </p:nvSpPr>
        <p:spPr>
          <a:xfrm>
            <a:off x="7992580" y="28196756"/>
            <a:ext cx="14292247" cy="897605"/>
          </a:xfrm>
          <a:prstGeom prst="rect">
            <a:avLst/>
          </a:prstGeom>
        </p:spPr>
        <p:txBody>
          <a:bodyPr wrap="square" lIns="223877" tIns="223877" rIns="223877" bIns="223877">
            <a:spAutoFit/>
          </a:bodyPr>
          <a:lstStyle>
            <a:lvl1pPr marL="0" indent="0">
              <a:buNone/>
              <a:defRPr sz="2800">
                <a:solidFill>
                  <a:schemeClr val="accent5">
                    <a:lumMod val="5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a:t>Enter your text here</a:t>
            </a:r>
          </a:p>
        </p:txBody>
      </p:sp>
      <p:sp>
        <p:nvSpPr>
          <p:cNvPr id="24" name="Text Placeholder 5"/>
          <p:cNvSpPr>
            <a:spLocks noGrp="1"/>
          </p:cNvSpPr>
          <p:nvPr>
            <p:ph type="body" sz="quarter" idx="24" hasCustomPrompt="1"/>
          </p:nvPr>
        </p:nvSpPr>
        <p:spPr>
          <a:xfrm>
            <a:off x="7992580" y="27403473"/>
            <a:ext cx="14292247"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accent5">
                    <a:lumMod val="50000"/>
                  </a:schemeClr>
                </a:solidFill>
              </a:defRPr>
            </a:lvl1pPr>
          </a:lstStyle>
          <a:p>
            <a:pPr lvl="0"/>
            <a:r>
              <a:rPr lang="en-US" dirty="0"/>
              <a:t>(click to add)  RESULTS</a:t>
            </a:r>
          </a:p>
        </p:txBody>
      </p:sp>
      <p:sp>
        <p:nvSpPr>
          <p:cNvPr id="25" name="Text Placeholder 5"/>
          <p:cNvSpPr>
            <a:spLocks noGrp="1"/>
          </p:cNvSpPr>
          <p:nvPr>
            <p:ph type="body" sz="quarter" idx="25" hasCustomPrompt="1"/>
          </p:nvPr>
        </p:nvSpPr>
        <p:spPr>
          <a:xfrm>
            <a:off x="22710790" y="7087666"/>
            <a:ext cx="6930218"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accent5">
                    <a:lumMod val="50000"/>
                  </a:schemeClr>
                </a:solidFill>
              </a:defRPr>
            </a:lvl1pPr>
          </a:lstStyle>
          <a:p>
            <a:pPr lvl="0"/>
            <a:r>
              <a:rPr lang="en-US" dirty="0"/>
              <a:t>(click to add) CONCLUSIONS</a:t>
            </a:r>
          </a:p>
        </p:txBody>
      </p:sp>
      <p:sp>
        <p:nvSpPr>
          <p:cNvPr id="26" name="Text Placeholder 3"/>
          <p:cNvSpPr>
            <a:spLocks noGrp="1"/>
          </p:cNvSpPr>
          <p:nvPr>
            <p:ph type="body" sz="quarter" idx="26" hasCustomPrompt="1"/>
          </p:nvPr>
        </p:nvSpPr>
        <p:spPr>
          <a:xfrm>
            <a:off x="22710790" y="7880953"/>
            <a:ext cx="6930218" cy="897605"/>
          </a:xfrm>
          <a:prstGeom prst="rect">
            <a:avLst/>
          </a:prstGeom>
        </p:spPr>
        <p:txBody>
          <a:bodyPr wrap="square" lIns="223877" tIns="223877" rIns="223877" bIns="223877">
            <a:spAutoFit/>
          </a:bodyPr>
          <a:lstStyle>
            <a:lvl1pPr marL="0" indent="0">
              <a:buNone/>
              <a:defRPr sz="2800">
                <a:solidFill>
                  <a:schemeClr val="accent5">
                    <a:lumMod val="5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a:t>Enter your text here</a:t>
            </a:r>
          </a:p>
        </p:txBody>
      </p:sp>
      <p:sp>
        <p:nvSpPr>
          <p:cNvPr id="27" name="Text Placeholder 5"/>
          <p:cNvSpPr>
            <a:spLocks noGrp="1"/>
          </p:cNvSpPr>
          <p:nvPr>
            <p:ph type="body" sz="quarter" idx="27" hasCustomPrompt="1"/>
          </p:nvPr>
        </p:nvSpPr>
        <p:spPr>
          <a:xfrm>
            <a:off x="22706864" y="18558829"/>
            <a:ext cx="6930218" cy="800265"/>
          </a:xfrm>
          <a:prstGeom prst="rect">
            <a:avLst/>
          </a:prstGeom>
          <a:noFill/>
        </p:spPr>
        <p:txBody>
          <a:bodyPr wrap="square" lIns="89551" tIns="89551" rIns="89551" bIns="89551" anchor="ctr" anchorCtr="0">
            <a:spAutoFit/>
          </a:bodyPr>
          <a:lstStyle>
            <a:lvl1pPr marL="0" indent="0" algn="ctr">
              <a:buNone/>
              <a:defRPr sz="3900" b="1" u="sng" baseline="0">
                <a:solidFill>
                  <a:schemeClr val="accent5">
                    <a:lumMod val="50000"/>
                  </a:schemeClr>
                </a:solidFill>
              </a:defRPr>
            </a:lvl1pPr>
          </a:lstStyle>
          <a:p>
            <a:pPr lvl="0"/>
            <a:r>
              <a:rPr lang="en-US" dirty="0"/>
              <a:t>(click to add) REFERENCES</a:t>
            </a:r>
          </a:p>
        </p:txBody>
      </p:sp>
      <p:sp>
        <p:nvSpPr>
          <p:cNvPr id="28" name="Text Placeholder 3"/>
          <p:cNvSpPr>
            <a:spLocks noGrp="1"/>
          </p:cNvSpPr>
          <p:nvPr>
            <p:ph type="body" sz="quarter" idx="28" hasCustomPrompt="1"/>
          </p:nvPr>
        </p:nvSpPr>
        <p:spPr>
          <a:xfrm>
            <a:off x="22751309" y="19352112"/>
            <a:ext cx="6879920" cy="897605"/>
          </a:xfrm>
          <a:prstGeom prst="rect">
            <a:avLst/>
          </a:prstGeom>
        </p:spPr>
        <p:txBody>
          <a:bodyPr wrap="square" lIns="223877" tIns="223877" rIns="223877" bIns="223877">
            <a:spAutoFit/>
          </a:bodyPr>
          <a:lstStyle>
            <a:lvl1pPr marL="0" indent="0">
              <a:buNone/>
              <a:defRPr sz="2800">
                <a:solidFill>
                  <a:schemeClr val="accent5">
                    <a:lumMod val="5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a:t>Enter your text here</a:t>
            </a:r>
          </a:p>
        </p:txBody>
      </p:sp>
      <p:sp>
        <p:nvSpPr>
          <p:cNvPr id="29" name="Text Placeholder 5"/>
          <p:cNvSpPr>
            <a:spLocks noGrp="1"/>
          </p:cNvSpPr>
          <p:nvPr>
            <p:ph type="body" sz="quarter" idx="29" hasCustomPrompt="1"/>
          </p:nvPr>
        </p:nvSpPr>
        <p:spPr>
          <a:xfrm>
            <a:off x="22710790" y="34002453"/>
            <a:ext cx="6930218" cy="783016"/>
          </a:xfrm>
          <a:prstGeom prst="rect">
            <a:avLst/>
          </a:prstGeom>
          <a:noFill/>
        </p:spPr>
        <p:txBody>
          <a:bodyPr wrap="square" lIns="89551" tIns="89551" rIns="89551" bIns="89551" anchor="ctr" anchorCtr="0">
            <a:spAutoFit/>
          </a:bodyPr>
          <a:lstStyle>
            <a:lvl1pPr marL="0" indent="0" algn="ctr">
              <a:buNone/>
              <a:defRPr sz="3900" b="1" u="sng" baseline="0">
                <a:solidFill>
                  <a:schemeClr val="accent5">
                    <a:lumMod val="50000"/>
                  </a:schemeClr>
                </a:solidFill>
              </a:defRPr>
            </a:lvl1pPr>
          </a:lstStyle>
          <a:p>
            <a:pPr lvl="0"/>
            <a:r>
              <a:rPr lang="en-US" dirty="0"/>
              <a:t>(click to add)  CONTACT</a:t>
            </a:r>
          </a:p>
        </p:txBody>
      </p:sp>
      <p:sp>
        <p:nvSpPr>
          <p:cNvPr id="30" name="Text Placeholder 3"/>
          <p:cNvSpPr>
            <a:spLocks noGrp="1"/>
          </p:cNvSpPr>
          <p:nvPr>
            <p:ph type="body" sz="quarter" idx="30" hasCustomPrompt="1"/>
          </p:nvPr>
        </p:nvSpPr>
        <p:spPr>
          <a:xfrm>
            <a:off x="22697538" y="34864438"/>
            <a:ext cx="6933690" cy="897605"/>
          </a:xfrm>
          <a:prstGeom prst="rect">
            <a:avLst/>
          </a:prstGeom>
        </p:spPr>
        <p:txBody>
          <a:bodyPr wrap="square" lIns="223877" tIns="223877" rIns="223877" bIns="223877">
            <a:spAutoFit/>
          </a:bodyPr>
          <a:lstStyle>
            <a:lvl1pPr marL="0" indent="0">
              <a:buNone/>
              <a:defRPr sz="2800">
                <a:solidFill>
                  <a:schemeClr val="accent5">
                    <a:lumMod val="50000"/>
                  </a:schemeClr>
                </a:solidFill>
                <a:latin typeface="Times New Roman" panose="02020603050405020304" pitchFamily="18" charset="0"/>
                <a:cs typeface="Times New Roman" panose="02020603050405020304" pitchFamily="18" charset="0"/>
              </a:defRPr>
            </a:lvl1pPr>
            <a:lvl2pPr marL="1455191" indent="-559688">
              <a:defRPr sz="2500">
                <a:latin typeface="Trebuchet MS" pitchFamily="34" charset="0"/>
              </a:defRPr>
            </a:lvl2pPr>
            <a:lvl3pPr marL="2014879" indent="-559688">
              <a:defRPr sz="2500">
                <a:latin typeface="Trebuchet MS" pitchFamily="34" charset="0"/>
              </a:defRPr>
            </a:lvl3pPr>
            <a:lvl4pPr marL="2630537" indent="-615658">
              <a:defRPr sz="2500">
                <a:latin typeface="Trebuchet MS" pitchFamily="34" charset="0"/>
              </a:defRPr>
            </a:lvl4pPr>
            <a:lvl5pPr marL="3078288" indent="-447751">
              <a:defRPr sz="2500">
                <a:latin typeface="Trebuchet MS" pitchFamily="34" charset="0"/>
              </a:defRPr>
            </a:lvl5pPr>
          </a:lstStyle>
          <a:p>
            <a:pPr lvl="0"/>
            <a:r>
              <a:rPr lang="en-US" dirty="0"/>
              <a:t>Enter your text here</a:t>
            </a:r>
          </a:p>
        </p:txBody>
      </p:sp>
      <p:sp>
        <p:nvSpPr>
          <p:cNvPr id="84" name="Text Placeholder 76"/>
          <p:cNvSpPr>
            <a:spLocks noGrp="1"/>
          </p:cNvSpPr>
          <p:nvPr>
            <p:ph type="body" sz="quarter" idx="150" hasCustomPrompt="1"/>
          </p:nvPr>
        </p:nvSpPr>
        <p:spPr>
          <a:xfrm>
            <a:off x="4101963" y="3796231"/>
            <a:ext cx="22093415" cy="1087559"/>
          </a:xfrm>
          <a:prstGeom prst="rect">
            <a:avLst/>
          </a:prstGeom>
        </p:spPr>
        <p:txBody>
          <a:bodyPr lIns="77349" tIns="38675" rIns="77349" bIns="38675">
            <a:normAutofit/>
          </a:bodyPr>
          <a:lstStyle>
            <a:lvl1pPr marL="0" indent="0" algn="ctr">
              <a:buFontTx/>
              <a:buNone/>
              <a:defRPr sz="5400">
                <a:solidFill>
                  <a:schemeClr val="bg1"/>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a:t>Click here to add affiliations</a:t>
            </a:r>
          </a:p>
        </p:txBody>
      </p:sp>
      <p:sp>
        <p:nvSpPr>
          <p:cNvPr id="85" name="Text Placeholder 76"/>
          <p:cNvSpPr>
            <a:spLocks noGrp="1"/>
          </p:cNvSpPr>
          <p:nvPr>
            <p:ph type="body" sz="quarter" idx="151" hasCustomPrompt="1"/>
          </p:nvPr>
        </p:nvSpPr>
        <p:spPr>
          <a:xfrm>
            <a:off x="4101963" y="2197726"/>
            <a:ext cx="22093415" cy="1376139"/>
          </a:xfrm>
          <a:prstGeom prst="rect">
            <a:avLst/>
          </a:prstGeom>
        </p:spPr>
        <p:txBody>
          <a:bodyPr lIns="77349" tIns="38675" rIns="77349" bIns="38675" anchor="t" anchorCtr="1">
            <a:normAutofit/>
          </a:bodyPr>
          <a:lstStyle>
            <a:lvl1pPr marL="0" indent="0" algn="ctr">
              <a:buFontTx/>
              <a:buNone/>
              <a:defRPr sz="7200">
                <a:solidFill>
                  <a:schemeClr val="bg1"/>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a:t>Click here to add authors</a:t>
            </a:r>
          </a:p>
        </p:txBody>
      </p:sp>
      <p:sp>
        <p:nvSpPr>
          <p:cNvPr id="86" name="Text Placeholder 76"/>
          <p:cNvSpPr>
            <a:spLocks noGrp="1"/>
          </p:cNvSpPr>
          <p:nvPr>
            <p:ph type="body" sz="quarter" idx="178" hasCustomPrompt="1"/>
          </p:nvPr>
        </p:nvSpPr>
        <p:spPr>
          <a:xfrm>
            <a:off x="4090899" y="355780"/>
            <a:ext cx="22093415" cy="1692719"/>
          </a:xfrm>
          <a:prstGeom prst="rect">
            <a:avLst/>
          </a:prstGeom>
        </p:spPr>
        <p:txBody>
          <a:bodyPr lIns="77349" tIns="38675" rIns="77349" bIns="38675" anchor="t" anchorCtr="1">
            <a:normAutofit/>
          </a:bodyPr>
          <a:lstStyle>
            <a:lvl1pPr marL="0" indent="0" algn="ctr">
              <a:buFontTx/>
              <a:buNone/>
              <a:defRPr sz="9800" b="1">
                <a:solidFill>
                  <a:schemeClr val="bg1"/>
                </a:solidFill>
                <a:latin typeface="+mj-lt"/>
              </a:defRPr>
            </a:lvl1pPr>
            <a:lvl2pPr>
              <a:buFontTx/>
              <a:buNone/>
              <a:defRPr sz="6100"/>
            </a:lvl2pPr>
            <a:lvl3pPr>
              <a:buFontTx/>
              <a:buNone/>
              <a:defRPr sz="6100"/>
            </a:lvl3pPr>
            <a:lvl4pPr>
              <a:buFontTx/>
              <a:buNone/>
              <a:defRPr sz="6100"/>
            </a:lvl4pPr>
            <a:lvl5pPr>
              <a:buFontTx/>
              <a:buNone/>
              <a:defRPr sz="6100"/>
            </a:lvl5pPr>
          </a:lstStyle>
          <a:p>
            <a:pPr lvl="0"/>
            <a:r>
              <a:rPr lang="en-US" dirty="0"/>
              <a:t>Click here to add title</a:t>
            </a: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oleObject" Target="../embeddings/oleObject1.bin"/><Relationship Id="rId13" Type="http://schemas.openxmlformats.org/officeDocument/2006/relationships/image" Target="../media/image3.wmf"/><Relationship Id="rId18" Type="http://schemas.openxmlformats.org/officeDocument/2006/relationships/image" Target="../media/image10.jpeg"/><Relationship Id="rId3" Type="http://schemas.openxmlformats.org/officeDocument/2006/relationships/vmlDrawing" Target="../drawings/vmlDrawing1.vml"/><Relationship Id="rId7" Type="http://schemas.openxmlformats.org/officeDocument/2006/relationships/image" Target="../media/image8.png"/><Relationship Id="rId12" Type="http://schemas.openxmlformats.org/officeDocument/2006/relationships/oleObject" Target="../embeddings/oleObject3.bin"/><Relationship Id="rId17"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1.xml"/><Relationship Id="rId16" Type="http://schemas.openxmlformats.org/officeDocument/2006/relationships/image" Target="../media/image4.wmf"/><Relationship Id="rId1" Type="http://schemas.openxmlformats.org/officeDocument/2006/relationships/slideLayout" Target="../slideLayouts/slideLayout1.xml"/><Relationship Id="rId6" Type="http://schemas.openxmlformats.org/officeDocument/2006/relationships/image" Target="../media/image7.png"/><Relationship Id="rId11" Type="http://schemas.openxmlformats.org/officeDocument/2006/relationships/image" Target="../media/image2.wmf"/><Relationship Id="rId5" Type="http://schemas.openxmlformats.org/officeDocument/2006/relationships/image" Target="../media/image6.png"/><Relationship Id="rId15" Type="http://schemas.openxmlformats.org/officeDocument/2006/relationships/oleObject" Target="../embeddings/oleObject4.bin"/><Relationship Id="rId10" Type="http://schemas.openxmlformats.org/officeDocument/2006/relationships/oleObject" Target="../embeddings/oleObject2.bin"/><Relationship Id="rId4" Type="http://schemas.openxmlformats.org/officeDocument/2006/relationships/image" Target="../media/image5.png"/><Relationship Id="rId9" Type="http://schemas.openxmlformats.org/officeDocument/2006/relationships/image" Target="../media/image1.wmf"/><Relationship Id="rId14" Type="http://schemas.openxmlformats.org/officeDocument/2006/relationships/image" Target="../media/image9.png"/></Relationships>
</file>

<file path=ppt/slideMasters/_rels/slideMaster2.xml.rels><?xml version="1.0" encoding="UTF-8" standalone="yes"?>
<Relationships xmlns="http://schemas.openxmlformats.org/package/2006/relationships"><Relationship Id="rId8" Type="http://schemas.openxmlformats.org/officeDocument/2006/relationships/oleObject" Target="../embeddings/oleObject5.bin"/><Relationship Id="rId13" Type="http://schemas.openxmlformats.org/officeDocument/2006/relationships/image" Target="../media/image3.wmf"/><Relationship Id="rId18" Type="http://schemas.openxmlformats.org/officeDocument/2006/relationships/image" Target="../media/image10.jpeg"/><Relationship Id="rId3" Type="http://schemas.openxmlformats.org/officeDocument/2006/relationships/vmlDrawing" Target="../drawings/vmlDrawing2.vml"/><Relationship Id="rId7" Type="http://schemas.openxmlformats.org/officeDocument/2006/relationships/image" Target="../media/image8.png"/><Relationship Id="rId12" Type="http://schemas.openxmlformats.org/officeDocument/2006/relationships/oleObject" Target="../embeddings/oleObject7.bin"/><Relationship Id="rId17" Type="http://schemas.openxmlformats.org/officeDocument/2006/relationships/hyperlink" Target="http://www.facebook.com/pages/PosterPresentationscom/217914411419?v=app_4949752878&amp;ref=ts" TargetMode="External"/><Relationship Id="rId2" Type="http://schemas.openxmlformats.org/officeDocument/2006/relationships/theme" Target="../theme/theme2.xml"/><Relationship Id="rId16" Type="http://schemas.openxmlformats.org/officeDocument/2006/relationships/image" Target="../media/image4.wmf"/><Relationship Id="rId1" Type="http://schemas.openxmlformats.org/officeDocument/2006/relationships/slideLayout" Target="../slideLayouts/slideLayout2.xml"/><Relationship Id="rId6" Type="http://schemas.openxmlformats.org/officeDocument/2006/relationships/image" Target="../media/image7.png"/><Relationship Id="rId11" Type="http://schemas.openxmlformats.org/officeDocument/2006/relationships/image" Target="../media/image2.wmf"/><Relationship Id="rId5" Type="http://schemas.openxmlformats.org/officeDocument/2006/relationships/image" Target="../media/image6.png"/><Relationship Id="rId15" Type="http://schemas.openxmlformats.org/officeDocument/2006/relationships/oleObject" Target="../embeddings/oleObject8.bin"/><Relationship Id="rId10" Type="http://schemas.openxmlformats.org/officeDocument/2006/relationships/oleObject" Target="../embeddings/oleObject6.bin"/><Relationship Id="rId4" Type="http://schemas.openxmlformats.org/officeDocument/2006/relationships/image" Target="../media/image5.png"/><Relationship Id="rId9" Type="http://schemas.openxmlformats.org/officeDocument/2006/relationships/image" Target="../media/image1.wmf"/><Relationship Id="rId14" Type="http://schemas.openxmlformats.org/officeDocument/2006/relationships/image" Target="../media/image9.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5">
                <a:lumMod val="50000"/>
              </a:schemeClr>
            </a:gs>
            <a:gs pos="50000">
              <a:schemeClr val="accent5">
                <a:lumMod val="60000"/>
                <a:lumOff val="40000"/>
              </a:schemeClr>
            </a:gs>
            <a:gs pos="100000">
              <a:schemeClr val="accent5">
                <a:lumMod val="20000"/>
                <a:lumOff val="80000"/>
              </a:schemeClr>
            </a:gs>
          </a:gsLst>
          <a:lin ang="16200000" scaled="1"/>
          <a:tileRect/>
        </a:gradFill>
        <a:effectLst/>
      </p:bgPr>
    </p:bg>
    <p:spTree>
      <p:nvGrpSpPr>
        <p:cNvPr id="1" name=""/>
        <p:cNvGrpSpPr/>
        <p:nvPr/>
      </p:nvGrpSpPr>
      <p:grpSpPr>
        <a:xfrm>
          <a:off x="0" y="0"/>
          <a:ext cx="0" cy="0"/>
          <a:chOff x="0" y="0"/>
          <a:chExt cx="0" cy="0"/>
        </a:xfrm>
      </p:grpSpPr>
      <p:sp>
        <p:nvSpPr>
          <p:cNvPr id="7" name="Rectangle 36"/>
          <p:cNvSpPr>
            <a:spLocks noChangeArrowheads="1"/>
          </p:cNvSpPr>
          <p:nvPr/>
        </p:nvSpPr>
        <p:spPr bwMode="auto">
          <a:xfrm>
            <a:off x="0" y="1"/>
            <a:ext cx="30275213" cy="5440680"/>
          </a:xfrm>
          <a:prstGeom prst="rect">
            <a:avLst/>
          </a:prstGeom>
          <a:solidFill>
            <a:schemeClr val="accent5">
              <a:lumMod val="75000"/>
            </a:schemeClr>
          </a:solidFill>
          <a:ln w="9525">
            <a:solidFill>
              <a:schemeClr val="tx1"/>
            </a:solidFill>
            <a:miter lim="800000"/>
            <a:headEnd/>
            <a:tailEnd/>
          </a:ln>
          <a:effectLst/>
        </p:spPr>
        <p:txBody>
          <a:bodyPr wrap="none" lIns="89551" tIns="44774" rIns="89551" bIns="44774" anchor="ctr"/>
          <a:lstStyle/>
          <a:p>
            <a:pPr>
              <a:defRPr/>
            </a:pPr>
            <a:endParaRPr lang="en-US" dirty="0"/>
          </a:p>
        </p:txBody>
      </p:sp>
      <p:sp>
        <p:nvSpPr>
          <p:cNvPr id="9" name="Rectangle 9"/>
          <p:cNvSpPr>
            <a:spLocks noChangeArrowheads="1"/>
          </p:cNvSpPr>
          <p:nvPr/>
        </p:nvSpPr>
        <p:spPr bwMode="auto">
          <a:xfrm>
            <a:off x="0" y="5425452"/>
            <a:ext cx="30275213" cy="198164"/>
          </a:xfrm>
          <a:prstGeom prst="rect">
            <a:avLst/>
          </a:prstGeom>
          <a:solidFill>
            <a:schemeClr val="accent5">
              <a:lumMod val="50000"/>
            </a:schemeClr>
          </a:solidFill>
          <a:ln w="152400">
            <a:noFill/>
            <a:miter lim="800000"/>
            <a:headEnd/>
            <a:tailEnd/>
          </a:ln>
          <a:effectLst/>
        </p:spPr>
        <p:txBody>
          <a:bodyPr wrap="none" lIns="89551" tIns="44774" rIns="89551" bIns="44774" anchor="ctr"/>
          <a:lstStyle/>
          <a:p>
            <a:pPr>
              <a:defRPr/>
            </a:pPr>
            <a:endParaRPr lang="en-US" dirty="0"/>
          </a:p>
        </p:txBody>
      </p:sp>
      <p:sp>
        <p:nvSpPr>
          <p:cNvPr id="16" name="Rectangle 33"/>
          <p:cNvSpPr>
            <a:spLocks noChangeArrowheads="1"/>
          </p:cNvSpPr>
          <p:nvPr/>
        </p:nvSpPr>
        <p:spPr bwMode="auto">
          <a:xfrm>
            <a:off x="634515" y="6446521"/>
            <a:ext cx="14291153" cy="28482208"/>
          </a:xfrm>
          <a:prstGeom prst="roundRect">
            <a:avLst>
              <a:gd name="adj" fmla="val 3215"/>
            </a:avLst>
          </a:prstGeom>
          <a:gradFill flip="none" rotWithShape="1">
            <a:gsLst>
              <a:gs pos="0">
                <a:schemeClr val="accent1">
                  <a:tint val="66000"/>
                  <a:satMod val="160000"/>
                </a:schemeClr>
              </a:gs>
              <a:gs pos="0">
                <a:srgbClr val="CDD2DE"/>
              </a:gs>
              <a:gs pos="100000">
                <a:srgbClr val="F3F5FA"/>
              </a:gs>
            </a:gsLst>
            <a:lin ang="16200000" scaled="1"/>
            <a:tileRect/>
          </a:gradFill>
          <a:ln w="9525">
            <a:solidFill>
              <a:schemeClr val="tx2"/>
            </a:solidFill>
            <a:miter lim="800000"/>
            <a:headEnd/>
            <a:tailEnd/>
          </a:ln>
          <a:effectLst/>
        </p:spPr>
        <p:txBody>
          <a:bodyPr wrap="none" lIns="89551" tIns="44774" rIns="89551" bIns="44774" anchor="ctr"/>
          <a:lstStyle/>
          <a:p>
            <a:pPr>
              <a:defRPr/>
            </a:pPr>
            <a:endParaRPr lang="en-US" dirty="0"/>
          </a:p>
        </p:txBody>
      </p:sp>
      <p:sp>
        <p:nvSpPr>
          <p:cNvPr id="21" name="Rectangle 33"/>
          <p:cNvSpPr>
            <a:spLocks noChangeArrowheads="1"/>
          </p:cNvSpPr>
          <p:nvPr userDrawn="1"/>
        </p:nvSpPr>
        <p:spPr bwMode="auto">
          <a:xfrm>
            <a:off x="15349546" y="6446521"/>
            <a:ext cx="14291153" cy="28482208"/>
          </a:xfrm>
          <a:prstGeom prst="roundRect">
            <a:avLst>
              <a:gd name="adj" fmla="val 3215"/>
            </a:avLst>
          </a:prstGeom>
          <a:gradFill flip="none" rotWithShape="1">
            <a:gsLst>
              <a:gs pos="0">
                <a:schemeClr val="accent1">
                  <a:tint val="66000"/>
                  <a:satMod val="160000"/>
                </a:schemeClr>
              </a:gs>
              <a:gs pos="0">
                <a:srgbClr val="CDD2DE"/>
              </a:gs>
              <a:gs pos="100000">
                <a:srgbClr val="F3F5FA"/>
              </a:gs>
            </a:gsLst>
            <a:lin ang="16200000" scaled="1"/>
            <a:tileRect/>
          </a:gradFill>
          <a:ln w="9525">
            <a:solidFill>
              <a:schemeClr val="tx2"/>
            </a:solidFill>
            <a:miter lim="800000"/>
            <a:headEnd/>
            <a:tailEnd/>
          </a:ln>
          <a:effectLst/>
        </p:spPr>
        <p:txBody>
          <a:bodyPr wrap="none" lIns="89551" tIns="44774" rIns="89551" bIns="44774" anchor="ctr"/>
          <a:lstStyle/>
          <a:p>
            <a:pPr>
              <a:defRPr/>
            </a:pPr>
            <a:endParaRPr lang="en-US" dirty="0"/>
          </a:p>
        </p:txBody>
      </p:sp>
      <p:grpSp>
        <p:nvGrpSpPr>
          <p:cNvPr id="23" name="Group 22"/>
          <p:cNvGrpSpPr/>
          <p:nvPr userDrawn="1"/>
        </p:nvGrpSpPr>
        <p:grpSpPr>
          <a:xfrm>
            <a:off x="-12658121" y="-48127"/>
            <a:ext cx="12259293" cy="42851889"/>
            <a:chOff x="-11225189" y="-1"/>
            <a:chExt cx="11018865" cy="38516022"/>
          </a:xfrm>
        </p:grpSpPr>
        <p:sp>
          <p:nvSpPr>
            <p:cNvPr id="24" name="Rectangle 23"/>
            <p:cNvSpPr/>
            <p:nvPr/>
          </p:nvSpPr>
          <p:spPr>
            <a:xfrm>
              <a:off x="-11216136" y="-1"/>
              <a:ext cx="11009812" cy="38516022"/>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1518341" rtl="0" eaLnBrk="1" fontAlgn="auto" latinLnBrk="0" hangingPunct="1">
                <a:lnSpc>
                  <a:spcPct val="100000"/>
                </a:lnSpc>
                <a:spcBef>
                  <a:spcPts val="0"/>
                </a:spcBef>
                <a:spcAft>
                  <a:spcPts val="0"/>
                </a:spcAft>
                <a:buClrTx/>
                <a:buSzTx/>
                <a:buFontTx/>
                <a:buNone/>
                <a:tabLst/>
                <a:defRPr/>
              </a:pPr>
              <a:r>
                <a:rPr lang="en-US" sz="4000" b="1" spc="0" dirty="0">
                  <a:solidFill>
                    <a:srgbClr val="FF0000"/>
                  </a:solidFill>
                  <a:latin typeface="Trebuchet MS" pitchFamily="34" charset="0"/>
                </a:rPr>
                <a:t>(—THIS SIDEBAR DOES NOT PRINT—)</a:t>
              </a:r>
              <a:endParaRPr lang="en-US" sz="4000" b="1" spc="600" dirty="0">
                <a:solidFill>
                  <a:schemeClr val="bg1"/>
                </a:solidFill>
                <a:latin typeface="Trebuchet MS" pitchFamily="34" charset="0"/>
              </a:endParaRPr>
            </a:p>
            <a:p>
              <a:pPr algn="ctr"/>
              <a:r>
                <a:rPr lang="en-US" sz="4800" b="1" spc="600" dirty="0">
                  <a:solidFill>
                    <a:schemeClr val="bg1"/>
                  </a:solidFill>
                  <a:latin typeface="Trebuchet MS" pitchFamily="34" charset="0"/>
                </a:rPr>
                <a:t>DESIGN</a:t>
              </a:r>
              <a:r>
                <a:rPr lang="en-US" sz="4800" b="1" spc="600" baseline="0" dirty="0">
                  <a:solidFill>
                    <a:schemeClr val="bg1"/>
                  </a:solidFill>
                  <a:latin typeface="Trebuchet MS" pitchFamily="34" charset="0"/>
                </a:rPr>
                <a:t> </a:t>
              </a:r>
              <a:r>
                <a:rPr lang="en-US" sz="4800" b="1" spc="600" dirty="0">
                  <a:solidFill>
                    <a:schemeClr val="bg1"/>
                  </a:solidFill>
                  <a:latin typeface="Trebuchet MS" pitchFamily="34" charset="0"/>
                </a:rPr>
                <a:t>GUIDE</a:t>
              </a:r>
            </a:p>
            <a:p>
              <a:pPr algn="ctr"/>
              <a:endParaRPr lang="en-US" sz="3600" b="1" dirty="0">
                <a:latin typeface="Trebuchet MS" pitchFamily="34" charset="0"/>
              </a:endParaRPr>
            </a:p>
            <a:p>
              <a:pPr defTabSz="3765639"/>
              <a:r>
                <a:rPr lang="en-US" sz="3600" i="0" dirty="0">
                  <a:latin typeface="Trebuchet MS" pitchFamily="34" charset="0"/>
                </a:rPr>
                <a:t>This PowerPoint</a:t>
              </a:r>
              <a:r>
                <a:rPr lang="en-US" sz="3600" i="0" baseline="0" dirty="0">
                  <a:latin typeface="Trebuchet MS" pitchFamily="34" charset="0"/>
                </a:rPr>
                <a:t> </a:t>
              </a:r>
              <a:r>
                <a:rPr lang="en-US" sz="3600" i="0" dirty="0">
                  <a:latin typeface="Trebuchet MS" pitchFamily="34" charset="0"/>
                </a:rPr>
                <a:t>2007 template produces</a:t>
              </a:r>
              <a:r>
                <a:rPr lang="en-US" sz="3600" i="0" baseline="0" dirty="0">
                  <a:latin typeface="Trebuchet MS" pitchFamily="34" charset="0"/>
                </a:rPr>
                <a:t> </a:t>
              </a:r>
              <a:r>
                <a:rPr lang="en-US" sz="3600" i="0" dirty="0">
                  <a:latin typeface="Trebuchet MS" pitchFamily="34" charset="0"/>
                </a:rPr>
                <a:t>an</a:t>
              </a:r>
              <a:r>
                <a:rPr lang="en-US" sz="3600" i="0" baseline="0" dirty="0">
                  <a:latin typeface="Trebuchet MS" pitchFamily="34" charset="0"/>
                </a:rPr>
                <a:t> A0</a:t>
              </a:r>
              <a:r>
                <a:rPr lang="en-US" sz="3600" i="0" dirty="0">
                  <a:latin typeface="Trebuchet MS" pitchFamily="34" charset="0"/>
                </a:rPr>
                <a:t> presentation poster. </a:t>
              </a:r>
              <a:r>
                <a:rPr lang="en-US" sz="3600" dirty="0">
                  <a:latin typeface="Trebuchet MS" pitchFamily="34" charset="0"/>
                </a:rPr>
                <a:t>You</a:t>
              </a:r>
              <a:r>
                <a:rPr lang="en-US" sz="3600" baseline="0" dirty="0">
                  <a:latin typeface="Trebuchet MS" pitchFamily="34" charset="0"/>
                </a:rPr>
                <a:t> can u</a:t>
              </a:r>
              <a:r>
                <a:rPr lang="en-US" sz="3600" dirty="0">
                  <a:latin typeface="Trebuchet MS" pitchFamily="34" charset="0"/>
                </a:rPr>
                <a:t>se</a:t>
              </a:r>
              <a:r>
                <a:rPr lang="en-US" sz="3600" baseline="0" dirty="0">
                  <a:latin typeface="Trebuchet MS" pitchFamily="34" charset="0"/>
                </a:rPr>
                <a:t> it to create your research poster and </a:t>
              </a:r>
              <a:r>
                <a:rPr lang="en-US" sz="3600" dirty="0">
                  <a:latin typeface="Trebuchet MS" pitchFamily="34" charset="0"/>
                </a:rPr>
                <a:t>save valuable time placing titles, subtitles,</a:t>
              </a:r>
              <a:r>
                <a:rPr lang="en-US" sz="3600" baseline="0" dirty="0">
                  <a:latin typeface="Trebuchet MS" pitchFamily="34" charset="0"/>
                </a:rPr>
                <a:t> text, and graphics</a:t>
              </a:r>
              <a:r>
                <a:rPr lang="en-US" sz="3600" dirty="0">
                  <a:latin typeface="Trebuchet MS" pitchFamily="34" charset="0"/>
                </a:rPr>
                <a:t>. </a:t>
              </a:r>
            </a:p>
            <a:p>
              <a:pPr defTabSz="3765639"/>
              <a:endParaRPr lang="en-US" sz="3600" dirty="0">
                <a:latin typeface="Trebuchet MS" pitchFamily="34" charset="0"/>
              </a:endParaRPr>
            </a:p>
            <a:p>
              <a:pPr defTabSz="4389219"/>
              <a:r>
                <a:rPr lang="en-US" sz="3600" dirty="0">
                  <a:latin typeface="Trebuchet MS" pitchFamily="34" charset="0"/>
                </a:rPr>
                <a:t>We provide a series of online tutorials that will guide you through the poster design process and answer your poster production questions. To view our template tutorials, go online to </a:t>
              </a:r>
              <a:r>
                <a:rPr lang="en-US" sz="3600" b="1" dirty="0">
                  <a:solidFill>
                    <a:srgbClr val="FFC000"/>
                  </a:solidFill>
                  <a:latin typeface="Trebuchet MS" pitchFamily="34" charset="0"/>
                </a:rPr>
                <a:t>PosterPresentations.com</a:t>
              </a:r>
              <a:r>
                <a:rPr lang="en-US" sz="3600" b="1" dirty="0">
                  <a:solidFill>
                    <a:schemeClr val="bg1"/>
                  </a:solidFill>
                  <a:latin typeface="Trebuchet MS" pitchFamily="34" charset="0"/>
                </a:rPr>
                <a:t> </a:t>
              </a:r>
              <a:r>
                <a:rPr lang="en-US" sz="3600" dirty="0">
                  <a:solidFill>
                    <a:schemeClr val="bg1"/>
                  </a:solidFill>
                  <a:latin typeface="Trebuchet MS" pitchFamily="34" charset="0"/>
                </a:rPr>
                <a:t>and click on HELP DESK.</a:t>
              </a:r>
            </a:p>
            <a:p>
              <a:pPr defTabSz="4389219"/>
              <a:endParaRPr lang="en-US" sz="3600" dirty="0">
                <a:latin typeface="Trebuchet MS" pitchFamily="34" charset="0"/>
              </a:endParaRPr>
            </a:p>
            <a:p>
              <a:pPr defTabSz="4389219"/>
              <a:r>
                <a:rPr lang="en-US" sz="3600" dirty="0">
                  <a:solidFill>
                    <a:schemeClr val="bg1"/>
                  </a:solidFill>
                  <a:latin typeface="Trebuchet MS" pitchFamily="34" charset="0"/>
                </a:rPr>
                <a:t>When</a:t>
              </a:r>
              <a:r>
                <a:rPr lang="en-US" sz="3600" baseline="0" dirty="0">
                  <a:solidFill>
                    <a:schemeClr val="bg1"/>
                  </a:solidFill>
                  <a:latin typeface="Trebuchet MS" pitchFamily="34" charset="0"/>
                </a:rPr>
                <a:t> you are ready to print your poster</a:t>
              </a:r>
              <a:r>
                <a:rPr lang="en-US" sz="3600" dirty="0">
                  <a:solidFill>
                    <a:schemeClr val="bg1"/>
                  </a:solidFill>
                  <a:latin typeface="Trebuchet MS" pitchFamily="34" charset="0"/>
                </a:rPr>
                <a:t>,</a:t>
              </a:r>
              <a:r>
                <a:rPr lang="en-US" sz="3600" baseline="0" dirty="0">
                  <a:solidFill>
                    <a:schemeClr val="bg1"/>
                  </a:solidFill>
                  <a:latin typeface="Trebuchet MS" pitchFamily="34" charset="0"/>
                </a:rPr>
                <a:t> go online to </a:t>
              </a:r>
              <a:r>
                <a:rPr lang="en-US" sz="3600" b="0" dirty="0">
                  <a:solidFill>
                    <a:schemeClr val="bg1"/>
                  </a:solidFill>
                  <a:latin typeface="Trebuchet MS" pitchFamily="34" charset="0"/>
                </a:rPr>
                <a:t>PosterPresentations.com</a:t>
              </a:r>
              <a:br>
                <a:rPr lang="en-US" sz="3600" dirty="0">
                  <a:solidFill>
                    <a:schemeClr val="bg1"/>
                  </a:solidFill>
                  <a:latin typeface="Trebuchet MS" pitchFamily="34" charset="0"/>
                </a:rPr>
              </a:br>
              <a:endParaRPr lang="en-US" sz="3600" dirty="0">
                <a:solidFill>
                  <a:schemeClr val="bg1"/>
                </a:solidFill>
                <a:latin typeface="Trebuchet MS" pitchFamily="34" charset="0"/>
              </a:endParaRPr>
            </a:p>
            <a:p>
              <a:pPr algn="l" defTabSz="3765639"/>
              <a:r>
                <a:rPr lang="en-US" sz="3600" b="0" dirty="0">
                  <a:solidFill>
                    <a:schemeClr val="bg1"/>
                  </a:solidFill>
                  <a:latin typeface="Trebuchet MS" pitchFamily="34" charset="0"/>
                </a:rPr>
                <a:t>Need</a:t>
              </a:r>
              <a:r>
                <a:rPr lang="en-US" sz="3600" b="0" baseline="0" dirty="0">
                  <a:solidFill>
                    <a:schemeClr val="bg1"/>
                  </a:solidFill>
                  <a:latin typeface="Trebuchet MS" pitchFamily="34" charset="0"/>
                </a:rPr>
                <a:t> assistance? Call us at </a:t>
              </a:r>
              <a:r>
                <a:rPr lang="en-US" sz="3600" b="0" dirty="0">
                  <a:solidFill>
                    <a:srgbClr val="FFC000"/>
                  </a:solidFill>
                  <a:latin typeface="Trebuchet MS" pitchFamily="34" charset="0"/>
                </a:rPr>
                <a:t>1.510.649.3001</a:t>
              </a:r>
            </a:p>
            <a:p>
              <a:pPr algn="l" defTabSz="3765639"/>
              <a:endParaRPr lang="en-US" sz="4400" b="1" dirty="0">
                <a:solidFill>
                  <a:srgbClr val="FFFF00"/>
                </a:solidFill>
                <a:latin typeface="Trebuchet MS" pitchFamily="34" charset="0"/>
              </a:endParaRPr>
            </a:p>
            <a:p>
              <a:pPr algn="ctr"/>
              <a:endParaRPr lang="en-US" sz="3200" b="1" dirty="0">
                <a:solidFill>
                  <a:schemeClr val="bg1"/>
                </a:solidFill>
                <a:latin typeface="Trebuchet MS" pitchFamily="34" charset="0"/>
              </a:endParaRPr>
            </a:p>
            <a:p>
              <a:pPr algn="ctr"/>
              <a:r>
                <a:rPr lang="en-US" sz="4800" b="1" spc="600" dirty="0">
                  <a:solidFill>
                    <a:schemeClr val="bg1"/>
                  </a:solidFill>
                  <a:latin typeface="Trebuchet MS" pitchFamily="34" charset="0"/>
                </a:rPr>
                <a:t>QUICK START</a:t>
              </a:r>
            </a:p>
            <a:p>
              <a:pPr algn="ctr"/>
              <a:endParaRPr lang="en-US" sz="4000" b="1" baseline="0" dirty="0">
                <a:solidFill>
                  <a:schemeClr val="bg1"/>
                </a:solidFill>
                <a:latin typeface="Trebuchet MS" pitchFamily="34" charset="0"/>
              </a:endParaRPr>
            </a:p>
            <a:p>
              <a:pPr algn="ctr"/>
              <a:r>
                <a:rPr lang="en-US" sz="4000" b="1" baseline="0" dirty="0">
                  <a:solidFill>
                    <a:srgbClr val="FFC000"/>
                  </a:solidFill>
                  <a:latin typeface="Trebuchet MS" pitchFamily="34" charset="0"/>
                </a:rPr>
                <a:t>Zoom in and out</a:t>
              </a:r>
            </a:p>
            <a:p>
              <a:pPr marL="2527300" indent="-650875" algn="l" defTabSz="850900">
                <a:tabLst/>
              </a:pPr>
              <a:r>
                <a:rPr lang="en-US" sz="3200" b="0" baseline="0" dirty="0">
                  <a:solidFill>
                    <a:schemeClr val="bg1"/>
                  </a:solidFill>
                  <a:latin typeface="Trebuchet MS" pitchFamily="34" charset="0"/>
                </a:rPr>
                <a:t>	</a:t>
              </a:r>
              <a:r>
                <a:rPr lang="en-US" sz="3200" b="0" baseline="0" dirty="0">
                  <a:solidFill>
                    <a:schemeClr val="bg1">
                      <a:lumMod val="75000"/>
                    </a:schemeClr>
                  </a:solidFill>
                  <a:latin typeface="Trebuchet MS" pitchFamily="34" charset="0"/>
                </a:rPr>
                <a:t>As you work on your poster zoom in and out to the level that is more comfortable to you. Go to VIEW &gt; ZOOM.</a:t>
              </a:r>
            </a:p>
            <a:p>
              <a:pPr algn="l"/>
              <a:endParaRPr lang="en-US" sz="3600" b="0" baseline="0" dirty="0">
                <a:solidFill>
                  <a:schemeClr val="bg1"/>
                </a:solidFill>
                <a:latin typeface="Trebuchet MS" pitchFamily="34" charset="0"/>
              </a:endParaRPr>
            </a:p>
            <a:p>
              <a:pPr algn="ctr"/>
              <a:r>
                <a:rPr lang="en-US" sz="4000" b="1" baseline="0" dirty="0">
                  <a:solidFill>
                    <a:srgbClr val="FFC000"/>
                  </a:solidFill>
                  <a:latin typeface="Trebuchet MS" pitchFamily="34" charset="0"/>
                </a:rPr>
                <a:t>Title, Authors, and Affiliations</a:t>
              </a:r>
            </a:p>
            <a:p>
              <a:pPr algn="l"/>
              <a:r>
                <a:rPr lang="en-US" sz="3200" b="0" baseline="0" dirty="0">
                  <a:solidFill>
                    <a:schemeClr val="bg1">
                      <a:lumMod val="75000"/>
                    </a:schemeClr>
                  </a:solidFill>
                  <a:latin typeface="Trebuchet MS" pitchFamily="34" charset="0"/>
                </a:rPr>
                <a:t>Start designing your poster by adding the title, the names of the authors, and the affiliated institutions. </a:t>
              </a:r>
              <a:r>
                <a:rPr lang="en-US" sz="3200" b="0" spc="0" baseline="0" dirty="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3200" b="0" spc="0" baseline="0" dirty="0">
                <a:solidFill>
                  <a:schemeClr val="bg1">
                    <a:lumMod val="75000"/>
                  </a:schemeClr>
                </a:solidFill>
                <a:latin typeface="Trebuchet MS" pitchFamily="34" charset="0"/>
              </a:endParaRPr>
            </a:p>
            <a:p>
              <a:pPr algn="l"/>
              <a:r>
                <a:rPr lang="en-US" sz="3200" b="1" spc="300" baseline="0" dirty="0">
                  <a:solidFill>
                    <a:srgbClr val="FFC000"/>
                  </a:solidFill>
                  <a:latin typeface="Trebuchet MS" pitchFamily="34" charset="0"/>
                </a:rPr>
                <a:t>TIP</a:t>
              </a:r>
              <a:r>
                <a:rPr lang="en-US" sz="3200" b="1" baseline="0" dirty="0">
                  <a:solidFill>
                    <a:srgbClr val="FFC000"/>
                  </a:solidFill>
                  <a:latin typeface="Trebuchet MS" pitchFamily="34" charset="0"/>
                </a:rPr>
                <a:t>: </a:t>
              </a:r>
              <a:r>
                <a:rPr lang="en-US" sz="3200" b="0" baseline="0" dirty="0">
                  <a:solidFill>
                    <a:schemeClr val="bg1">
                      <a:lumMod val="75000"/>
                    </a:schemeClr>
                  </a:solidFill>
                  <a:latin typeface="Trebuchet MS" pitchFamily="34" charset="0"/>
                </a:rPr>
                <a:t>The font size of your title should be bigger than your name(s) and institution name(s).</a:t>
              </a:r>
            </a:p>
            <a:p>
              <a:pPr algn="l"/>
              <a:br>
                <a:rPr lang="en-US" sz="3600" b="1" baseline="0" dirty="0">
                  <a:solidFill>
                    <a:schemeClr val="bg1"/>
                  </a:solidFill>
                  <a:latin typeface="Trebuchet MS" pitchFamily="34" charset="0"/>
                </a:rPr>
              </a:br>
              <a:endParaRPr lang="en-US" sz="3600" b="1" dirty="0">
                <a:solidFill>
                  <a:schemeClr val="bg1"/>
                </a:solidFill>
                <a:latin typeface="Trebuchet MS" pitchFamily="34" charset="0"/>
              </a:endParaRPr>
            </a:p>
            <a:p>
              <a:pPr algn="ctr"/>
              <a:endParaRPr lang="en-US" sz="3600" b="1" dirty="0">
                <a:solidFill>
                  <a:srgbClr val="FFC000"/>
                </a:solidFill>
                <a:latin typeface="Trebuchet MS" pitchFamily="34" charset="0"/>
              </a:endParaRPr>
            </a:p>
            <a:p>
              <a:pPr algn="ctr"/>
              <a:endParaRPr lang="en-US" sz="3600" b="1" dirty="0">
                <a:solidFill>
                  <a:srgbClr val="FFC000"/>
                </a:solidFill>
                <a:latin typeface="Trebuchet MS" pitchFamily="34" charset="0"/>
              </a:endParaRPr>
            </a:p>
            <a:p>
              <a:pPr algn="ctr"/>
              <a:r>
                <a:rPr lang="en-US" sz="4000" b="1" dirty="0">
                  <a:solidFill>
                    <a:srgbClr val="FFC000"/>
                  </a:solidFill>
                  <a:latin typeface="Trebuchet MS" pitchFamily="34" charset="0"/>
                </a:rPr>
                <a:t>Adding Logos</a:t>
              </a:r>
              <a:r>
                <a:rPr lang="en-US" sz="4000" b="1" baseline="0" dirty="0">
                  <a:solidFill>
                    <a:srgbClr val="FFC000"/>
                  </a:solidFill>
                  <a:latin typeface="Trebuchet MS" pitchFamily="34" charset="0"/>
                </a:rPr>
                <a:t> / Seals</a:t>
              </a:r>
            </a:p>
            <a:p>
              <a:pPr algn="l"/>
              <a:r>
                <a:rPr lang="en-US" sz="3200" b="0" baseline="0" dirty="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3200" b="0" spc="300" baseline="0" dirty="0">
                <a:solidFill>
                  <a:schemeClr val="bg1">
                    <a:lumMod val="75000"/>
                  </a:schemeClr>
                </a:solidFill>
                <a:latin typeface="Trebuchet MS" pitchFamily="34" charset="0"/>
              </a:endParaRPr>
            </a:p>
            <a:p>
              <a:pPr algn="l"/>
              <a:r>
                <a:rPr lang="en-US" sz="3200" b="1" spc="300" baseline="0" dirty="0">
                  <a:solidFill>
                    <a:srgbClr val="FFC000"/>
                  </a:solidFill>
                  <a:latin typeface="Trebuchet MS" pitchFamily="34" charset="0"/>
                </a:rPr>
                <a:t>TIP:</a:t>
              </a:r>
              <a:r>
                <a:rPr lang="en-US" sz="3200" b="1" spc="0" baseline="0" dirty="0">
                  <a:solidFill>
                    <a:srgbClr val="FFC000"/>
                  </a:solidFill>
                  <a:latin typeface="Trebuchet MS" pitchFamily="34" charset="0"/>
                </a:rPr>
                <a:t> </a:t>
              </a:r>
              <a:r>
                <a:rPr lang="en-US" sz="3200" b="0" baseline="0" dirty="0">
                  <a:solidFill>
                    <a:schemeClr val="bg1">
                      <a:lumMod val="75000"/>
                    </a:schemeClr>
                  </a:solidFill>
                  <a:latin typeface="Trebuchet MS" pitchFamily="34" charset="0"/>
                </a:rPr>
                <a:t>See if your school’s logo is available on our free poster templates page.</a:t>
              </a:r>
            </a:p>
            <a:p>
              <a:pPr algn="l"/>
              <a:endParaRPr lang="en-US" sz="3200" b="0" baseline="0" dirty="0">
                <a:latin typeface="Trebuchet MS" pitchFamily="34" charset="0"/>
              </a:endParaRPr>
            </a:p>
            <a:p>
              <a:pPr algn="ctr"/>
              <a:r>
                <a:rPr lang="en-US" sz="4000" b="1" baseline="0" dirty="0">
                  <a:solidFill>
                    <a:srgbClr val="FFC000"/>
                  </a:solidFill>
                  <a:latin typeface="Trebuchet MS" pitchFamily="34" charset="0"/>
                </a:rPr>
                <a:t>Photographs / Graphics</a:t>
              </a:r>
            </a:p>
            <a:p>
              <a:pPr algn="l" defTabSz="977900"/>
              <a:r>
                <a:rPr lang="en-US" sz="3200" b="0" baseline="0" dirty="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3200" b="0" spc="0" baseline="0" dirty="0">
                  <a:solidFill>
                    <a:schemeClr val="bg1">
                      <a:lumMod val="75000"/>
                    </a:schemeClr>
                  </a:solidFill>
                  <a:latin typeface="Trebuchet MS" pitchFamily="34" charset="0"/>
                </a:rPr>
                <a:t>disproportionally.</a:t>
              </a:r>
            </a:p>
            <a:p>
              <a:pPr algn="l" defTabSz="977900"/>
              <a:endParaRPr lang="en-US" sz="3200" b="0" baseline="0" dirty="0">
                <a:latin typeface="Trebuchet MS" pitchFamily="34" charset="0"/>
              </a:endParaRPr>
            </a:p>
            <a:p>
              <a:pPr algn="ctr"/>
              <a:endParaRPr lang="en-US" sz="3600" b="1" baseline="0" dirty="0">
                <a:solidFill>
                  <a:srgbClr val="FFC000"/>
                </a:solidFill>
                <a:latin typeface="Trebuchet MS" pitchFamily="34" charset="0"/>
              </a:endParaRPr>
            </a:p>
            <a:p>
              <a:pPr algn="ctr"/>
              <a:endParaRPr lang="en-US" sz="3600" b="1" baseline="0" dirty="0">
                <a:solidFill>
                  <a:srgbClr val="FFC000"/>
                </a:solidFill>
                <a:latin typeface="Trebuchet MS" pitchFamily="34" charset="0"/>
              </a:endParaRPr>
            </a:p>
            <a:p>
              <a:pPr algn="ctr"/>
              <a:endParaRPr lang="en-US" sz="3600" b="1" baseline="0" dirty="0">
                <a:solidFill>
                  <a:srgbClr val="FFC000"/>
                </a:solidFill>
                <a:latin typeface="Trebuchet MS" pitchFamily="34" charset="0"/>
              </a:endParaRPr>
            </a:p>
            <a:p>
              <a:pPr algn="ctr"/>
              <a:endParaRPr lang="en-US" sz="3600" b="1" baseline="0" dirty="0">
                <a:solidFill>
                  <a:srgbClr val="FFC000"/>
                </a:solidFill>
                <a:latin typeface="Trebuchet MS" pitchFamily="34" charset="0"/>
              </a:endParaRPr>
            </a:p>
            <a:p>
              <a:pPr algn="ctr"/>
              <a:endParaRPr lang="en-US" sz="3600" b="1" baseline="0" dirty="0">
                <a:solidFill>
                  <a:srgbClr val="FFC000"/>
                </a:solidFill>
                <a:latin typeface="Trebuchet MS" pitchFamily="34" charset="0"/>
              </a:endParaRPr>
            </a:p>
            <a:p>
              <a:pPr algn="ctr"/>
              <a:endParaRPr lang="en-US" sz="3600" b="1" baseline="0" dirty="0">
                <a:solidFill>
                  <a:srgbClr val="FFC000"/>
                </a:solidFill>
                <a:latin typeface="Trebuchet MS" pitchFamily="34" charset="0"/>
              </a:endParaRPr>
            </a:p>
            <a:p>
              <a:pPr algn="ctr"/>
              <a:endParaRPr lang="en-US" sz="3600" b="1" baseline="0" dirty="0">
                <a:solidFill>
                  <a:srgbClr val="FFC000"/>
                </a:solidFill>
                <a:latin typeface="Trebuchet MS" pitchFamily="34" charset="0"/>
              </a:endParaRPr>
            </a:p>
            <a:p>
              <a:pPr algn="ctr"/>
              <a:r>
                <a:rPr lang="en-US" sz="4000" b="1" baseline="0" dirty="0">
                  <a:solidFill>
                    <a:srgbClr val="FFC000"/>
                  </a:solidFill>
                  <a:latin typeface="Trebuchet MS" pitchFamily="34" charset="0"/>
                </a:rPr>
                <a:t>Image Quality Check</a:t>
              </a:r>
            </a:p>
            <a:p>
              <a:pPr lvl="0" algn="l" defTabSz="977900"/>
              <a:r>
                <a:rPr lang="en-US" sz="3200" b="0" baseline="0" dirty="0">
                  <a:solidFill>
                    <a:schemeClr val="bg1">
                      <a:lumMod val="75000"/>
                    </a:schemeClr>
                  </a:solidFill>
                  <a:latin typeface="Trebuchet MS" pitchFamily="34" charset="0"/>
                </a:rPr>
                <a:t>Zoom in and look at your images at 100% magnification. If they look good they will print well. </a:t>
              </a:r>
              <a:endParaRPr lang="en-US" sz="3600" b="0" dirty="0">
                <a:latin typeface="Trebuchet MS" pitchFamily="34" charset="0"/>
              </a:endParaRPr>
            </a:p>
          </p:txBody>
        </p:sp>
        <p:cxnSp>
          <p:nvCxnSpPr>
            <p:cNvPr id="25" name="Straight Connector 24"/>
            <p:cNvCxnSpPr/>
            <p:nvPr/>
          </p:nvCxnSpPr>
          <p:spPr>
            <a:xfrm>
              <a:off x="-11225189" y="7240467"/>
              <a:ext cx="10999746" cy="33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26" name="Picture 25"/>
            <p:cNvPicPr>
              <a:picLocks noChangeAspect="1"/>
            </p:cNvPicPr>
            <p:nvPr userDrawn="1"/>
          </p:nvPicPr>
          <p:blipFill>
            <a:blip r:embed="rId4"/>
            <a:stretch>
              <a:fillRect/>
            </a:stretch>
          </p:blipFill>
          <p:spPr>
            <a:xfrm>
              <a:off x="-10479105" y="12472417"/>
              <a:ext cx="1597666" cy="1201935"/>
            </a:xfrm>
            <a:prstGeom prst="rect">
              <a:avLst/>
            </a:prstGeom>
          </p:spPr>
        </p:pic>
        <p:pic>
          <p:nvPicPr>
            <p:cNvPr id="30" name="Picture 29"/>
            <p:cNvPicPr>
              <a:picLocks noChangeAspect="1"/>
            </p:cNvPicPr>
            <p:nvPr userDrawn="1"/>
          </p:nvPicPr>
          <p:blipFill>
            <a:blip r:embed="rId5"/>
            <a:stretch>
              <a:fillRect/>
            </a:stretch>
          </p:blipFill>
          <p:spPr>
            <a:xfrm>
              <a:off x="-10732765" y="19116994"/>
              <a:ext cx="9986808" cy="1053596"/>
            </a:xfrm>
            <a:prstGeom prst="rect">
              <a:avLst/>
            </a:prstGeom>
          </p:spPr>
        </p:pic>
        <p:grpSp>
          <p:nvGrpSpPr>
            <p:cNvPr id="32" name="Group 31"/>
            <p:cNvGrpSpPr/>
            <p:nvPr userDrawn="1"/>
          </p:nvGrpSpPr>
          <p:grpSpPr>
            <a:xfrm>
              <a:off x="-9744993" y="29384977"/>
              <a:ext cx="7531182" cy="2202634"/>
              <a:chOff x="-4470427" y="13701622"/>
              <a:chExt cx="3470785" cy="1011982"/>
            </a:xfrm>
          </p:grpSpPr>
          <p:grpSp>
            <p:nvGrpSpPr>
              <p:cNvPr id="46" name="Group 45"/>
              <p:cNvGrpSpPr/>
              <p:nvPr userDrawn="1"/>
            </p:nvGrpSpPr>
            <p:grpSpPr>
              <a:xfrm>
                <a:off x="-2783495" y="13745853"/>
                <a:ext cx="624431" cy="898924"/>
                <a:chOff x="-3958697" y="14964973"/>
                <a:chExt cx="779338" cy="1288152"/>
              </a:xfrm>
            </p:grpSpPr>
            <p:pic>
              <p:nvPicPr>
                <p:cNvPr id="52" name="Picture 51"/>
                <p:cNvPicPr>
                  <a:picLocks noChangeAspect="1"/>
                </p:cNvPicPr>
                <p:nvPr userDrawn="1"/>
              </p:nvPicPr>
              <p:blipFill>
                <a:blip r:embed="rId6"/>
                <a:stretch>
                  <a:fillRect/>
                </a:stretch>
              </p:blipFill>
              <p:spPr>
                <a:xfrm>
                  <a:off x="-3948160" y="14964973"/>
                  <a:ext cx="768801" cy="1090857"/>
                </a:xfrm>
                <a:prstGeom prst="rect">
                  <a:avLst/>
                </a:prstGeom>
              </p:spPr>
            </p:pic>
            <p:sp>
              <p:nvSpPr>
                <p:cNvPr id="53" name="TextBox 52"/>
                <p:cNvSpPr txBox="1"/>
                <p:nvPr userDrawn="1"/>
              </p:nvSpPr>
              <p:spPr>
                <a:xfrm>
                  <a:off x="-3958697" y="15961716"/>
                  <a:ext cx="779337" cy="291409"/>
                </a:xfrm>
                <a:prstGeom prst="rect">
                  <a:avLst/>
                </a:prstGeom>
                <a:solidFill>
                  <a:schemeClr val="accent1"/>
                </a:solidFill>
                <a:ln>
                  <a:noFill/>
                </a:ln>
              </p:spPr>
              <p:txBody>
                <a:bodyPr wrap="square" lIns="91440" tIns="91440" rIns="91440" bIns="91440" rtlCol="0">
                  <a:spAutoFit/>
                </a:bodyPr>
                <a:lstStyle/>
                <a:p>
                  <a:pPr algn="ctr"/>
                  <a:r>
                    <a:rPr lang="en-US" sz="2000" b="1" dirty="0">
                      <a:solidFill>
                        <a:schemeClr val="tx1"/>
                      </a:solidFill>
                    </a:rPr>
                    <a:t>ORIGINAL</a:t>
                  </a:r>
                </a:p>
              </p:txBody>
            </p:sp>
          </p:grpSp>
          <p:grpSp>
            <p:nvGrpSpPr>
              <p:cNvPr id="47" name="Group 46"/>
              <p:cNvGrpSpPr/>
              <p:nvPr userDrawn="1"/>
            </p:nvGrpSpPr>
            <p:grpSpPr>
              <a:xfrm>
                <a:off x="-2033159" y="13745867"/>
                <a:ext cx="1033517" cy="898915"/>
                <a:chOff x="-2921738" y="14889872"/>
                <a:chExt cx="1420279" cy="1235304"/>
              </a:xfrm>
            </p:grpSpPr>
            <p:pic>
              <p:nvPicPr>
                <p:cNvPr id="50" name="Picture 49"/>
                <p:cNvPicPr>
                  <a:picLocks noChangeAspect="1"/>
                </p:cNvPicPr>
                <p:nvPr userDrawn="1"/>
              </p:nvPicPr>
              <p:blipFill>
                <a:blip r:embed="rId6"/>
                <a:stretch>
                  <a:fillRect/>
                </a:stretch>
              </p:blipFill>
              <p:spPr>
                <a:xfrm>
                  <a:off x="-2921738" y="14889872"/>
                  <a:ext cx="1420279" cy="1029694"/>
                </a:xfrm>
                <a:prstGeom prst="rect">
                  <a:avLst/>
                </a:prstGeom>
              </p:spPr>
            </p:pic>
            <p:sp>
              <p:nvSpPr>
                <p:cNvPr id="51" name="TextBox 50"/>
                <p:cNvSpPr txBox="1"/>
                <p:nvPr userDrawn="1"/>
              </p:nvSpPr>
              <p:spPr>
                <a:xfrm>
                  <a:off x="-2918991" y="15845720"/>
                  <a:ext cx="1417532" cy="279456"/>
                </a:xfrm>
                <a:prstGeom prst="rect">
                  <a:avLst/>
                </a:prstGeom>
                <a:solidFill>
                  <a:srgbClr val="FF0000"/>
                </a:solidFill>
              </p:spPr>
              <p:txBody>
                <a:bodyPr wrap="square" lIns="457200" tIns="91440" rIns="457200" bIns="91440" rtlCol="0">
                  <a:spAutoFit/>
                </a:bodyPr>
                <a:lstStyle/>
                <a:p>
                  <a:pPr algn="ctr"/>
                  <a:r>
                    <a:rPr lang="en-US" sz="2000" b="1" dirty="0">
                      <a:solidFill>
                        <a:schemeClr val="bg1"/>
                      </a:solidFill>
                    </a:rPr>
                    <a:t>DISTORTED</a:t>
                  </a:r>
                  <a:endParaRPr lang="en-US" sz="900" b="1" dirty="0">
                    <a:solidFill>
                      <a:schemeClr val="bg1"/>
                    </a:solidFill>
                  </a:endParaRPr>
                </a:p>
              </p:txBody>
            </p:sp>
          </p:grpSp>
          <p:pic>
            <p:nvPicPr>
              <p:cNvPr id="48" name="Picture 47"/>
              <p:cNvPicPr>
                <a:picLocks noChangeAspect="1"/>
              </p:cNvPicPr>
              <p:nvPr userDrawn="1"/>
            </p:nvPicPr>
            <p:blipFill>
              <a:blip r:embed="rId7"/>
              <a:stretch>
                <a:fillRect/>
              </a:stretch>
            </p:blipFill>
            <p:spPr>
              <a:xfrm>
                <a:off x="-4470427" y="13701622"/>
                <a:ext cx="1098742" cy="847761"/>
              </a:xfrm>
              <a:prstGeom prst="rect">
                <a:avLst/>
              </a:prstGeom>
            </p:spPr>
          </p:pic>
          <p:sp>
            <p:nvSpPr>
              <p:cNvPr id="49" name="TextBox 48"/>
              <p:cNvSpPr txBox="1"/>
              <p:nvPr userDrawn="1"/>
            </p:nvSpPr>
            <p:spPr>
              <a:xfrm>
                <a:off x="-4440600" y="14388371"/>
                <a:ext cx="1035685" cy="325233"/>
              </a:xfrm>
              <a:prstGeom prst="rect">
                <a:avLst/>
              </a:prstGeom>
              <a:noFill/>
            </p:spPr>
            <p:txBody>
              <a:bodyPr wrap="square" lIns="457200" tIns="457200" rIns="457200" bIns="0" rtlCol="0">
                <a:spAutoFit/>
              </a:bodyPr>
              <a:lstStyle/>
              <a:p>
                <a:pPr algn="ctr"/>
                <a:r>
                  <a:rPr lang="en-US" sz="1600" dirty="0">
                    <a:solidFill>
                      <a:schemeClr val="bg1"/>
                    </a:solidFill>
                  </a:rPr>
                  <a:t>Corner</a:t>
                </a:r>
                <a:r>
                  <a:rPr lang="en-US" sz="1600" baseline="0" dirty="0">
                    <a:solidFill>
                      <a:schemeClr val="bg1"/>
                    </a:solidFill>
                  </a:rPr>
                  <a:t> handles</a:t>
                </a:r>
                <a:endParaRPr lang="en-US" sz="1600" dirty="0">
                  <a:solidFill>
                    <a:schemeClr val="bg1"/>
                  </a:solidFill>
                </a:endParaRPr>
              </a:p>
            </p:txBody>
          </p:sp>
        </p:grpSp>
        <p:grpSp>
          <p:nvGrpSpPr>
            <p:cNvPr id="37" name="Group 36"/>
            <p:cNvGrpSpPr/>
            <p:nvPr userDrawn="1"/>
          </p:nvGrpSpPr>
          <p:grpSpPr>
            <a:xfrm>
              <a:off x="-10573702" y="34554904"/>
              <a:ext cx="9344084" cy="2526502"/>
              <a:chOff x="-4835604" y="15859915"/>
              <a:chExt cx="4306270" cy="1160780"/>
            </a:xfrm>
          </p:grpSpPr>
          <p:graphicFrame>
            <p:nvGraphicFramePr>
              <p:cNvPr id="38" name="Object 37"/>
              <p:cNvGraphicFramePr>
                <a:graphicFrameLocks noChangeAspect="1"/>
              </p:cNvGraphicFramePr>
              <p:nvPr userDrawn="1">
                <p:extLst>
                  <p:ext uri="{D42A27DB-BD31-4B8C-83A1-F6EECF244321}">
                    <p14:modId xmlns:p14="http://schemas.microsoft.com/office/powerpoint/2010/main" val="4035688387"/>
                  </p:ext>
                </p:extLst>
              </p:nvPr>
            </p:nvGraphicFramePr>
            <p:xfrm>
              <a:off x="-4649322" y="15859915"/>
              <a:ext cx="1828800" cy="1117600"/>
            </p:xfrm>
            <a:graphic>
              <a:graphicData uri="http://schemas.openxmlformats.org/presentationml/2006/ole">
                <mc:AlternateContent xmlns:mc="http://schemas.openxmlformats.org/markup-compatibility/2006">
                  <mc:Choice xmlns:v="urn:schemas-microsoft-com:vml" Requires="v">
                    <p:oleObj spid="_x0000_s1154" name="Image" r:id="rId8" imgW="1828440" imgH="1117440" progId="Photoshop.Image.13">
                      <p:embed/>
                    </p:oleObj>
                  </mc:Choice>
                  <mc:Fallback>
                    <p:oleObj name="Image" r:id="rId8" imgW="1828440" imgH="1117440" progId="Photoshop.Image.13">
                      <p:embed/>
                      <p:pic>
                        <p:nvPicPr>
                          <p:cNvPr id="0" name=""/>
                          <p:cNvPicPr/>
                          <p:nvPr/>
                        </p:nvPicPr>
                        <p:blipFill>
                          <a:blip r:embed="rId9"/>
                          <a:stretch>
                            <a:fillRect/>
                          </a:stretch>
                        </p:blipFill>
                        <p:spPr>
                          <a:xfrm>
                            <a:off x="-4649322" y="15859915"/>
                            <a:ext cx="1828800" cy="1117600"/>
                          </a:xfrm>
                          <a:prstGeom prst="rect">
                            <a:avLst/>
                          </a:prstGeom>
                        </p:spPr>
                      </p:pic>
                    </p:oleObj>
                  </mc:Fallback>
                </mc:AlternateContent>
              </a:graphicData>
            </a:graphic>
          </p:graphicFrame>
          <p:graphicFrame>
            <p:nvGraphicFramePr>
              <p:cNvPr id="39" name="Object 38"/>
              <p:cNvGraphicFramePr>
                <a:graphicFrameLocks noChangeAspect="1"/>
              </p:cNvGraphicFramePr>
              <p:nvPr userDrawn="1">
                <p:extLst>
                  <p:ext uri="{D42A27DB-BD31-4B8C-83A1-F6EECF244321}">
                    <p14:modId xmlns:p14="http://schemas.microsoft.com/office/powerpoint/2010/main" val="37521511"/>
                  </p:ext>
                </p:extLst>
              </p:nvPr>
            </p:nvGraphicFramePr>
            <p:xfrm>
              <a:off x="-2572617" y="15863608"/>
              <a:ext cx="1828800" cy="1117600"/>
            </p:xfrm>
            <a:graphic>
              <a:graphicData uri="http://schemas.openxmlformats.org/presentationml/2006/ole">
                <mc:AlternateContent xmlns:mc="http://schemas.openxmlformats.org/markup-compatibility/2006">
                  <mc:Choice xmlns:v="urn:schemas-microsoft-com:vml" Requires="v">
                    <p:oleObj spid="_x0000_s1155" name="Image" r:id="rId10" imgW="1828440" imgH="1117440" progId="Photoshop.Image.13">
                      <p:embed/>
                    </p:oleObj>
                  </mc:Choice>
                  <mc:Fallback>
                    <p:oleObj name="Image" r:id="rId10" imgW="1828440" imgH="1117440" progId="Photoshop.Image.13">
                      <p:embed/>
                      <p:pic>
                        <p:nvPicPr>
                          <p:cNvPr id="0" name=""/>
                          <p:cNvPicPr/>
                          <p:nvPr/>
                        </p:nvPicPr>
                        <p:blipFill>
                          <a:blip r:embed="rId11"/>
                          <a:stretch>
                            <a:fillRect/>
                          </a:stretch>
                        </p:blipFill>
                        <p:spPr>
                          <a:xfrm>
                            <a:off x="-2572617" y="15863608"/>
                            <a:ext cx="1828800" cy="1117600"/>
                          </a:xfrm>
                          <a:prstGeom prst="rect">
                            <a:avLst/>
                          </a:prstGeom>
                        </p:spPr>
                      </p:pic>
                    </p:oleObj>
                  </mc:Fallback>
                </mc:AlternateContent>
              </a:graphicData>
            </a:graphic>
          </p:graphicFrame>
          <p:sp>
            <p:nvSpPr>
              <p:cNvPr id="41" name="TextBox 40"/>
              <p:cNvSpPr txBox="1"/>
              <p:nvPr userDrawn="1"/>
            </p:nvSpPr>
            <p:spPr>
              <a:xfrm rot="16200000">
                <a:off x="-5311537" y="16369501"/>
                <a:ext cx="1117601" cy="165735"/>
              </a:xfrm>
              <a:prstGeom prst="rect">
                <a:avLst/>
              </a:prstGeom>
              <a:noFill/>
            </p:spPr>
            <p:txBody>
              <a:bodyPr wrap="square" lIns="91440" tIns="91440" rIns="91440" bIns="0" rtlCol="0">
                <a:spAutoFit/>
              </a:bodyPr>
              <a:lstStyle/>
              <a:p>
                <a:pPr algn="ctr"/>
                <a:r>
                  <a:rPr lang="en-US" sz="2000" dirty="0">
                    <a:solidFill>
                      <a:srgbClr val="92D050"/>
                    </a:solidFill>
                  </a:rPr>
                  <a:t>Good</a:t>
                </a:r>
                <a:r>
                  <a:rPr lang="en-US" sz="2000" baseline="0" dirty="0">
                    <a:solidFill>
                      <a:srgbClr val="92D050"/>
                    </a:solidFill>
                  </a:rPr>
                  <a:t> </a:t>
                </a:r>
                <a:r>
                  <a:rPr lang="en-US" sz="2000" baseline="0" dirty="0">
                    <a:solidFill>
                      <a:schemeClr val="bg1"/>
                    </a:solidFill>
                  </a:rPr>
                  <a:t>printing quality</a:t>
                </a:r>
                <a:endParaRPr lang="en-US" sz="2000" dirty="0">
                  <a:solidFill>
                    <a:schemeClr val="bg1"/>
                  </a:solidFill>
                </a:endParaRPr>
              </a:p>
            </p:txBody>
          </p:sp>
          <p:sp>
            <p:nvSpPr>
              <p:cNvPr id="45" name="TextBox 44"/>
              <p:cNvSpPr txBox="1"/>
              <p:nvPr userDrawn="1"/>
            </p:nvSpPr>
            <p:spPr>
              <a:xfrm rot="16200000">
                <a:off x="-1171002" y="16379027"/>
                <a:ext cx="1117601" cy="165735"/>
              </a:xfrm>
              <a:prstGeom prst="rect">
                <a:avLst/>
              </a:prstGeom>
              <a:noFill/>
            </p:spPr>
            <p:txBody>
              <a:bodyPr wrap="square" lIns="91440" tIns="91440" rIns="91440" bIns="0" rtlCol="0">
                <a:spAutoFit/>
              </a:bodyPr>
              <a:lstStyle/>
              <a:p>
                <a:pPr algn="ctr"/>
                <a:r>
                  <a:rPr lang="en-US" sz="2000" dirty="0">
                    <a:solidFill>
                      <a:srgbClr val="FF0000"/>
                    </a:solidFill>
                  </a:rPr>
                  <a:t>Bad </a:t>
                </a:r>
                <a:r>
                  <a:rPr lang="en-US" sz="2000" dirty="0">
                    <a:solidFill>
                      <a:schemeClr val="bg1"/>
                    </a:solidFill>
                  </a:rPr>
                  <a:t>printing quality</a:t>
                </a:r>
              </a:p>
            </p:txBody>
          </p:sp>
        </p:grpSp>
      </p:grpSp>
      <p:grpSp>
        <p:nvGrpSpPr>
          <p:cNvPr id="54" name="Group 53"/>
          <p:cNvGrpSpPr/>
          <p:nvPr userDrawn="1"/>
        </p:nvGrpSpPr>
        <p:grpSpPr>
          <a:xfrm>
            <a:off x="30676632" y="0"/>
            <a:ext cx="12284832" cy="42803763"/>
            <a:chOff x="44157839" y="-55065"/>
            <a:chExt cx="11062139" cy="38543561"/>
          </a:xfrm>
        </p:grpSpPr>
        <p:sp>
          <p:nvSpPr>
            <p:cNvPr id="55" name="Rectangle 54"/>
            <p:cNvSpPr/>
            <p:nvPr userDrawn="1"/>
          </p:nvSpPr>
          <p:spPr>
            <a:xfrm>
              <a:off x="44157839" y="-55065"/>
              <a:ext cx="11062139" cy="3854356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4800" b="1" spc="600" dirty="0">
                  <a:solidFill>
                    <a:schemeClr val="bg1"/>
                  </a:solidFill>
                  <a:latin typeface="Trebuchet MS" pitchFamily="34" charset="0"/>
                </a:rPr>
                <a:t>QUICK START (cont.)</a:t>
              </a:r>
            </a:p>
            <a:p>
              <a:pPr algn="ctr"/>
              <a:endParaRPr lang="en-US" sz="4400" b="1" baseline="0" dirty="0">
                <a:solidFill>
                  <a:schemeClr val="bg1"/>
                </a:solidFill>
                <a:latin typeface="Trebuchet MS" pitchFamily="34" charset="0"/>
              </a:endParaRPr>
            </a:p>
            <a:p>
              <a:pPr algn="ctr"/>
              <a:r>
                <a:rPr lang="en-US" sz="4000" b="1" baseline="0" dirty="0">
                  <a:solidFill>
                    <a:srgbClr val="FFC000"/>
                  </a:solidFill>
                  <a:latin typeface="Trebuchet MS" pitchFamily="34" charset="0"/>
                </a:rPr>
                <a:t>How to change the template color theme</a:t>
              </a:r>
            </a:p>
            <a:p>
              <a:pPr marL="0" marR="0" lvl="2" indent="0" algn="l" defTabSz="114300" rtl="0" eaLnBrk="1" fontAlgn="auto" latinLnBrk="0" hangingPunct="1">
                <a:lnSpc>
                  <a:spcPct val="100000"/>
                </a:lnSpc>
                <a:spcBef>
                  <a:spcPts val="0"/>
                </a:spcBef>
                <a:spcAft>
                  <a:spcPts val="0"/>
                </a:spcAft>
                <a:buClrTx/>
                <a:buSzTx/>
                <a:buFontTx/>
                <a:buNone/>
                <a:tabLst/>
                <a:defRPr/>
              </a:pPr>
              <a:r>
                <a:rPr lang="en-US" sz="3200" b="0" baseline="0" dirty="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3200" b="0" spc="0" baseline="0" dirty="0">
                  <a:solidFill>
                    <a:schemeClr val="bg1">
                      <a:lumMod val="75000"/>
                    </a:schemeClr>
                  </a:solidFill>
                  <a:latin typeface="Trebuchet MS" pitchFamily="34" charset="0"/>
                </a:rPr>
                <a:t>also create your own color theme.</a:t>
              </a:r>
            </a:p>
            <a:p>
              <a:pPr marL="0" marR="0" lvl="2" indent="0" algn="l" defTabSz="114300" rtl="0" eaLnBrk="1" fontAlgn="auto" latinLnBrk="0" hangingPunct="1">
                <a:lnSpc>
                  <a:spcPct val="100000"/>
                </a:lnSpc>
                <a:spcBef>
                  <a:spcPts val="0"/>
                </a:spcBef>
                <a:spcAft>
                  <a:spcPts val="0"/>
                </a:spcAft>
                <a:buClrTx/>
                <a:buSzTx/>
                <a:buFontTx/>
                <a:buNone/>
                <a:tabLst/>
                <a:defRPr/>
              </a:pPr>
              <a:endParaRPr lang="en-US" sz="3200" b="0" baseline="0" dirty="0">
                <a:solidFill>
                  <a:schemeClr val="bg1">
                    <a:lumMod val="75000"/>
                  </a:schemeClr>
                </a:solidFill>
                <a:latin typeface="Trebuchet MS" pitchFamily="34" charset="0"/>
              </a:endParaRPr>
            </a:p>
            <a:p>
              <a:pPr marL="0" indent="0" algn="l" defTabSz="114300"/>
              <a:endParaRPr lang="en-US" sz="3200" b="0" baseline="0" dirty="0">
                <a:solidFill>
                  <a:schemeClr val="bg1">
                    <a:lumMod val="75000"/>
                  </a:schemeClr>
                </a:solidFill>
                <a:latin typeface="Trebuchet MS" pitchFamily="34" charset="0"/>
              </a:endParaRPr>
            </a:p>
            <a:p>
              <a:pPr marL="0" indent="0" algn="l" defTabSz="114300"/>
              <a:endParaRPr lang="en-US" sz="3200" b="0" baseline="0" dirty="0">
                <a:solidFill>
                  <a:schemeClr val="bg1">
                    <a:lumMod val="75000"/>
                  </a:schemeClr>
                </a:solidFill>
                <a:latin typeface="Trebuchet MS" pitchFamily="34" charset="0"/>
              </a:endParaRPr>
            </a:p>
            <a:p>
              <a:pPr marL="0" indent="0" algn="l" defTabSz="114300"/>
              <a:endParaRPr lang="en-US" sz="3200" b="0" baseline="0" dirty="0">
                <a:solidFill>
                  <a:schemeClr val="bg1">
                    <a:lumMod val="75000"/>
                  </a:schemeClr>
                </a:solidFill>
                <a:latin typeface="Trebuchet MS" pitchFamily="34" charset="0"/>
              </a:endParaRPr>
            </a:p>
            <a:p>
              <a:pPr marL="0" indent="0" algn="l" defTabSz="114300"/>
              <a:endParaRPr lang="en-US" sz="3200" b="0" baseline="0" dirty="0">
                <a:solidFill>
                  <a:schemeClr val="bg1">
                    <a:lumMod val="75000"/>
                  </a:schemeClr>
                </a:solidFill>
                <a:latin typeface="Trebuchet MS" pitchFamily="34" charset="0"/>
              </a:endParaRPr>
            </a:p>
            <a:p>
              <a:pPr marL="0" indent="0" algn="l" defTabSz="114300"/>
              <a:endParaRPr lang="en-US" sz="3200" b="0" baseline="0" dirty="0">
                <a:solidFill>
                  <a:schemeClr val="bg1">
                    <a:lumMod val="75000"/>
                  </a:schemeClr>
                </a:solidFill>
                <a:latin typeface="Trebuchet MS" pitchFamily="34" charset="0"/>
              </a:endParaRPr>
            </a:p>
            <a:p>
              <a:pPr marL="0" indent="0" algn="l" defTabSz="114300"/>
              <a:endParaRPr lang="en-US" sz="3200" b="0" baseline="0" dirty="0">
                <a:solidFill>
                  <a:schemeClr val="bg1">
                    <a:lumMod val="75000"/>
                  </a:schemeClr>
                </a:solidFill>
                <a:latin typeface="Trebuchet MS" pitchFamily="34" charset="0"/>
              </a:endParaRPr>
            </a:p>
            <a:p>
              <a:pPr marL="0" indent="0" algn="l" defTabSz="114300"/>
              <a:r>
                <a:rPr lang="en-US" sz="3200" b="0" baseline="0" dirty="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4300"/>
              <a:endParaRPr lang="en-US" sz="3200" b="0" baseline="0" dirty="0">
                <a:solidFill>
                  <a:schemeClr val="bg1">
                    <a:lumMod val="75000"/>
                  </a:schemeClr>
                </a:solidFill>
                <a:latin typeface="Trebuchet MS" pitchFamily="34" charset="0"/>
              </a:endParaRPr>
            </a:p>
            <a:p>
              <a:pPr algn="ctr"/>
              <a:r>
                <a:rPr lang="en-US" sz="4000" b="1" baseline="0" dirty="0">
                  <a:solidFill>
                    <a:srgbClr val="FFC000"/>
                  </a:solidFill>
                  <a:latin typeface="Trebuchet MS" pitchFamily="34" charset="0"/>
                </a:rPr>
                <a:t>How to add Text</a:t>
              </a:r>
            </a:p>
            <a:p>
              <a:pPr marL="3429000" lvl="2" indent="0" algn="l" defTabSz="114300"/>
              <a:r>
                <a:rPr lang="en-US" sz="3200" b="0" baseline="0" dirty="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518341" lvl="2" indent="0" algn="l" defTabSz="114300"/>
              <a:endParaRPr lang="en-US" sz="32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lang="en-US" sz="3200" b="0" baseline="0" dirty="0">
                  <a:solidFill>
                    <a:schemeClr val="bg1">
                      <a:lumMod val="75000"/>
                    </a:schemeClr>
                  </a:solidFill>
                  <a:latin typeface="Trebuchet MS" pitchFamily="34" charset="0"/>
                </a:rPr>
                <a:t> </a:t>
              </a:r>
              <a:r>
                <a:rPr kumimoji="0" lang="en-US" sz="4000" b="1" i="0" u="none" strike="noStrike" kern="1200" cap="none" spc="0" normalizeH="0" baseline="0" noProof="0" dirty="0">
                  <a:ln>
                    <a:noFill/>
                  </a:ln>
                  <a:solidFill>
                    <a:srgbClr val="FFC000"/>
                  </a:solidFill>
                  <a:effectLst/>
                  <a:uLnTx/>
                  <a:uFillTx/>
                  <a:latin typeface="Trebuchet MS" pitchFamily="34" charset="0"/>
                </a:rPr>
                <a:t>Text size</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lumMod val="75000"/>
                    </a:prstClr>
                  </a:solidFill>
                  <a:effectLst/>
                  <a:uLnTx/>
                  <a:uFillTx/>
                  <a:latin typeface="Trebuchet MS" pitchFamily="34" charset="0"/>
                </a:rPr>
                <a:t>Adjust the size of your text based on how much content you have to present. </a:t>
              </a:r>
              <a:br>
                <a:rPr kumimoji="0" lang="en-US" sz="3200" b="0" i="0" u="none" strike="noStrike" kern="1200" cap="none" spc="0" normalizeH="0" baseline="0" noProof="0" dirty="0">
                  <a:ln>
                    <a:noFill/>
                  </a:ln>
                  <a:solidFill>
                    <a:prstClr val="white">
                      <a:lumMod val="75000"/>
                    </a:prstClr>
                  </a:solidFill>
                  <a:effectLst/>
                  <a:uLnTx/>
                  <a:uFillTx/>
                  <a:latin typeface="Trebuchet MS" pitchFamily="34" charset="0"/>
                </a:rPr>
              </a:br>
              <a:r>
                <a:rPr kumimoji="0" lang="en-US" sz="3200" b="0" i="0" u="none" strike="noStrike" kern="1200" cap="none" spc="0" normalizeH="0" baseline="0" noProof="0" dirty="0">
                  <a:ln>
                    <a:noFill/>
                  </a:ln>
                  <a:solidFill>
                    <a:prstClr val="white">
                      <a:lumMod val="75000"/>
                    </a:prstClr>
                  </a:solidFill>
                  <a:effectLst/>
                  <a:uLnTx/>
                  <a:uFillTx/>
                  <a:latin typeface="Trebuchet MS" pitchFamily="34" charset="0"/>
                </a:rPr>
                <a:t>The default template text offers a good starting point. Follow the conference requirements.</a:t>
              </a:r>
              <a:endParaRPr lang="en-US" sz="3200" b="0" baseline="0" dirty="0">
                <a:solidFill>
                  <a:schemeClr val="bg1">
                    <a:lumMod val="75000"/>
                  </a:schemeClr>
                </a:solidFill>
                <a:latin typeface="Trebuchet MS" pitchFamily="34" charset="0"/>
              </a:endParaRPr>
            </a:p>
            <a:p>
              <a:pPr marL="1518341" lvl="2" indent="0" algn="l" defTabSz="114300"/>
              <a:endParaRPr lang="en-US" sz="3200" b="0" baseline="0" dirty="0">
                <a:solidFill>
                  <a:schemeClr val="bg1">
                    <a:lumMod val="75000"/>
                  </a:schemeClr>
                </a:solidFill>
                <a:latin typeface="Trebuchet MS" pitchFamily="34" charset="0"/>
              </a:endParaRPr>
            </a:p>
            <a:p>
              <a:pPr algn="ctr"/>
              <a:r>
                <a:rPr lang="en-US" sz="4000" b="1" baseline="0" dirty="0">
                  <a:solidFill>
                    <a:srgbClr val="FFC000"/>
                  </a:solidFill>
                  <a:latin typeface="Trebuchet MS" pitchFamily="34" charset="0"/>
                </a:rPr>
                <a:t>How to add Tables</a:t>
              </a:r>
            </a:p>
            <a:p>
              <a:pPr marL="2000250" lvl="1" indent="0" algn="l" defTabSz="114300"/>
              <a:r>
                <a:rPr lang="en-US" sz="3200" b="0" baseline="0" dirty="0">
                  <a:solidFill>
                    <a:schemeClr val="bg1">
                      <a:lumMod val="75000"/>
                    </a:schemeClr>
                  </a:solidFill>
                  <a:latin typeface="Trebuchet MS" pitchFamily="34" charset="0"/>
                </a:rPr>
                <a:t>To add a table from scratch go to the INSERT menu and click on TABLE. A drop-down box will help you select rows and columns. </a:t>
              </a:r>
            </a:p>
            <a:p>
              <a:pPr marL="0" lvl="0" indent="0" algn="l" defTabSz="114300"/>
              <a:r>
                <a:rPr lang="en-US" sz="3200" b="0" baseline="0" dirty="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4300"/>
              <a:endParaRPr lang="en-US" sz="32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C000"/>
                  </a:solidFill>
                  <a:effectLst/>
                  <a:uLnTx/>
                  <a:uFillTx/>
                  <a:latin typeface="Trebuchet MS" pitchFamily="34" charset="0"/>
                </a:rPr>
                <a:t>Graphs / Charts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C000"/>
                  </a:solidFill>
                  <a:effectLst/>
                  <a:uLnTx/>
                  <a:uFillTx/>
                  <a:latin typeface="Trebuchet MS" pitchFamily="34" charset="0"/>
                </a:rPr>
                <a:t>How to change the column configuration</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518341"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srgbClr val="FFC000"/>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C000"/>
                  </a:solidFill>
                  <a:effectLst/>
                  <a:uLnTx/>
                  <a:uFillTx/>
                  <a:latin typeface="Trebuchet MS" pitchFamily="34" charset="0"/>
                </a:rPr>
                <a:t>How to remove the info bars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C000"/>
                  </a:solidFill>
                  <a:effectLst/>
                  <a:uLnTx/>
                  <a:uFillTx/>
                  <a:latin typeface="Trebuchet MS" pitchFamily="34" charset="0"/>
                </a:rPr>
                <a:t>Save your work</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32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C000"/>
                  </a:solidFill>
                  <a:effectLst/>
                  <a:uLnTx/>
                  <a:uFillTx/>
                  <a:latin typeface="Trebuchet MS" pitchFamily="34" charset="0"/>
                </a:rPr>
                <a:t>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lumMod val="75000"/>
                    </a:prstClr>
                  </a:solidFill>
                  <a:effectLst/>
                  <a:uLnTx/>
                  <a:uFillTx/>
                  <a:latin typeface="Trebuchet MS" pitchFamily="34" charset="0"/>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lumMod val="75000"/>
                  </a:prstClr>
                </a:solidFill>
                <a:effectLst/>
                <a:uLnTx/>
                <a:uFillTx/>
                <a:latin typeface="Trebuchet MS" pitchFamily="34" charset="0"/>
              </a:endParaRPr>
            </a:p>
          </p:txBody>
        </p:sp>
        <p:graphicFrame>
          <p:nvGraphicFramePr>
            <p:cNvPr id="56" name="Object 55"/>
            <p:cNvGraphicFramePr>
              <a:graphicFrameLocks noChangeAspect="1"/>
            </p:cNvGraphicFramePr>
            <p:nvPr userDrawn="1">
              <p:extLst>
                <p:ext uri="{D42A27DB-BD31-4B8C-83A1-F6EECF244321}">
                  <p14:modId xmlns:p14="http://schemas.microsoft.com/office/powerpoint/2010/main" val="4191269152"/>
                </p:ext>
              </p:extLst>
            </p:nvPr>
          </p:nvGraphicFramePr>
          <p:xfrm>
            <a:off x="46102925" y="4068480"/>
            <a:ext cx="6955629" cy="2569718"/>
          </p:xfrm>
          <a:graphic>
            <a:graphicData uri="http://schemas.openxmlformats.org/presentationml/2006/ole">
              <mc:AlternateContent xmlns:mc="http://schemas.openxmlformats.org/markup-compatibility/2006">
                <mc:Choice xmlns:v="urn:schemas-microsoft-com:vml" Requires="v">
                  <p:oleObj spid="_x0000_s1156" name="Image" r:id="rId12" imgW="4571280" imgH="1688760" progId="Photoshop.Image.13">
                    <p:embed/>
                  </p:oleObj>
                </mc:Choice>
                <mc:Fallback>
                  <p:oleObj name="Image" r:id="rId12" imgW="4571280" imgH="1688760" progId="Photoshop.Image.13">
                    <p:embed/>
                    <p:pic>
                      <p:nvPicPr>
                        <p:cNvPr id="0" name=""/>
                        <p:cNvPicPr/>
                        <p:nvPr/>
                      </p:nvPicPr>
                      <p:blipFill>
                        <a:blip r:embed="rId13"/>
                        <a:stretch>
                          <a:fillRect/>
                        </a:stretch>
                      </p:blipFill>
                      <p:spPr>
                        <a:xfrm>
                          <a:off x="46102925" y="4068480"/>
                          <a:ext cx="6955629" cy="2569718"/>
                        </a:xfrm>
                        <a:prstGeom prst="rect">
                          <a:avLst/>
                        </a:prstGeom>
                      </p:spPr>
                    </p:pic>
                  </p:oleObj>
                </mc:Fallback>
              </mc:AlternateContent>
            </a:graphicData>
          </a:graphic>
        </p:graphicFrame>
        <p:pic>
          <p:nvPicPr>
            <p:cNvPr id="57" name="Picture 56"/>
            <p:cNvPicPr>
              <a:picLocks noChangeAspect="1"/>
            </p:cNvPicPr>
            <p:nvPr userDrawn="1"/>
          </p:nvPicPr>
          <p:blipFill>
            <a:blip r:embed="rId14"/>
            <a:stretch>
              <a:fillRect/>
            </a:stretch>
          </p:blipFill>
          <p:spPr>
            <a:xfrm>
              <a:off x="44487207" y="9829102"/>
              <a:ext cx="2969584" cy="1370577"/>
            </a:xfrm>
            <a:prstGeom prst="rect">
              <a:avLst/>
            </a:prstGeom>
            <a:ln>
              <a:noFill/>
            </a:ln>
          </p:spPr>
        </p:pic>
        <p:graphicFrame>
          <p:nvGraphicFramePr>
            <p:cNvPr id="58" name="Object 57"/>
            <p:cNvGraphicFramePr>
              <a:graphicFrameLocks noChangeAspect="1"/>
            </p:cNvGraphicFramePr>
            <p:nvPr userDrawn="1">
              <p:extLst>
                <p:ext uri="{D42A27DB-BD31-4B8C-83A1-F6EECF244321}">
                  <p14:modId xmlns:p14="http://schemas.microsoft.com/office/powerpoint/2010/main" val="3673021171"/>
                </p:ext>
              </p:extLst>
            </p:nvPr>
          </p:nvGraphicFramePr>
          <p:xfrm>
            <a:off x="44620659" y="15799252"/>
            <a:ext cx="1482266" cy="992162"/>
          </p:xfrm>
          <a:graphic>
            <a:graphicData uri="http://schemas.openxmlformats.org/presentationml/2006/ole">
              <mc:AlternateContent xmlns:mc="http://schemas.openxmlformats.org/markup-compatibility/2006">
                <mc:Choice xmlns:v="urn:schemas-microsoft-com:vml" Requires="v">
                  <p:oleObj spid="_x0000_s1157" name="Image" r:id="rId15" imgW="1574280" imgH="1053720" progId="Photoshop.Image.13">
                    <p:embed/>
                  </p:oleObj>
                </mc:Choice>
                <mc:Fallback>
                  <p:oleObj name="Image" r:id="rId15" imgW="1574280" imgH="1053720" progId="Photoshop.Image.13">
                    <p:embed/>
                    <p:pic>
                      <p:nvPicPr>
                        <p:cNvPr id="0" name=""/>
                        <p:cNvPicPr/>
                        <p:nvPr/>
                      </p:nvPicPr>
                      <p:blipFill>
                        <a:blip r:embed="rId16"/>
                        <a:stretch>
                          <a:fillRect/>
                        </a:stretch>
                      </p:blipFill>
                      <p:spPr>
                        <a:xfrm>
                          <a:off x="44620659" y="15799252"/>
                          <a:ext cx="1482266" cy="992162"/>
                        </a:xfrm>
                        <a:prstGeom prst="rect">
                          <a:avLst/>
                        </a:prstGeom>
                      </p:spPr>
                    </p:pic>
                  </p:oleObj>
                </mc:Fallback>
              </mc:AlternateContent>
            </a:graphicData>
          </a:graphic>
        </p:graphicFrame>
        <p:grpSp>
          <p:nvGrpSpPr>
            <p:cNvPr id="59" name="Group 58"/>
            <p:cNvGrpSpPr/>
            <p:nvPr userDrawn="1"/>
          </p:nvGrpSpPr>
          <p:grpSpPr>
            <a:xfrm>
              <a:off x="44487207" y="35164894"/>
              <a:ext cx="10354213" cy="1265612"/>
              <a:chOff x="44200453" y="33317650"/>
              <a:chExt cx="9771399" cy="1090622"/>
            </a:xfrm>
          </p:grpSpPr>
          <p:sp>
            <p:nvSpPr>
              <p:cNvPr id="61" name="Rounded Rectangle 60"/>
              <p:cNvSpPr/>
              <p:nvPr userDrawn="1"/>
            </p:nvSpPr>
            <p:spPr>
              <a:xfrm>
                <a:off x="44200453" y="33317650"/>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2" name="Picture 7" descr="http://t2.gstatic.com/images?q=tbn:ANd9GcR4APHC6TT9w54M2zn_pvCiBxUNcspYPoVxirLRphBoJabfSvu7zw">
                <a:hlinkClick r:id="rId17"/>
              </p:cNvPr>
              <p:cNvPicPr>
                <a:picLocks noChangeAspect="1" noChangeArrowheads="1"/>
              </p:cNvPicPr>
              <p:nvPr userDrawn="1"/>
            </p:nvPicPr>
            <p:blipFill>
              <a:blip r:embed="rId18" cstate="print"/>
              <a:srcRect/>
              <a:stretch>
                <a:fillRect/>
              </a:stretch>
            </p:blipFill>
            <p:spPr bwMode="auto">
              <a:xfrm>
                <a:off x="44326393" y="33415984"/>
                <a:ext cx="914401" cy="914399"/>
              </a:xfrm>
              <a:prstGeom prst="rect">
                <a:avLst/>
              </a:prstGeom>
              <a:noFill/>
              <a:ln>
                <a:noFill/>
              </a:ln>
            </p:spPr>
          </p:pic>
          <p:sp>
            <p:nvSpPr>
              <p:cNvPr id="63" name="TextBox 62"/>
              <p:cNvSpPr txBox="1"/>
              <p:nvPr userDrawn="1"/>
            </p:nvSpPr>
            <p:spPr>
              <a:xfrm>
                <a:off x="45300663" y="33507571"/>
                <a:ext cx="8671189" cy="716099"/>
              </a:xfrm>
              <a:prstGeom prst="rect">
                <a:avLst/>
              </a:prstGeom>
              <a:noFill/>
              <a:ln>
                <a:noFill/>
              </a:ln>
            </p:spPr>
            <p:txBody>
              <a:bodyPr wrap="square" rtlCol="0">
                <a:spAutoFit/>
              </a:bodyPr>
              <a:lstStyle/>
              <a:p>
                <a:r>
                  <a:rPr lang="en-US" sz="2400" dirty="0">
                    <a:solidFill>
                      <a:schemeClr val="tx2"/>
                    </a:solidFill>
                    <a:latin typeface="Trebuchet MS" pitchFamily="34" charset="0"/>
                  </a:rPr>
                  <a:t>Student</a:t>
                </a:r>
                <a:r>
                  <a:rPr lang="en-US" sz="2400" baseline="0" dirty="0">
                    <a:solidFill>
                      <a:schemeClr val="tx2"/>
                    </a:solidFill>
                    <a:latin typeface="Trebuchet MS" pitchFamily="34" charset="0"/>
                  </a:rPr>
                  <a:t> discounts are available on our </a:t>
                </a:r>
                <a:r>
                  <a:rPr lang="en-US" sz="2400" baseline="0" dirty="0" err="1">
                    <a:solidFill>
                      <a:schemeClr val="tx2"/>
                    </a:solidFill>
                    <a:latin typeface="Trebuchet MS" pitchFamily="34" charset="0"/>
                  </a:rPr>
                  <a:t>Facebook</a:t>
                </a:r>
                <a:r>
                  <a:rPr lang="en-US" sz="2400" baseline="0" dirty="0">
                    <a:solidFill>
                      <a:schemeClr val="tx2"/>
                    </a:solidFill>
                    <a:latin typeface="Trebuchet MS" pitchFamily="34" charset="0"/>
                  </a:rPr>
                  <a:t> page.</a:t>
                </a:r>
                <a:br>
                  <a:rPr lang="en-US" sz="2400" baseline="0" dirty="0">
                    <a:solidFill>
                      <a:schemeClr val="tx2"/>
                    </a:solidFill>
                    <a:latin typeface="Trebuchet MS" pitchFamily="34" charset="0"/>
                  </a:rPr>
                </a:br>
                <a:r>
                  <a:rPr lang="en-US" sz="2400" baseline="0" dirty="0">
                    <a:solidFill>
                      <a:schemeClr val="tx2"/>
                    </a:solidFill>
                    <a:latin typeface="Trebuchet MS" pitchFamily="34" charset="0"/>
                  </a:rPr>
                  <a:t>Go to </a:t>
                </a:r>
                <a:r>
                  <a:rPr lang="en-US" sz="2400" u="sng" baseline="0" dirty="0">
                    <a:solidFill>
                      <a:schemeClr val="tx2"/>
                    </a:solidFill>
                    <a:latin typeface="Trebuchet MS" pitchFamily="34" charset="0"/>
                  </a:rPr>
                  <a:t>PosterPresentations.com</a:t>
                </a:r>
                <a:r>
                  <a:rPr lang="en-US" sz="2400" baseline="0" dirty="0">
                    <a:solidFill>
                      <a:schemeClr val="tx2"/>
                    </a:solidFill>
                    <a:latin typeface="Trebuchet MS" pitchFamily="34" charset="0"/>
                  </a:rPr>
                  <a:t> and click on the FB icon. </a:t>
                </a:r>
                <a:endParaRPr lang="en-US" sz="2400" dirty="0">
                  <a:solidFill>
                    <a:schemeClr val="tx2"/>
                  </a:solidFill>
                  <a:latin typeface="Trebuchet MS" pitchFamily="34" charset="0"/>
                </a:endParaRPr>
              </a:p>
            </p:txBody>
          </p:sp>
        </p:grpSp>
        <p:sp>
          <p:nvSpPr>
            <p:cNvPr id="60" name="TextBox 59"/>
            <p:cNvSpPr txBox="1"/>
            <p:nvPr userDrawn="1"/>
          </p:nvSpPr>
          <p:spPr>
            <a:xfrm>
              <a:off x="44479241" y="36784614"/>
              <a:ext cx="6870215" cy="1260334"/>
            </a:xfrm>
            <a:prstGeom prst="rect">
              <a:avLst/>
            </a:prstGeom>
            <a:noFill/>
          </p:spPr>
          <p:txBody>
            <a:bodyPr wrap="square" lIns="65304" tIns="32651" rIns="65304" bIns="32651" rtlCol="0">
              <a:spAutoFit/>
            </a:bodyPr>
            <a:lstStyle/>
            <a:p>
              <a:pPr marL="400050" indent="-400050">
                <a:lnSpc>
                  <a:spcPts val="2600"/>
                </a:lnSpc>
              </a:pPr>
              <a:r>
                <a:rPr lang="en-US" sz="2800" dirty="0">
                  <a:solidFill>
                    <a:schemeClr val="bg1"/>
                  </a:solidFill>
                </a:rPr>
                <a:t>© 2015</a:t>
              </a:r>
              <a:r>
                <a:rPr lang="en-US" sz="2800" baseline="0" dirty="0">
                  <a:solidFill>
                    <a:schemeClr val="bg1"/>
                  </a:solidFill>
                </a:rPr>
                <a:t> </a:t>
              </a:r>
              <a:r>
                <a:rPr lang="en-US" sz="2800" dirty="0">
                  <a:solidFill>
                    <a:schemeClr val="bg1"/>
                  </a:solidFill>
                </a:rPr>
                <a:t>PosterPresentations.com</a:t>
              </a:r>
              <a:br>
                <a:rPr lang="en-US" sz="2800" dirty="0">
                  <a:solidFill>
                    <a:schemeClr val="bg1"/>
                  </a:solidFill>
                </a:rPr>
              </a:br>
              <a:r>
                <a:rPr lang="en-US" sz="2400" dirty="0">
                  <a:solidFill>
                    <a:schemeClr val="bg1"/>
                  </a:solidFill>
                </a:rPr>
                <a:t>2117 Fourth Street ,</a:t>
              </a:r>
              <a:r>
                <a:rPr lang="en-US" sz="2400" baseline="0" dirty="0">
                  <a:solidFill>
                    <a:schemeClr val="bg1"/>
                  </a:solidFill>
                </a:rPr>
                <a:t> Unit C</a:t>
              </a:r>
            </a:p>
            <a:p>
              <a:pPr marL="400050" indent="0">
                <a:lnSpc>
                  <a:spcPts val="2600"/>
                </a:lnSpc>
              </a:pPr>
              <a:r>
                <a:rPr lang="en-US" sz="2400" baseline="0" dirty="0">
                  <a:solidFill>
                    <a:schemeClr val="bg1"/>
                  </a:solidFill>
                </a:rPr>
                <a:t>Berkeley CA </a:t>
              </a:r>
              <a:r>
                <a:rPr lang="en-US" sz="2000" baseline="0" dirty="0">
                  <a:solidFill>
                    <a:schemeClr val="bg1"/>
                  </a:solidFill>
                </a:rPr>
                <a:t>94710</a:t>
              </a:r>
              <a:br>
                <a:rPr lang="en-US" sz="2400" baseline="0" dirty="0">
                  <a:solidFill>
                    <a:schemeClr val="bg1"/>
                  </a:solidFill>
                </a:rPr>
              </a:br>
              <a:r>
                <a:rPr lang="en-US" sz="2400" b="1" baseline="0" dirty="0">
                  <a:solidFill>
                    <a:srgbClr val="FFFF00"/>
                  </a:solidFill>
                </a:rPr>
                <a:t>posterpresenter@gmail.com</a:t>
              </a:r>
              <a:endParaRPr lang="en-US" sz="2800" b="1" dirty="0">
                <a:solidFill>
                  <a:srgbClr val="FFFF00"/>
                </a:solidFill>
              </a:endParaRPr>
            </a:p>
          </p:txBody>
        </p:sp>
      </p:grpSp>
      <p:sp>
        <p:nvSpPr>
          <p:cNvPr id="36" name="Text Box 14"/>
          <p:cNvSpPr txBox="1">
            <a:spLocks noChangeArrowheads="1"/>
          </p:cNvSpPr>
          <p:nvPr userDrawn="1"/>
        </p:nvSpPr>
        <p:spPr bwMode="auto">
          <a:xfrm>
            <a:off x="1432294" y="41948434"/>
            <a:ext cx="2636977" cy="337227"/>
          </a:xfrm>
          <a:prstGeom prst="rect">
            <a:avLst/>
          </a:prstGeom>
          <a:noFill/>
          <a:ln w="9525">
            <a:noFill/>
            <a:miter lim="800000"/>
            <a:headEnd/>
            <a:tailEnd/>
          </a:ln>
          <a:effectLst/>
        </p:spPr>
        <p:txBody>
          <a:bodyPr wrap="square" lIns="89381" tIns="44682" rIns="89381" bIns="44682">
            <a:spAutoFit/>
          </a:bodyPr>
          <a:lstStyle/>
          <a:p>
            <a:pPr eaLnBrk="0" hangingPunct="0">
              <a:lnSpc>
                <a:spcPct val="65000"/>
              </a:lnSpc>
              <a:spcBef>
                <a:spcPct val="50000"/>
              </a:spcBef>
              <a:defRPr/>
            </a:pPr>
            <a:r>
              <a:rPr lang="en-US" sz="600" b="1" dirty="0">
                <a:solidFill>
                  <a:schemeClr val="bg1">
                    <a:lumMod val="75000"/>
                  </a:schemeClr>
                </a:solidFill>
                <a:latin typeface="Arial" charset="0"/>
              </a:rPr>
              <a:t>RESEARCH POSTER PRESENTATION DESIGN © 2015</a:t>
            </a:r>
          </a:p>
          <a:p>
            <a:pPr eaLnBrk="0" hangingPunct="0">
              <a:lnSpc>
                <a:spcPct val="65000"/>
              </a:lnSpc>
              <a:spcBef>
                <a:spcPct val="50000"/>
              </a:spcBef>
              <a:defRPr/>
            </a:pPr>
            <a:r>
              <a:rPr lang="en-US" sz="1000" b="1" dirty="0">
                <a:solidFill>
                  <a:schemeClr val="bg1">
                    <a:lumMod val="75000"/>
                  </a:schemeClr>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659" r:id="rId1"/>
  </p:sldLayoutIdLst>
  <p:txStyles>
    <p:titleStyle>
      <a:lvl1pPr algn="ctr" defTabSz="4298410" rtl="0" eaLnBrk="1" latinLnBrk="0" hangingPunct="1">
        <a:spcBef>
          <a:spcPct val="0"/>
        </a:spcBef>
        <a:buNone/>
        <a:defRPr sz="8500" kern="1200">
          <a:solidFill>
            <a:schemeClr val="bg1"/>
          </a:solidFill>
          <a:latin typeface="Trebuchet MS" pitchFamily="34" charset="0"/>
          <a:ea typeface="+mj-ea"/>
          <a:cs typeface="+mj-cs"/>
        </a:defRPr>
      </a:lvl1pPr>
    </p:titleStyle>
    <p:bodyStyle>
      <a:lvl1pPr marL="1611903" indent="-1611903" algn="l" defTabSz="4298410" rtl="0" eaLnBrk="1" latinLnBrk="0" hangingPunct="1">
        <a:spcBef>
          <a:spcPct val="20000"/>
        </a:spcBef>
        <a:buFont typeface="Arial" pitchFamily="34" charset="0"/>
        <a:buChar char="•"/>
        <a:defRPr sz="15100" kern="1200">
          <a:solidFill>
            <a:schemeClr val="tx1"/>
          </a:solidFill>
          <a:latin typeface="+mn-lt"/>
          <a:ea typeface="+mn-ea"/>
          <a:cs typeface="+mn-cs"/>
        </a:defRPr>
      </a:lvl1pPr>
      <a:lvl2pPr marL="3492457" indent="-1343252" algn="l" defTabSz="4298410" rtl="0" eaLnBrk="1" latinLnBrk="0" hangingPunct="1">
        <a:spcBef>
          <a:spcPct val="20000"/>
        </a:spcBef>
        <a:buFont typeface="Arial" pitchFamily="34" charset="0"/>
        <a:buChar char="–"/>
        <a:defRPr sz="13300" kern="1200">
          <a:solidFill>
            <a:schemeClr val="tx1"/>
          </a:solidFill>
          <a:latin typeface="+mn-lt"/>
          <a:ea typeface="+mn-ea"/>
          <a:cs typeface="+mn-cs"/>
        </a:defRPr>
      </a:lvl2pPr>
      <a:lvl3pPr marL="5373012" indent="-1074603" algn="l" defTabSz="4298410" rtl="0" eaLnBrk="1" latinLnBrk="0" hangingPunct="1">
        <a:spcBef>
          <a:spcPct val="20000"/>
        </a:spcBef>
        <a:buFont typeface="Arial" pitchFamily="34" charset="0"/>
        <a:buChar char="•"/>
        <a:defRPr sz="11300" kern="1200">
          <a:solidFill>
            <a:schemeClr val="tx1"/>
          </a:solidFill>
          <a:latin typeface="+mn-lt"/>
          <a:ea typeface="+mn-ea"/>
          <a:cs typeface="+mn-cs"/>
        </a:defRPr>
      </a:lvl3pPr>
      <a:lvl4pPr marL="7522217"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4pPr>
      <a:lvl5pPr marL="9671420"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5pPr>
      <a:lvl6pPr marL="11820625"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6pPr>
      <a:lvl7pPr marL="1396982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7pPr>
      <a:lvl8pPr marL="16119034"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8pPr>
      <a:lvl9pPr marL="1826823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9pPr>
    </p:bodyStyle>
    <p:otherStyle>
      <a:defPPr>
        <a:defRPr lang="en-US"/>
      </a:defPPr>
      <a:lvl1pPr marL="0" algn="l" defTabSz="4298410" rtl="0" eaLnBrk="1" latinLnBrk="0" hangingPunct="1">
        <a:defRPr sz="8500" kern="1200">
          <a:solidFill>
            <a:schemeClr val="tx1"/>
          </a:solidFill>
          <a:latin typeface="+mn-lt"/>
          <a:ea typeface="+mn-ea"/>
          <a:cs typeface="+mn-cs"/>
        </a:defRPr>
      </a:lvl1pPr>
      <a:lvl2pPr marL="2149205" algn="l" defTabSz="4298410" rtl="0" eaLnBrk="1" latinLnBrk="0" hangingPunct="1">
        <a:defRPr sz="8500" kern="1200">
          <a:solidFill>
            <a:schemeClr val="tx1"/>
          </a:solidFill>
          <a:latin typeface="+mn-lt"/>
          <a:ea typeface="+mn-ea"/>
          <a:cs typeface="+mn-cs"/>
        </a:defRPr>
      </a:lvl2pPr>
      <a:lvl3pPr marL="4298410" algn="l" defTabSz="4298410" rtl="0" eaLnBrk="1" latinLnBrk="0" hangingPunct="1">
        <a:defRPr sz="8500" kern="1200">
          <a:solidFill>
            <a:schemeClr val="tx1"/>
          </a:solidFill>
          <a:latin typeface="+mn-lt"/>
          <a:ea typeface="+mn-ea"/>
          <a:cs typeface="+mn-cs"/>
        </a:defRPr>
      </a:lvl3pPr>
      <a:lvl4pPr marL="6447613" algn="l" defTabSz="4298410" rtl="0" eaLnBrk="1" latinLnBrk="0" hangingPunct="1">
        <a:defRPr sz="8500" kern="1200">
          <a:solidFill>
            <a:schemeClr val="tx1"/>
          </a:solidFill>
          <a:latin typeface="+mn-lt"/>
          <a:ea typeface="+mn-ea"/>
          <a:cs typeface="+mn-cs"/>
        </a:defRPr>
      </a:lvl4pPr>
      <a:lvl5pPr marL="8596817" algn="l" defTabSz="4298410" rtl="0" eaLnBrk="1" latinLnBrk="0" hangingPunct="1">
        <a:defRPr sz="8500" kern="1200">
          <a:solidFill>
            <a:schemeClr val="tx1"/>
          </a:solidFill>
          <a:latin typeface="+mn-lt"/>
          <a:ea typeface="+mn-ea"/>
          <a:cs typeface="+mn-cs"/>
        </a:defRPr>
      </a:lvl5pPr>
      <a:lvl6pPr marL="10746023" algn="l" defTabSz="4298410" rtl="0" eaLnBrk="1" latinLnBrk="0" hangingPunct="1">
        <a:defRPr sz="8500" kern="1200">
          <a:solidFill>
            <a:schemeClr val="tx1"/>
          </a:solidFill>
          <a:latin typeface="+mn-lt"/>
          <a:ea typeface="+mn-ea"/>
          <a:cs typeface="+mn-cs"/>
        </a:defRPr>
      </a:lvl6pPr>
      <a:lvl7pPr marL="12895229" algn="l" defTabSz="4298410" rtl="0" eaLnBrk="1" latinLnBrk="0" hangingPunct="1">
        <a:defRPr sz="8500" kern="1200">
          <a:solidFill>
            <a:schemeClr val="tx1"/>
          </a:solidFill>
          <a:latin typeface="+mn-lt"/>
          <a:ea typeface="+mn-ea"/>
          <a:cs typeface="+mn-cs"/>
        </a:defRPr>
      </a:lvl7pPr>
      <a:lvl8pPr marL="15044432" algn="l" defTabSz="4298410" rtl="0" eaLnBrk="1" latinLnBrk="0" hangingPunct="1">
        <a:defRPr sz="8500" kern="1200">
          <a:solidFill>
            <a:schemeClr val="tx1"/>
          </a:solidFill>
          <a:latin typeface="+mn-lt"/>
          <a:ea typeface="+mn-ea"/>
          <a:cs typeface="+mn-cs"/>
        </a:defRPr>
      </a:lvl8pPr>
      <a:lvl9pPr marL="17193637" algn="l" defTabSz="4298410" rtl="0" eaLnBrk="1" latinLnBrk="0" hangingPunct="1">
        <a:defRPr sz="85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gradFill flip="none" rotWithShape="1">
          <a:gsLst>
            <a:gs pos="0">
              <a:schemeClr val="accent5">
                <a:lumMod val="50000"/>
              </a:schemeClr>
            </a:gs>
            <a:gs pos="50000">
              <a:schemeClr val="accent5">
                <a:lumMod val="60000"/>
                <a:lumOff val="40000"/>
              </a:schemeClr>
            </a:gs>
            <a:gs pos="100000">
              <a:schemeClr val="accent5">
                <a:lumMod val="20000"/>
                <a:lumOff val="80000"/>
              </a:schemeClr>
            </a:gs>
          </a:gsLst>
          <a:lin ang="16200000" scaled="1"/>
          <a:tileRect/>
        </a:gradFill>
        <a:effectLst/>
      </p:bgPr>
    </p:bg>
    <p:spTree>
      <p:nvGrpSpPr>
        <p:cNvPr id="1" name=""/>
        <p:cNvGrpSpPr/>
        <p:nvPr/>
      </p:nvGrpSpPr>
      <p:grpSpPr>
        <a:xfrm>
          <a:off x="0" y="0"/>
          <a:ext cx="0" cy="0"/>
          <a:chOff x="0" y="0"/>
          <a:chExt cx="0" cy="0"/>
        </a:xfrm>
      </p:grpSpPr>
      <p:sp>
        <p:nvSpPr>
          <p:cNvPr id="7" name="Rectangle 36"/>
          <p:cNvSpPr>
            <a:spLocks noChangeArrowheads="1"/>
          </p:cNvSpPr>
          <p:nvPr/>
        </p:nvSpPr>
        <p:spPr bwMode="auto">
          <a:xfrm>
            <a:off x="0" y="0"/>
            <a:ext cx="30275213" cy="5166360"/>
          </a:xfrm>
          <a:prstGeom prst="rect">
            <a:avLst/>
          </a:prstGeom>
          <a:solidFill>
            <a:schemeClr val="accent5">
              <a:lumMod val="75000"/>
            </a:schemeClr>
          </a:solidFill>
          <a:ln w="9525">
            <a:solidFill>
              <a:schemeClr val="tx1"/>
            </a:solidFill>
            <a:miter lim="800000"/>
            <a:headEnd/>
            <a:tailEnd/>
          </a:ln>
          <a:effectLst/>
        </p:spPr>
        <p:txBody>
          <a:bodyPr wrap="none" lIns="89551" tIns="44774" rIns="89551" bIns="44774" anchor="ctr"/>
          <a:lstStyle/>
          <a:p>
            <a:pPr>
              <a:defRPr/>
            </a:pPr>
            <a:endParaRPr lang="en-US" dirty="0"/>
          </a:p>
        </p:txBody>
      </p:sp>
      <p:sp>
        <p:nvSpPr>
          <p:cNvPr id="8" name="Rectangle 33"/>
          <p:cNvSpPr>
            <a:spLocks noChangeArrowheads="1"/>
          </p:cNvSpPr>
          <p:nvPr/>
        </p:nvSpPr>
        <p:spPr bwMode="auto">
          <a:xfrm>
            <a:off x="630735" y="6002905"/>
            <a:ext cx="29010460" cy="35802745"/>
          </a:xfrm>
          <a:prstGeom prst="roundRect">
            <a:avLst>
              <a:gd name="adj" fmla="val 2277"/>
            </a:avLst>
          </a:prstGeom>
          <a:gradFill flip="none" rotWithShape="1">
            <a:gsLst>
              <a:gs pos="0">
                <a:srgbClr val="CDD2DE"/>
              </a:gs>
              <a:gs pos="0">
                <a:srgbClr val="CDD2DE"/>
              </a:gs>
              <a:gs pos="100000">
                <a:srgbClr val="F3F5FA"/>
              </a:gs>
            </a:gsLst>
            <a:lin ang="16200000" scaled="1"/>
            <a:tileRect/>
          </a:gradFill>
          <a:ln w="9525">
            <a:solidFill>
              <a:schemeClr val="tx2"/>
            </a:solidFill>
            <a:miter lim="800000"/>
            <a:headEnd/>
            <a:tailEnd/>
          </a:ln>
          <a:effectLst/>
        </p:spPr>
        <p:txBody>
          <a:bodyPr wrap="none" lIns="89551" tIns="44774" rIns="89551" bIns="44774" anchor="ctr"/>
          <a:lstStyle/>
          <a:p>
            <a:pPr>
              <a:defRPr/>
            </a:pPr>
            <a:endParaRPr lang="en-US" dirty="0"/>
          </a:p>
        </p:txBody>
      </p:sp>
      <p:sp>
        <p:nvSpPr>
          <p:cNvPr id="9" name="Rectangle 9"/>
          <p:cNvSpPr>
            <a:spLocks noChangeArrowheads="1"/>
          </p:cNvSpPr>
          <p:nvPr/>
        </p:nvSpPr>
        <p:spPr bwMode="auto">
          <a:xfrm>
            <a:off x="0" y="5013972"/>
            <a:ext cx="30275213" cy="198164"/>
          </a:xfrm>
          <a:prstGeom prst="rect">
            <a:avLst/>
          </a:prstGeom>
          <a:solidFill>
            <a:schemeClr val="accent5">
              <a:lumMod val="50000"/>
            </a:schemeClr>
          </a:solidFill>
          <a:ln w="152400">
            <a:noFill/>
            <a:miter lim="800000"/>
            <a:headEnd/>
            <a:tailEnd/>
          </a:ln>
          <a:effectLst/>
        </p:spPr>
        <p:txBody>
          <a:bodyPr wrap="none" lIns="89551" tIns="44774" rIns="89551" bIns="44774" anchor="ctr"/>
          <a:lstStyle/>
          <a:p>
            <a:pPr>
              <a:defRPr/>
            </a:pPr>
            <a:endParaRPr lang="en-US" dirty="0"/>
          </a:p>
        </p:txBody>
      </p:sp>
      <p:grpSp>
        <p:nvGrpSpPr>
          <p:cNvPr id="36" name="Group 35"/>
          <p:cNvGrpSpPr/>
          <p:nvPr userDrawn="1"/>
        </p:nvGrpSpPr>
        <p:grpSpPr>
          <a:xfrm>
            <a:off x="-12658121" y="-48127"/>
            <a:ext cx="12259293" cy="42851889"/>
            <a:chOff x="-11225189" y="-1"/>
            <a:chExt cx="11018865" cy="38516022"/>
          </a:xfrm>
        </p:grpSpPr>
        <p:sp>
          <p:nvSpPr>
            <p:cNvPr id="37" name="Rectangle 36"/>
            <p:cNvSpPr/>
            <p:nvPr/>
          </p:nvSpPr>
          <p:spPr>
            <a:xfrm>
              <a:off x="-11216136" y="-1"/>
              <a:ext cx="11009812" cy="38516022"/>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marL="0" marR="0" indent="0" algn="ctr" defTabSz="1518341" rtl="0" eaLnBrk="1" fontAlgn="auto" latinLnBrk="0" hangingPunct="1">
                <a:lnSpc>
                  <a:spcPct val="100000"/>
                </a:lnSpc>
                <a:spcBef>
                  <a:spcPts val="0"/>
                </a:spcBef>
                <a:spcAft>
                  <a:spcPts val="0"/>
                </a:spcAft>
                <a:buClrTx/>
                <a:buSzTx/>
                <a:buFontTx/>
                <a:buNone/>
                <a:tabLst/>
                <a:defRPr/>
              </a:pPr>
              <a:r>
                <a:rPr lang="en-US" sz="4000" b="1" spc="0" dirty="0">
                  <a:solidFill>
                    <a:srgbClr val="FF0000"/>
                  </a:solidFill>
                  <a:latin typeface="Trebuchet MS" pitchFamily="34" charset="0"/>
                </a:rPr>
                <a:t>(—THIS SIDEBAR DOES NOT PRINT—)</a:t>
              </a:r>
              <a:endParaRPr lang="en-US" sz="4000" b="1" spc="600" dirty="0">
                <a:solidFill>
                  <a:schemeClr val="bg1"/>
                </a:solidFill>
                <a:latin typeface="Trebuchet MS" pitchFamily="34" charset="0"/>
              </a:endParaRPr>
            </a:p>
            <a:p>
              <a:pPr algn="ctr"/>
              <a:r>
                <a:rPr lang="en-US" sz="4800" b="1" spc="600" dirty="0">
                  <a:solidFill>
                    <a:schemeClr val="bg1"/>
                  </a:solidFill>
                  <a:latin typeface="Trebuchet MS" pitchFamily="34" charset="0"/>
                </a:rPr>
                <a:t>DESIGN</a:t>
              </a:r>
              <a:r>
                <a:rPr lang="en-US" sz="4800" b="1" spc="600" baseline="0" dirty="0">
                  <a:solidFill>
                    <a:schemeClr val="bg1"/>
                  </a:solidFill>
                  <a:latin typeface="Trebuchet MS" pitchFamily="34" charset="0"/>
                </a:rPr>
                <a:t> </a:t>
              </a:r>
              <a:r>
                <a:rPr lang="en-US" sz="4800" b="1" spc="600" dirty="0">
                  <a:solidFill>
                    <a:schemeClr val="bg1"/>
                  </a:solidFill>
                  <a:latin typeface="Trebuchet MS" pitchFamily="34" charset="0"/>
                </a:rPr>
                <a:t>GUIDE</a:t>
              </a:r>
            </a:p>
            <a:p>
              <a:pPr algn="ctr"/>
              <a:endParaRPr lang="en-US" sz="3600" b="1" dirty="0">
                <a:latin typeface="Trebuchet MS" pitchFamily="34" charset="0"/>
              </a:endParaRPr>
            </a:p>
            <a:p>
              <a:pPr defTabSz="3765639"/>
              <a:r>
                <a:rPr lang="en-US" sz="3600" i="0" dirty="0">
                  <a:latin typeface="Trebuchet MS" pitchFamily="34" charset="0"/>
                </a:rPr>
                <a:t>This PowerPoint</a:t>
              </a:r>
              <a:r>
                <a:rPr lang="en-US" sz="3600" i="0" baseline="0" dirty="0">
                  <a:latin typeface="Trebuchet MS" pitchFamily="34" charset="0"/>
                </a:rPr>
                <a:t> </a:t>
              </a:r>
              <a:r>
                <a:rPr lang="en-US" sz="3600" i="0" dirty="0">
                  <a:latin typeface="Trebuchet MS" pitchFamily="34" charset="0"/>
                </a:rPr>
                <a:t>2007 template produces</a:t>
              </a:r>
              <a:r>
                <a:rPr lang="en-US" sz="3600" i="0" baseline="0" dirty="0">
                  <a:latin typeface="Trebuchet MS" pitchFamily="34" charset="0"/>
                </a:rPr>
                <a:t> </a:t>
              </a:r>
              <a:r>
                <a:rPr lang="en-US" sz="3600" i="0" dirty="0">
                  <a:latin typeface="Trebuchet MS" pitchFamily="34" charset="0"/>
                </a:rPr>
                <a:t>an</a:t>
              </a:r>
              <a:r>
                <a:rPr lang="en-US" sz="3600" i="0" baseline="0" dirty="0">
                  <a:latin typeface="Trebuchet MS" pitchFamily="34" charset="0"/>
                </a:rPr>
                <a:t> A0</a:t>
              </a:r>
              <a:r>
                <a:rPr lang="en-US" sz="3600" i="0" dirty="0">
                  <a:latin typeface="Trebuchet MS" pitchFamily="34" charset="0"/>
                </a:rPr>
                <a:t> presentation poster. </a:t>
              </a:r>
              <a:r>
                <a:rPr lang="en-US" sz="3600" dirty="0">
                  <a:latin typeface="Trebuchet MS" pitchFamily="34" charset="0"/>
                </a:rPr>
                <a:t>You</a:t>
              </a:r>
              <a:r>
                <a:rPr lang="en-US" sz="3600" baseline="0" dirty="0">
                  <a:latin typeface="Trebuchet MS" pitchFamily="34" charset="0"/>
                </a:rPr>
                <a:t> can u</a:t>
              </a:r>
              <a:r>
                <a:rPr lang="en-US" sz="3600" dirty="0">
                  <a:latin typeface="Trebuchet MS" pitchFamily="34" charset="0"/>
                </a:rPr>
                <a:t>se</a:t>
              </a:r>
              <a:r>
                <a:rPr lang="en-US" sz="3600" baseline="0" dirty="0">
                  <a:latin typeface="Trebuchet MS" pitchFamily="34" charset="0"/>
                </a:rPr>
                <a:t> it to create your research poster and </a:t>
              </a:r>
              <a:r>
                <a:rPr lang="en-US" sz="3600" dirty="0">
                  <a:latin typeface="Trebuchet MS" pitchFamily="34" charset="0"/>
                </a:rPr>
                <a:t>save valuable time placing titles, subtitles,</a:t>
              </a:r>
              <a:r>
                <a:rPr lang="en-US" sz="3600" baseline="0" dirty="0">
                  <a:latin typeface="Trebuchet MS" pitchFamily="34" charset="0"/>
                </a:rPr>
                <a:t> text, and graphics</a:t>
              </a:r>
              <a:r>
                <a:rPr lang="en-US" sz="3600" dirty="0">
                  <a:latin typeface="Trebuchet MS" pitchFamily="34" charset="0"/>
                </a:rPr>
                <a:t>. </a:t>
              </a:r>
            </a:p>
            <a:p>
              <a:pPr defTabSz="3765639"/>
              <a:endParaRPr lang="en-US" sz="3600" dirty="0">
                <a:latin typeface="Trebuchet MS" pitchFamily="34" charset="0"/>
              </a:endParaRPr>
            </a:p>
            <a:p>
              <a:pPr defTabSz="4389219"/>
              <a:r>
                <a:rPr lang="en-US" sz="3600" dirty="0">
                  <a:latin typeface="Trebuchet MS" pitchFamily="34" charset="0"/>
                </a:rPr>
                <a:t>We provide a series of online tutorials that will guide you through the poster design process and answer your poster production questions. To view our template tutorials, go online to </a:t>
              </a:r>
              <a:r>
                <a:rPr lang="en-US" sz="3600" b="1" dirty="0">
                  <a:solidFill>
                    <a:srgbClr val="FFC000"/>
                  </a:solidFill>
                  <a:latin typeface="Trebuchet MS" pitchFamily="34" charset="0"/>
                </a:rPr>
                <a:t>PosterPresentations.com</a:t>
              </a:r>
              <a:r>
                <a:rPr lang="en-US" sz="3600" b="1" dirty="0">
                  <a:solidFill>
                    <a:schemeClr val="bg1"/>
                  </a:solidFill>
                  <a:latin typeface="Trebuchet MS" pitchFamily="34" charset="0"/>
                </a:rPr>
                <a:t> </a:t>
              </a:r>
              <a:r>
                <a:rPr lang="en-US" sz="3600" dirty="0">
                  <a:solidFill>
                    <a:schemeClr val="bg1"/>
                  </a:solidFill>
                  <a:latin typeface="Trebuchet MS" pitchFamily="34" charset="0"/>
                </a:rPr>
                <a:t>and click on HELP DESK.</a:t>
              </a:r>
            </a:p>
            <a:p>
              <a:pPr defTabSz="4389219"/>
              <a:endParaRPr lang="en-US" sz="3600" dirty="0">
                <a:latin typeface="Trebuchet MS" pitchFamily="34" charset="0"/>
              </a:endParaRPr>
            </a:p>
            <a:p>
              <a:pPr defTabSz="4389219"/>
              <a:r>
                <a:rPr lang="en-US" sz="3600" dirty="0">
                  <a:solidFill>
                    <a:schemeClr val="bg1"/>
                  </a:solidFill>
                  <a:latin typeface="Trebuchet MS" pitchFamily="34" charset="0"/>
                </a:rPr>
                <a:t>When</a:t>
              </a:r>
              <a:r>
                <a:rPr lang="en-US" sz="3600" baseline="0" dirty="0">
                  <a:solidFill>
                    <a:schemeClr val="bg1"/>
                  </a:solidFill>
                  <a:latin typeface="Trebuchet MS" pitchFamily="34" charset="0"/>
                </a:rPr>
                <a:t> you are ready to print your poster</a:t>
              </a:r>
              <a:r>
                <a:rPr lang="en-US" sz="3600" dirty="0">
                  <a:solidFill>
                    <a:schemeClr val="bg1"/>
                  </a:solidFill>
                  <a:latin typeface="Trebuchet MS" pitchFamily="34" charset="0"/>
                </a:rPr>
                <a:t>,</a:t>
              </a:r>
              <a:r>
                <a:rPr lang="en-US" sz="3600" baseline="0" dirty="0">
                  <a:solidFill>
                    <a:schemeClr val="bg1"/>
                  </a:solidFill>
                  <a:latin typeface="Trebuchet MS" pitchFamily="34" charset="0"/>
                </a:rPr>
                <a:t> go online to </a:t>
              </a:r>
              <a:r>
                <a:rPr lang="en-US" sz="3600" b="0" dirty="0">
                  <a:solidFill>
                    <a:schemeClr val="bg1"/>
                  </a:solidFill>
                  <a:latin typeface="Trebuchet MS" pitchFamily="34" charset="0"/>
                </a:rPr>
                <a:t>PosterPresentations.com</a:t>
              </a:r>
              <a:br>
                <a:rPr lang="en-US" sz="3600" dirty="0">
                  <a:solidFill>
                    <a:schemeClr val="bg1"/>
                  </a:solidFill>
                  <a:latin typeface="Trebuchet MS" pitchFamily="34" charset="0"/>
                </a:rPr>
              </a:br>
              <a:endParaRPr lang="en-US" sz="3600" dirty="0">
                <a:solidFill>
                  <a:schemeClr val="bg1"/>
                </a:solidFill>
                <a:latin typeface="Trebuchet MS" pitchFamily="34" charset="0"/>
              </a:endParaRPr>
            </a:p>
            <a:p>
              <a:pPr algn="l" defTabSz="3765639"/>
              <a:r>
                <a:rPr lang="en-US" sz="3600" b="0" dirty="0">
                  <a:solidFill>
                    <a:schemeClr val="bg1"/>
                  </a:solidFill>
                  <a:latin typeface="Trebuchet MS" pitchFamily="34" charset="0"/>
                </a:rPr>
                <a:t>Need</a:t>
              </a:r>
              <a:r>
                <a:rPr lang="en-US" sz="3600" b="0" baseline="0" dirty="0">
                  <a:solidFill>
                    <a:schemeClr val="bg1"/>
                  </a:solidFill>
                  <a:latin typeface="Trebuchet MS" pitchFamily="34" charset="0"/>
                </a:rPr>
                <a:t> assistance? Call us at </a:t>
              </a:r>
              <a:r>
                <a:rPr lang="en-US" sz="3600" b="0" dirty="0">
                  <a:solidFill>
                    <a:srgbClr val="FFC000"/>
                  </a:solidFill>
                  <a:latin typeface="Trebuchet MS" pitchFamily="34" charset="0"/>
                </a:rPr>
                <a:t>1.510.649.3001</a:t>
              </a:r>
            </a:p>
            <a:p>
              <a:pPr algn="l" defTabSz="3765639"/>
              <a:endParaRPr lang="en-US" sz="4400" b="1" dirty="0">
                <a:solidFill>
                  <a:srgbClr val="FFFF00"/>
                </a:solidFill>
                <a:latin typeface="Trebuchet MS" pitchFamily="34" charset="0"/>
              </a:endParaRPr>
            </a:p>
            <a:p>
              <a:pPr algn="ctr"/>
              <a:endParaRPr lang="en-US" sz="3200" b="1" dirty="0">
                <a:solidFill>
                  <a:schemeClr val="bg1"/>
                </a:solidFill>
                <a:latin typeface="Trebuchet MS" pitchFamily="34" charset="0"/>
              </a:endParaRPr>
            </a:p>
            <a:p>
              <a:pPr algn="ctr"/>
              <a:r>
                <a:rPr lang="en-US" sz="4800" b="1" spc="600" dirty="0">
                  <a:solidFill>
                    <a:schemeClr val="bg1"/>
                  </a:solidFill>
                  <a:latin typeface="Trebuchet MS" pitchFamily="34" charset="0"/>
                </a:rPr>
                <a:t>QUICK START</a:t>
              </a:r>
            </a:p>
            <a:p>
              <a:pPr algn="ctr"/>
              <a:endParaRPr lang="en-US" sz="4000" b="1" baseline="0" dirty="0">
                <a:solidFill>
                  <a:schemeClr val="bg1"/>
                </a:solidFill>
                <a:latin typeface="Trebuchet MS" pitchFamily="34" charset="0"/>
              </a:endParaRPr>
            </a:p>
            <a:p>
              <a:pPr algn="ctr"/>
              <a:r>
                <a:rPr lang="en-US" sz="4000" b="1" baseline="0" dirty="0">
                  <a:solidFill>
                    <a:srgbClr val="FFC000"/>
                  </a:solidFill>
                  <a:latin typeface="Trebuchet MS" pitchFamily="34" charset="0"/>
                </a:rPr>
                <a:t>Zoom in and out</a:t>
              </a:r>
            </a:p>
            <a:p>
              <a:pPr marL="2527300" indent="-650875" algn="l" defTabSz="850900">
                <a:tabLst/>
              </a:pPr>
              <a:r>
                <a:rPr lang="en-US" sz="3200" b="0" baseline="0" dirty="0">
                  <a:solidFill>
                    <a:schemeClr val="bg1"/>
                  </a:solidFill>
                  <a:latin typeface="Trebuchet MS" pitchFamily="34" charset="0"/>
                </a:rPr>
                <a:t>	</a:t>
              </a:r>
              <a:r>
                <a:rPr lang="en-US" sz="3200" b="0" baseline="0" dirty="0">
                  <a:solidFill>
                    <a:schemeClr val="bg1">
                      <a:lumMod val="75000"/>
                    </a:schemeClr>
                  </a:solidFill>
                  <a:latin typeface="Trebuchet MS" pitchFamily="34" charset="0"/>
                </a:rPr>
                <a:t>As you work on your poster zoom in and out to the level that is more comfortable to you. Go to VIEW &gt; ZOOM.</a:t>
              </a:r>
            </a:p>
            <a:p>
              <a:pPr algn="l"/>
              <a:endParaRPr lang="en-US" sz="3600" b="0" baseline="0" dirty="0">
                <a:solidFill>
                  <a:schemeClr val="bg1"/>
                </a:solidFill>
                <a:latin typeface="Trebuchet MS" pitchFamily="34" charset="0"/>
              </a:endParaRPr>
            </a:p>
            <a:p>
              <a:pPr algn="ctr"/>
              <a:r>
                <a:rPr lang="en-US" sz="4000" b="1" baseline="0" dirty="0">
                  <a:solidFill>
                    <a:srgbClr val="FFC000"/>
                  </a:solidFill>
                  <a:latin typeface="Trebuchet MS" pitchFamily="34" charset="0"/>
                </a:rPr>
                <a:t>Title, Authors, and Affiliations</a:t>
              </a:r>
            </a:p>
            <a:p>
              <a:pPr algn="l"/>
              <a:r>
                <a:rPr lang="en-US" sz="3200" b="0" baseline="0" dirty="0">
                  <a:solidFill>
                    <a:schemeClr val="bg1">
                      <a:lumMod val="75000"/>
                    </a:schemeClr>
                  </a:solidFill>
                  <a:latin typeface="Trebuchet MS" pitchFamily="34" charset="0"/>
                </a:rPr>
                <a:t>Start designing your poster by adding the title, the names of the authors, and the affiliated institutions. </a:t>
              </a:r>
              <a:r>
                <a:rPr lang="en-US" sz="3200" b="0" spc="0" baseline="0" dirty="0">
                  <a:solidFill>
                    <a:schemeClr val="bg1">
                      <a:lumMod val="75000"/>
                    </a:schemeClr>
                  </a:solidFill>
                  <a:latin typeface="Trebuchet MS" pitchFamily="34" charset="0"/>
                </a:rPr>
                <a:t>You can type or paste text into the provided boxes. The template will automatically adjust the size of your text to fit the title box. You can manually override this feature and change the size of your text. </a:t>
              </a:r>
            </a:p>
            <a:p>
              <a:pPr algn="l"/>
              <a:endParaRPr lang="en-US" sz="3200" b="0" spc="0" baseline="0" dirty="0">
                <a:solidFill>
                  <a:schemeClr val="bg1">
                    <a:lumMod val="75000"/>
                  </a:schemeClr>
                </a:solidFill>
                <a:latin typeface="Trebuchet MS" pitchFamily="34" charset="0"/>
              </a:endParaRPr>
            </a:p>
            <a:p>
              <a:pPr algn="l"/>
              <a:r>
                <a:rPr lang="en-US" sz="3200" b="1" spc="300" baseline="0" dirty="0">
                  <a:solidFill>
                    <a:srgbClr val="FFC000"/>
                  </a:solidFill>
                  <a:latin typeface="Trebuchet MS" pitchFamily="34" charset="0"/>
                </a:rPr>
                <a:t>TIP</a:t>
              </a:r>
              <a:r>
                <a:rPr lang="en-US" sz="3200" b="1" baseline="0" dirty="0">
                  <a:solidFill>
                    <a:srgbClr val="FFC000"/>
                  </a:solidFill>
                  <a:latin typeface="Trebuchet MS" pitchFamily="34" charset="0"/>
                </a:rPr>
                <a:t>: </a:t>
              </a:r>
              <a:r>
                <a:rPr lang="en-US" sz="3200" b="0" baseline="0" dirty="0">
                  <a:solidFill>
                    <a:schemeClr val="bg1">
                      <a:lumMod val="75000"/>
                    </a:schemeClr>
                  </a:solidFill>
                  <a:latin typeface="Trebuchet MS" pitchFamily="34" charset="0"/>
                </a:rPr>
                <a:t>The font size of your title should be bigger than your name(s) and institution name(s).</a:t>
              </a:r>
            </a:p>
            <a:p>
              <a:pPr algn="l"/>
              <a:br>
                <a:rPr lang="en-US" sz="3600" b="1" baseline="0" dirty="0">
                  <a:solidFill>
                    <a:schemeClr val="bg1"/>
                  </a:solidFill>
                  <a:latin typeface="Trebuchet MS" pitchFamily="34" charset="0"/>
                </a:rPr>
              </a:br>
              <a:endParaRPr lang="en-US" sz="3600" b="1" dirty="0">
                <a:solidFill>
                  <a:schemeClr val="bg1"/>
                </a:solidFill>
                <a:latin typeface="Trebuchet MS" pitchFamily="34" charset="0"/>
              </a:endParaRPr>
            </a:p>
            <a:p>
              <a:pPr algn="ctr"/>
              <a:endParaRPr lang="en-US" sz="3600" b="1" dirty="0">
                <a:solidFill>
                  <a:srgbClr val="FFC000"/>
                </a:solidFill>
                <a:latin typeface="Trebuchet MS" pitchFamily="34" charset="0"/>
              </a:endParaRPr>
            </a:p>
            <a:p>
              <a:pPr algn="ctr"/>
              <a:endParaRPr lang="en-US" sz="3600" b="1" dirty="0">
                <a:solidFill>
                  <a:srgbClr val="FFC000"/>
                </a:solidFill>
                <a:latin typeface="Trebuchet MS" pitchFamily="34" charset="0"/>
              </a:endParaRPr>
            </a:p>
            <a:p>
              <a:pPr algn="ctr"/>
              <a:r>
                <a:rPr lang="en-US" sz="4000" b="1" dirty="0">
                  <a:solidFill>
                    <a:srgbClr val="FFC000"/>
                  </a:solidFill>
                  <a:latin typeface="Trebuchet MS" pitchFamily="34" charset="0"/>
                </a:rPr>
                <a:t>Adding Logos</a:t>
              </a:r>
              <a:r>
                <a:rPr lang="en-US" sz="4000" b="1" baseline="0" dirty="0">
                  <a:solidFill>
                    <a:srgbClr val="FFC000"/>
                  </a:solidFill>
                  <a:latin typeface="Trebuchet MS" pitchFamily="34" charset="0"/>
                </a:rPr>
                <a:t> / Seals</a:t>
              </a:r>
            </a:p>
            <a:p>
              <a:pPr algn="l"/>
              <a:r>
                <a:rPr lang="en-US" sz="3200" b="0" baseline="0" dirty="0">
                  <a:solidFill>
                    <a:schemeClr val="bg1">
                      <a:lumMod val="75000"/>
                    </a:schemeClr>
                  </a:solidFill>
                  <a:latin typeface="Trebuchet MS" pitchFamily="34" charset="0"/>
                </a:rPr>
                <a:t>Most often, logos are added on each side of the title. You can insert a logo by dragging and dropping it from your desktop, copy and paste or by going to INSERT &gt; PICTURES. Logos taken from web sites are likely to be low quality when printed. Zoom it at 100% to see what the logo will look like on the final poster and make any necessary adjustments.  </a:t>
              </a:r>
            </a:p>
            <a:p>
              <a:pPr algn="l"/>
              <a:endParaRPr lang="en-US" sz="3200" b="0" spc="300" baseline="0" dirty="0">
                <a:solidFill>
                  <a:schemeClr val="bg1">
                    <a:lumMod val="75000"/>
                  </a:schemeClr>
                </a:solidFill>
                <a:latin typeface="Trebuchet MS" pitchFamily="34" charset="0"/>
              </a:endParaRPr>
            </a:p>
            <a:p>
              <a:pPr algn="l"/>
              <a:r>
                <a:rPr lang="en-US" sz="3200" b="1" spc="300" baseline="0" dirty="0">
                  <a:solidFill>
                    <a:srgbClr val="FFC000"/>
                  </a:solidFill>
                  <a:latin typeface="Trebuchet MS" pitchFamily="34" charset="0"/>
                </a:rPr>
                <a:t>TIP:</a:t>
              </a:r>
              <a:r>
                <a:rPr lang="en-US" sz="3200" b="1" spc="0" baseline="0" dirty="0">
                  <a:solidFill>
                    <a:srgbClr val="FFC000"/>
                  </a:solidFill>
                  <a:latin typeface="Trebuchet MS" pitchFamily="34" charset="0"/>
                </a:rPr>
                <a:t> </a:t>
              </a:r>
              <a:r>
                <a:rPr lang="en-US" sz="3200" b="0" baseline="0" dirty="0">
                  <a:solidFill>
                    <a:schemeClr val="bg1">
                      <a:lumMod val="75000"/>
                    </a:schemeClr>
                  </a:solidFill>
                  <a:latin typeface="Trebuchet MS" pitchFamily="34" charset="0"/>
                </a:rPr>
                <a:t>See if your school’s logo is available on our free poster templates page.</a:t>
              </a:r>
            </a:p>
            <a:p>
              <a:pPr algn="l"/>
              <a:endParaRPr lang="en-US" sz="3200" b="0" baseline="0" dirty="0">
                <a:latin typeface="Trebuchet MS" pitchFamily="34" charset="0"/>
              </a:endParaRPr>
            </a:p>
            <a:p>
              <a:pPr algn="ctr"/>
              <a:r>
                <a:rPr lang="en-US" sz="4000" b="1" baseline="0" dirty="0">
                  <a:solidFill>
                    <a:srgbClr val="FFC000"/>
                  </a:solidFill>
                  <a:latin typeface="Trebuchet MS" pitchFamily="34" charset="0"/>
                </a:rPr>
                <a:t>Photographs / Graphics</a:t>
              </a:r>
            </a:p>
            <a:p>
              <a:pPr algn="l" defTabSz="977900"/>
              <a:r>
                <a:rPr lang="en-US" sz="3200" b="0" baseline="0" dirty="0">
                  <a:solidFill>
                    <a:schemeClr val="bg1">
                      <a:lumMod val="75000"/>
                    </a:schemeClr>
                  </a:solidFill>
                  <a:latin typeface="Trebuchet MS" pitchFamily="34" charset="0"/>
                </a:rPr>
                <a:t>You can add images by dragging and dropping from your desktop, copy and paste, or by going to INSERT &gt; PICTURES. Resize images proportionally by holding down the SHIFT key and dragging one of the corner handles. For a professional-looking poster, do not distort your images by enlarging them </a:t>
              </a:r>
              <a:r>
                <a:rPr lang="en-US" sz="3200" b="0" spc="0" baseline="0" dirty="0">
                  <a:solidFill>
                    <a:schemeClr val="bg1">
                      <a:lumMod val="75000"/>
                    </a:schemeClr>
                  </a:solidFill>
                  <a:latin typeface="Trebuchet MS" pitchFamily="34" charset="0"/>
                </a:rPr>
                <a:t>disproportionally.</a:t>
              </a:r>
            </a:p>
            <a:p>
              <a:pPr algn="l" defTabSz="977900"/>
              <a:endParaRPr lang="en-US" sz="3200" b="0" baseline="0" dirty="0">
                <a:latin typeface="Trebuchet MS" pitchFamily="34" charset="0"/>
              </a:endParaRPr>
            </a:p>
            <a:p>
              <a:pPr algn="ctr"/>
              <a:endParaRPr lang="en-US" sz="3600" b="1" baseline="0" dirty="0">
                <a:solidFill>
                  <a:srgbClr val="FFC000"/>
                </a:solidFill>
                <a:latin typeface="Trebuchet MS" pitchFamily="34" charset="0"/>
              </a:endParaRPr>
            </a:p>
            <a:p>
              <a:pPr algn="ctr"/>
              <a:endParaRPr lang="en-US" sz="3600" b="1" baseline="0" dirty="0">
                <a:solidFill>
                  <a:srgbClr val="FFC000"/>
                </a:solidFill>
                <a:latin typeface="Trebuchet MS" pitchFamily="34" charset="0"/>
              </a:endParaRPr>
            </a:p>
            <a:p>
              <a:pPr algn="ctr"/>
              <a:endParaRPr lang="en-US" sz="3600" b="1" baseline="0" dirty="0">
                <a:solidFill>
                  <a:srgbClr val="FFC000"/>
                </a:solidFill>
                <a:latin typeface="Trebuchet MS" pitchFamily="34" charset="0"/>
              </a:endParaRPr>
            </a:p>
            <a:p>
              <a:pPr algn="ctr"/>
              <a:endParaRPr lang="en-US" sz="3600" b="1" baseline="0" dirty="0">
                <a:solidFill>
                  <a:srgbClr val="FFC000"/>
                </a:solidFill>
                <a:latin typeface="Trebuchet MS" pitchFamily="34" charset="0"/>
              </a:endParaRPr>
            </a:p>
            <a:p>
              <a:pPr algn="ctr"/>
              <a:endParaRPr lang="en-US" sz="3600" b="1" baseline="0" dirty="0">
                <a:solidFill>
                  <a:srgbClr val="FFC000"/>
                </a:solidFill>
                <a:latin typeface="Trebuchet MS" pitchFamily="34" charset="0"/>
              </a:endParaRPr>
            </a:p>
            <a:p>
              <a:pPr algn="ctr"/>
              <a:endParaRPr lang="en-US" sz="3600" b="1" baseline="0" dirty="0">
                <a:solidFill>
                  <a:srgbClr val="FFC000"/>
                </a:solidFill>
                <a:latin typeface="Trebuchet MS" pitchFamily="34" charset="0"/>
              </a:endParaRPr>
            </a:p>
            <a:p>
              <a:pPr algn="ctr"/>
              <a:endParaRPr lang="en-US" sz="3600" b="1" baseline="0" dirty="0">
                <a:solidFill>
                  <a:srgbClr val="FFC000"/>
                </a:solidFill>
                <a:latin typeface="Trebuchet MS" pitchFamily="34" charset="0"/>
              </a:endParaRPr>
            </a:p>
            <a:p>
              <a:pPr algn="ctr"/>
              <a:r>
                <a:rPr lang="en-US" sz="4000" b="1" baseline="0" dirty="0">
                  <a:solidFill>
                    <a:srgbClr val="FFC000"/>
                  </a:solidFill>
                  <a:latin typeface="Trebuchet MS" pitchFamily="34" charset="0"/>
                </a:rPr>
                <a:t>Image Quality Check</a:t>
              </a:r>
            </a:p>
            <a:p>
              <a:pPr lvl="0" algn="l" defTabSz="977900"/>
              <a:r>
                <a:rPr lang="en-US" sz="3200" b="0" baseline="0" dirty="0">
                  <a:solidFill>
                    <a:schemeClr val="bg1">
                      <a:lumMod val="75000"/>
                    </a:schemeClr>
                  </a:solidFill>
                  <a:latin typeface="Trebuchet MS" pitchFamily="34" charset="0"/>
                </a:rPr>
                <a:t>Zoom in and look at your images at 100% magnification. If they look good they will print well. </a:t>
              </a:r>
              <a:endParaRPr lang="en-US" sz="3600" b="0" dirty="0">
                <a:latin typeface="Trebuchet MS" pitchFamily="34" charset="0"/>
              </a:endParaRPr>
            </a:p>
          </p:txBody>
        </p:sp>
        <p:cxnSp>
          <p:nvCxnSpPr>
            <p:cNvPr id="38" name="Straight Connector 37"/>
            <p:cNvCxnSpPr/>
            <p:nvPr/>
          </p:nvCxnSpPr>
          <p:spPr>
            <a:xfrm>
              <a:off x="-11225189" y="7240467"/>
              <a:ext cx="10999746" cy="3341"/>
            </a:xfrm>
            <a:prstGeom prst="line">
              <a:avLst/>
            </a:prstGeom>
            <a:ln>
              <a:solidFill>
                <a:srgbClr val="FFC000"/>
              </a:solidFill>
            </a:ln>
          </p:spPr>
          <p:style>
            <a:lnRef idx="1">
              <a:schemeClr val="accent1"/>
            </a:lnRef>
            <a:fillRef idx="0">
              <a:schemeClr val="accent1"/>
            </a:fillRef>
            <a:effectRef idx="0">
              <a:schemeClr val="accent1"/>
            </a:effectRef>
            <a:fontRef idx="minor">
              <a:schemeClr val="tx1"/>
            </a:fontRef>
          </p:style>
        </p:cxnSp>
        <p:pic>
          <p:nvPicPr>
            <p:cNvPr id="39" name="Picture 38"/>
            <p:cNvPicPr>
              <a:picLocks noChangeAspect="1"/>
            </p:cNvPicPr>
            <p:nvPr userDrawn="1"/>
          </p:nvPicPr>
          <p:blipFill>
            <a:blip r:embed="rId4"/>
            <a:stretch>
              <a:fillRect/>
            </a:stretch>
          </p:blipFill>
          <p:spPr>
            <a:xfrm>
              <a:off x="-10479105" y="12472417"/>
              <a:ext cx="1597666" cy="1201935"/>
            </a:xfrm>
            <a:prstGeom prst="rect">
              <a:avLst/>
            </a:prstGeom>
          </p:spPr>
        </p:pic>
        <p:pic>
          <p:nvPicPr>
            <p:cNvPr id="40" name="Picture 39"/>
            <p:cNvPicPr>
              <a:picLocks noChangeAspect="1"/>
            </p:cNvPicPr>
            <p:nvPr userDrawn="1"/>
          </p:nvPicPr>
          <p:blipFill>
            <a:blip r:embed="rId5"/>
            <a:stretch>
              <a:fillRect/>
            </a:stretch>
          </p:blipFill>
          <p:spPr>
            <a:xfrm>
              <a:off x="-10732765" y="19116994"/>
              <a:ext cx="9986808" cy="1053596"/>
            </a:xfrm>
            <a:prstGeom prst="rect">
              <a:avLst/>
            </a:prstGeom>
          </p:spPr>
        </p:pic>
        <p:grpSp>
          <p:nvGrpSpPr>
            <p:cNvPr id="41" name="Group 40"/>
            <p:cNvGrpSpPr/>
            <p:nvPr userDrawn="1"/>
          </p:nvGrpSpPr>
          <p:grpSpPr>
            <a:xfrm>
              <a:off x="-9744993" y="29384977"/>
              <a:ext cx="7531182" cy="2202634"/>
              <a:chOff x="-4470427" y="13701622"/>
              <a:chExt cx="3470785" cy="1011982"/>
            </a:xfrm>
          </p:grpSpPr>
          <p:grpSp>
            <p:nvGrpSpPr>
              <p:cNvPr id="49" name="Group 48"/>
              <p:cNvGrpSpPr/>
              <p:nvPr userDrawn="1"/>
            </p:nvGrpSpPr>
            <p:grpSpPr>
              <a:xfrm>
                <a:off x="-2783495" y="13745853"/>
                <a:ext cx="624431" cy="898924"/>
                <a:chOff x="-3958697" y="14964973"/>
                <a:chExt cx="779338" cy="1288152"/>
              </a:xfrm>
            </p:grpSpPr>
            <p:pic>
              <p:nvPicPr>
                <p:cNvPr id="70" name="Picture 69"/>
                <p:cNvPicPr>
                  <a:picLocks noChangeAspect="1"/>
                </p:cNvPicPr>
                <p:nvPr userDrawn="1"/>
              </p:nvPicPr>
              <p:blipFill>
                <a:blip r:embed="rId6"/>
                <a:stretch>
                  <a:fillRect/>
                </a:stretch>
              </p:blipFill>
              <p:spPr>
                <a:xfrm>
                  <a:off x="-3948160" y="14964973"/>
                  <a:ext cx="768801" cy="1090857"/>
                </a:xfrm>
                <a:prstGeom prst="rect">
                  <a:avLst/>
                </a:prstGeom>
              </p:spPr>
            </p:pic>
            <p:sp>
              <p:nvSpPr>
                <p:cNvPr id="71" name="TextBox 70"/>
                <p:cNvSpPr txBox="1"/>
                <p:nvPr userDrawn="1"/>
              </p:nvSpPr>
              <p:spPr>
                <a:xfrm>
                  <a:off x="-3958697" y="15961716"/>
                  <a:ext cx="779337" cy="291409"/>
                </a:xfrm>
                <a:prstGeom prst="rect">
                  <a:avLst/>
                </a:prstGeom>
                <a:solidFill>
                  <a:schemeClr val="accent1"/>
                </a:solidFill>
                <a:ln>
                  <a:noFill/>
                </a:ln>
              </p:spPr>
              <p:txBody>
                <a:bodyPr wrap="square" lIns="91440" tIns="91440" rIns="91440" bIns="91440" rtlCol="0">
                  <a:spAutoFit/>
                </a:bodyPr>
                <a:lstStyle/>
                <a:p>
                  <a:pPr algn="ctr"/>
                  <a:r>
                    <a:rPr lang="en-US" sz="2000" b="1" dirty="0">
                      <a:solidFill>
                        <a:schemeClr val="tx1"/>
                      </a:solidFill>
                    </a:rPr>
                    <a:t>ORIGINAL</a:t>
                  </a:r>
                </a:p>
              </p:txBody>
            </p:sp>
          </p:grpSp>
          <p:grpSp>
            <p:nvGrpSpPr>
              <p:cNvPr id="65" name="Group 64"/>
              <p:cNvGrpSpPr/>
              <p:nvPr userDrawn="1"/>
            </p:nvGrpSpPr>
            <p:grpSpPr>
              <a:xfrm>
                <a:off x="-2033159" y="13745867"/>
                <a:ext cx="1033517" cy="898915"/>
                <a:chOff x="-2921738" y="14889872"/>
                <a:chExt cx="1420279" cy="1235304"/>
              </a:xfrm>
            </p:grpSpPr>
            <p:pic>
              <p:nvPicPr>
                <p:cNvPr id="68" name="Picture 67"/>
                <p:cNvPicPr>
                  <a:picLocks noChangeAspect="1"/>
                </p:cNvPicPr>
                <p:nvPr userDrawn="1"/>
              </p:nvPicPr>
              <p:blipFill>
                <a:blip r:embed="rId6"/>
                <a:stretch>
                  <a:fillRect/>
                </a:stretch>
              </p:blipFill>
              <p:spPr>
                <a:xfrm>
                  <a:off x="-2921738" y="14889872"/>
                  <a:ext cx="1420279" cy="1029694"/>
                </a:xfrm>
                <a:prstGeom prst="rect">
                  <a:avLst/>
                </a:prstGeom>
              </p:spPr>
            </p:pic>
            <p:sp>
              <p:nvSpPr>
                <p:cNvPr id="69" name="TextBox 68"/>
                <p:cNvSpPr txBox="1"/>
                <p:nvPr userDrawn="1"/>
              </p:nvSpPr>
              <p:spPr>
                <a:xfrm>
                  <a:off x="-2918991" y="15845720"/>
                  <a:ext cx="1417532" cy="279456"/>
                </a:xfrm>
                <a:prstGeom prst="rect">
                  <a:avLst/>
                </a:prstGeom>
                <a:solidFill>
                  <a:srgbClr val="FF0000"/>
                </a:solidFill>
              </p:spPr>
              <p:txBody>
                <a:bodyPr wrap="square" lIns="457200" tIns="91440" rIns="457200" bIns="91440" rtlCol="0">
                  <a:spAutoFit/>
                </a:bodyPr>
                <a:lstStyle/>
                <a:p>
                  <a:pPr algn="ctr"/>
                  <a:r>
                    <a:rPr lang="en-US" sz="2000" b="1" dirty="0">
                      <a:solidFill>
                        <a:schemeClr val="bg1"/>
                      </a:solidFill>
                    </a:rPr>
                    <a:t>DISTORTED</a:t>
                  </a:r>
                  <a:endParaRPr lang="en-US" sz="900" b="1" dirty="0">
                    <a:solidFill>
                      <a:schemeClr val="bg1"/>
                    </a:solidFill>
                  </a:endParaRPr>
                </a:p>
              </p:txBody>
            </p:sp>
          </p:grpSp>
          <p:pic>
            <p:nvPicPr>
              <p:cNvPr id="66" name="Picture 65"/>
              <p:cNvPicPr>
                <a:picLocks noChangeAspect="1"/>
              </p:cNvPicPr>
              <p:nvPr userDrawn="1"/>
            </p:nvPicPr>
            <p:blipFill>
              <a:blip r:embed="rId7"/>
              <a:stretch>
                <a:fillRect/>
              </a:stretch>
            </p:blipFill>
            <p:spPr>
              <a:xfrm>
                <a:off x="-4470427" y="13701622"/>
                <a:ext cx="1098742" cy="847761"/>
              </a:xfrm>
              <a:prstGeom prst="rect">
                <a:avLst/>
              </a:prstGeom>
            </p:spPr>
          </p:pic>
          <p:sp>
            <p:nvSpPr>
              <p:cNvPr id="67" name="TextBox 66"/>
              <p:cNvSpPr txBox="1"/>
              <p:nvPr userDrawn="1"/>
            </p:nvSpPr>
            <p:spPr>
              <a:xfrm>
                <a:off x="-4440600" y="14388371"/>
                <a:ext cx="1035685" cy="325233"/>
              </a:xfrm>
              <a:prstGeom prst="rect">
                <a:avLst/>
              </a:prstGeom>
              <a:noFill/>
            </p:spPr>
            <p:txBody>
              <a:bodyPr wrap="square" lIns="457200" tIns="457200" rIns="457200" bIns="0" rtlCol="0">
                <a:spAutoFit/>
              </a:bodyPr>
              <a:lstStyle/>
              <a:p>
                <a:pPr algn="ctr"/>
                <a:r>
                  <a:rPr lang="en-US" sz="1600" dirty="0">
                    <a:solidFill>
                      <a:schemeClr val="bg1"/>
                    </a:solidFill>
                  </a:rPr>
                  <a:t>Corner</a:t>
                </a:r>
                <a:r>
                  <a:rPr lang="en-US" sz="1600" baseline="0" dirty="0">
                    <a:solidFill>
                      <a:schemeClr val="bg1"/>
                    </a:solidFill>
                  </a:rPr>
                  <a:t> handles</a:t>
                </a:r>
                <a:endParaRPr lang="en-US" sz="1600" dirty="0">
                  <a:solidFill>
                    <a:schemeClr val="bg1"/>
                  </a:solidFill>
                </a:endParaRPr>
              </a:p>
            </p:txBody>
          </p:sp>
        </p:grpSp>
        <p:grpSp>
          <p:nvGrpSpPr>
            <p:cNvPr id="42" name="Group 41"/>
            <p:cNvGrpSpPr/>
            <p:nvPr userDrawn="1"/>
          </p:nvGrpSpPr>
          <p:grpSpPr>
            <a:xfrm>
              <a:off x="-10573702" y="34554904"/>
              <a:ext cx="9344084" cy="2526502"/>
              <a:chOff x="-4835604" y="15859915"/>
              <a:chExt cx="4306270" cy="1160780"/>
            </a:xfrm>
          </p:grpSpPr>
          <p:graphicFrame>
            <p:nvGraphicFramePr>
              <p:cNvPr id="43" name="Object 42"/>
              <p:cNvGraphicFramePr>
                <a:graphicFrameLocks noChangeAspect="1"/>
              </p:cNvGraphicFramePr>
              <p:nvPr userDrawn="1">
                <p:extLst>
                  <p:ext uri="{D42A27DB-BD31-4B8C-83A1-F6EECF244321}">
                    <p14:modId xmlns:p14="http://schemas.microsoft.com/office/powerpoint/2010/main" val="3865782997"/>
                  </p:ext>
                </p:extLst>
              </p:nvPr>
            </p:nvGraphicFramePr>
            <p:xfrm>
              <a:off x="-4649322" y="15859915"/>
              <a:ext cx="1828800" cy="1117600"/>
            </p:xfrm>
            <a:graphic>
              <a:graphicData uri="http://schemas.openxmlformats.org/presentationml/2006/ole">
                <mc:AlternateContent xmlns:mc="http://schemas.openxmlformats.org/markup-compatibility/2006">
                  <mc:Choice xmlns:v="urn:schemas-microsoft-com:vml" Requires="v">
                    <p:oleObj spid="_x0000_s2178" name="Image" r:id="rId8" imgW="1828440" imgH="1117440" progId="Photoshop.Image.13">
                      <p:embed/>
                    </p:oleObj>
                  </mc:Choice>
                  <mc:Fallback>
                    <p:oleObj name="Image" r:id="rId8" imgW="1828440" imgH="1117440" progId="Photoshop.Image.13">
                      <p:embed/>
                      <p:pic>
                        <p:nvPicPr>
                          <p:cNvPr id="0" name=""/>
                          <p:cNvPicPr/>
                          <p:nvPr/>
                        </p:nvPicPr>
                        <p:blipFill>
                          <a:blip r:embed="rId9"/>
                          <a:stretch>
                            <a:fillRect/>
                          </a:stretch>
                        </p:blipFill>
                        <p:spPr>
                          <a:xfrm>
                            <a:off x="-4649322" y="15859915"/>
                            <a:ext cx="1828800" cy="1117600"/>
                          </a:xfrm>
                          <a:prstGeom prst="rect">
                            <a:avLst/>
                          </a:prstGeom>
                        </p:spPr>
                      </p:pic>
                    </p:oleObj>
                  </mc:Fallback>
                </mc:AlternateContent>
              </a:graphicData>
            </a:graphic>
          </p:graphicFrame>
          <p:graphicFrame>
            <p:nvGraphicFramePr>
              <p:cNvPr id="44" name="Object 43"/>
              <p:cNvGraphicFramePr>
                <a:graphicFrameLocks noChangeAspect="1"/>
              </p:cNvGraphicFramePr>
              <p:nvPr userDrawn="1">
                <p:extLst>
                  <p:ext uri="{D42A27DB-BD31-4B8C-83A1-F6EECF244321}">
                    <p14:modId xmlns:p14="http://schemas.microsoft.com/office/powerpoint/2010/main" val="1762727889"/>
                  </p:ext>
                </p:extLst>
              </p:nvPr>
            </p:nvGraphicFramePr>
            <p:xfrm>
              <a:off x="-2572617" y="15863608"/>
              <a:ext cx="1828800" cy="1117600"/>
            </p:xfrm>
            <a:graphic>
              <a:graphicData uri="http://schemas.openxmlformats.org/presentationml/2006/ole">
                <mc:AlternateContent xmlns:mc="http://schemas.openxmlformats.org/markup-compatibility/2006">
                  <mc:Choice xmlns:v="urn:schemas-microsoft-com:vml" Requires="v">
                    <p:oleObj spid="_x0000_s2179" name="Image" r:id="rId10" imgW="1828440" imgH="1117440" progId="Photoshop.Image.13">
                      <p:embed/>
                    </p:oleObj>
                  </mc:Choice>
                  <mc:Fallback>
                    <p:oleObj name="Image" r:id="rId10" imgW="1828440" imgH="1117440" progId="Photoshop.Image.13">
                      <p:embed/>
                      <p:pic>
                        <p:nvPicPr>
                          <p:cNvPr id="0" name=""/>
                          <p:cNvPicPr/>
                          <p:nvPr/>
                        </p:nvPicPr>
                        <p:blipFill>
                          <a:blip r:embed="rId11"/>
                          <a:stretch>
                            <a:fillRect/>
                          </a:stretch>
                        </p:blipFill>
                        <p:spPr>
                          <a:xfrm>
                            <a:off x="-2572617" y="15863608"/>
                            <a:ext cx="1828800" cy="1117600"/>
                          </a:xfrm>
                          <a:prstGeom prst="rect">
                            <a:avLst/>
                          </a:prstGeom>
                        </p:spPr>
                      </p:pic>
                    </p:oleObj>
                  </mc:Fallback>
                </mc:AlternateContent>
              </a:graphicData>
            </a:graphic>
          </p:graphicFrame>
          <p:sp>
            <p:nvSpPr>
              <p:cNvPr id="46" name="TextBox 45"/>
              <p:cNvSpPr txBox="1"/>
              <p:nvPr userDrawn="1"/>
            </p:nvSpPr>
            <p:spPr>
              <a:xfrm rot="16200000">
                <a:off x="-5311537" y="16369501"/>
                <a:ext cx="1117601" cy="165735"/>
              </a:xfrm>
              <a:prstGeom prst="rect">
                <a:avLst/>
              </a:prstGeom>
              <a:noFill/>
            </p:spPr>
            <p:txBody>
              <a:bodyPr wrap="square" lIns="91440" tIns="91440" rIns="91440" bIns="0" rtlCol="0">
                <a:spAutoFit/>
              </a:bodyPr>
              <a:lstStyle/>
              <a:p>
                <a:pPr algn="ctr"/>
                <a:r>
                  <a:rPr lang="en-US" sz="2000" dirty="0">
                    <a:solidFill>
                      <a:srgbClr val="92D050"/>
                    </a:solidFill>
                  </a:rPr>
                  <a:t>Good</a:t>
                </a:r>
                <a:r>
                  <a:rPr lang="en-US" sz="2000" baseline="0" dirty="0">
                    <a:solidFill>
                      <a:srgbClr val="92D050"/>
                    </a:solidFill>
                  </a:rPr>
                  <a:t> </a:t>
                </a:r>
                <a:r>
                  <a:rPr lang="en-US" sz="2000" baseline="0" dirty="0">
                    <a:solidFill>
                      <a:schemeClr val="bg1"/>
                    </a:solidFill>
                  </a:rPr>
                  <a:t>printing quality</a:t>
                </a:r>
                <a:endParaRPr lang="en-US" sz="2000" dirty="0">
                  <a:solidFill>
                    <a:schemeClr val="bg1"/>
                  </a:solidFill>
                </a:endParaRPr>
              </a:p>
            </p:txBody>
          </p:sp>
          <p:sp>
            <p:nvSpPr>
              <p:cNvPr id="47" name="TextBox 46"/>
              <p:cNvSpPr txBox="1"/>
              <p:nvPr userDrawn="1"/>
            </p:nvSpPr>
            <p:spPr>
              <a:xfrm rot="16200000">
                <a:off x="-1171002" y="16379027"/>
                <a:ext cx="1117601" cy="165735"/>
              </a:xfrm>
              <a:prstGeom prst="rect">
                <a:avLst/>
              </a:prstGeom>
              <a:noFill/>
            </p:spPr>
            <p:txBody>
              <a:bodyPr wrap="square" lIns="91440" tIns="91440" rIns="91440" bIns="0" rtlCol="0">
                <a:spAutoFit/>
              </a:bodyPr>
              <a:lstStyle/>
              <a:p>
                <a:pPr algn="ctr"/>
                <a:r>
                  <a:rPr lang="en-US" sz="2000" dirty="0">
                    <a:solidFill>
                      <a:srgbClr val="FF0000"/>
                    </a:solidFill>
                  </a:rPr>
                  <a:t>Bad </a:t>
                </a:r>
                <a:r>
                  <a:rPr lang="en-US" sz="2000" dirty="0">
                    <a:solidFill>
                      <a:schemeClr val="bg1"/>
                    </a:solidFill>
                  </a:rPr>
                  <a:t>printing quality</a:t>
                </a:r>
              </a:p>
            </p:txBody>
          </p:sp>
        </p:grpSp>
      </p:grpSp>
      <p:grpSp>
        <p:nvGrpSpPr>
          <p:cNvPr id="82" name="Group 81"/>
          <p:cNvGrpSpPr/>
          <p:nvPr userDrawn="1"/>
        </p:nvGrpSpPr>
        <p:grpSpPr>
          <a:xfrm>
            <a:off x="30676632" y="0"/>
            <a:ext cx="12284832" cy="42803763"/>
            <a:chOff x="44157839" y="-55065"/>
            <a:chExt cx="11062139" cy="38543561"/>
          </a:xfrm>
        </p:grpSpPr>
        <p:sp>
          <p:nvSpPr>
            <p:cNvPr id="83" name="Rectangle 82"/>
            <p:cNvSpPr/>
            <p:nvPr userDrawn="1"/>
          </p:nvSpPr>
          <p:spPr>
            <a:xfrm>
              <a:off x="44157839" y="-55065"/>
              <a:ext cx="11062139" cy="38543561"/>
            </a:xfrm>
            <a:prstGeom prst="rect">
              <a:avLst/>
            </a:prstGeom>
            <a:solidFill>
              <a:schemeClr val="tx1">
                <a:lumMod val="95000"/>
                <a:lumOff val="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457200" tIns="457200" rIns="457200" bIns="0" rtlCol="0" anchor="t" anchorCtr="0"/>
            <a:lstStyle/>
            <a:p>
              <a:pPr algn="ctr"/>
              <a:r>
                <a:rPr lang="en-US" sz="4800" b="1" spc="600" dirty="0">
                  <a:solidFill>
                    <a:schemeClr val="bg1"/>
                  </a:solidFill>
                  <a:latin typeface="Trebuchet MS" pitchFamily="34" charset="0"/>
                </a:rPr>
                <a:t>QUICK START (cont.)</a:t>
              </a:r>
            </a:p>
            <a:p>
              <a:pPr algn="ctr"/>
              <a:endParaRPr lang="en-US" sz="4400" b="1" baseline="0" dirty="0">
                <a:solidFill>
                  <a:schemeClr val="bg1"/>
                </a:solidFill>
                <a:latin typeface="Trebuchet MS" pitchFamily="34" charset="0"/>
              </a:endParaRPr>
            </a:p>
            <a:p>
              <a:pPr algn="ctr"/>
              <a:r>
                <a:rPr lang="en-US" sz="4000" b="1" baseline="0" dirty="0">
                  <a:solidFill>
                    <a:srgbClr val="FFC000"/>
                  </a:solidFill>
                  <a:latin typeface="Trebuchet MS" pitchFamily="34" charset="0"/>
                </a:rPr>
                <a:t>How to change the template color theme</a:t>
              </a:r>
            </a:p>
            <a:p>
              <a:pPr marL="0" marR="0" lvl="2" indent="0" algn="l" defTabSz="114300" rtl="0" eaLnBrk="1" fontAlgn="auto" latinLnBrk="0" hangingPunct="1">
                <a:lnSpc>
                  <a:spcPct val="100000"/>
                </a:lnSpc>
                <a:spcBef>
                  <a:spcPts val="0"/>
                </a:spcBef>
                <a:spcAft>
                  <a:spcPts val="0"/>
                </a:spcAft>
                <a:buClrTx/>
                <a:buSzTx/>
                <a:buFontTx/>
                <a:buNone/>
                <a:tabLst/>
                <a:defRPr/>
              </a:pPr>
              <a:r>
                <a:rPr lang="en-US" sz="3200" b="0" baseline="0" dirty="0">
                  <a:solidFill>
                    <a:schemeClr val="bg1">
                      <a:lumMod val="75000"/>
                    </a:schemeClr>
                  </a:solidFill>
                  <a:latin typeface="Trebuchet MS" pitchFamily="34" charset="0"/>
                </a:rPr>
                <a:t>You can easily change the color theme of your poster by going to the DESIGN menu, click on COLORS, and choose the color theme of your choice. You can </a:t>
              </a:r>
              <a:r>
                <a:rPr lang="en-US" sz="3200" b="0" spc="0" baseline="0" dirty="0">
                  <a:solidFill>
                    <a:schemeClr val="bg1">
                      <a:lumMod val="75000"/>
                    </a:schemeClr>
                  </a:solidFill>
                  <a:latin typeface="Trebuchet MS" pitchFamily="34" charset="0"/>
                </a:rPr>
                <a:t>also create your own color theme.</a:t>
              </a:r>
            </a:p>
            <a:p>
              <a:pPr marL="0" marR="0" lvl="2" indent="0" algn="l" defTabSz="114300" rtl="0" eaLnBrk="1" fontAlgn="auto" latinLnBrk="0" hangingPunct="1">
                <a:lnSpc>
                  <a:spcPct val="100000"/>
                </a:lnSpc>
                <a:spcBef>
                  <a:spcPts val="0"/>
                </a:spcBef>
                <a:spcAft>
                  <a:spcPts val="0"/>
                </a:spcAft>
                <a:buClrTx/>
                <a:buSzTx/>
                <a:buFontTx/>
                <a:buNone/>
                <a:tabLst/>
                <a:defRPr/>
              </a:pPr>
              <a:endParaRPr lang="en-US" sz="3200" b="0" baseline="0" dirty="0">
                <a:solidFill>
                  <a:schemeClr val="bg1">
                    <a:lumMod val="75000"/>
                  </a:schemeClr>
                </a:solidFill>
                <a:latin typeface="Trebuchet MS" pitchFamily="34" charset="0"/>
              </a:endParaRPr>
            </a:p>
            <a:p>
              <a:pPr marL="0" indent="0" algn="l" defTabSz="114300"/>
              <a:endParaRPr lang="en-US" sz="3200" b="0" baseline="0" dirty="0">
                <a:solidFill>
                  <a:schemeClr val="bg1">
                    <a:lumMod val="75000"/>
                  </a:schemeClr>
                </a:solidFill>
                <a:latin typeface="Trebuchet MS" pitchFamily="34" charset="0"/>
              </a:endParaRPr>
            </a:p>
            <a:p>
              <a:pPr marL="0" indent="0" algn="l" defTabSz="114300"/>
              <a:endParaRPr lang="en-US" sz="3200" b="0" baseline="0" dirty="0">
                <a:solidFill>
                  <a:schemeClr val="bg1">
                    <a:lumMod val="75000"/>
                  </a:schemeClr>
                </a:solidFill>
                <a:latin typeface="Trebuchet MS" pitchFamily="34" charset="0"/>
              </a:endParaRPr>
            </a:p>
            <a:p>
              <a:pPr marL="0" indent="0" algn="l" defTabSz="114300"/>
              <a:endParaRPr lang="en-US" sz="3200" b="0" baseline="0" dirty="0">
                <a:solidFill>
                  <a:schemeClr val="bg1">
                    <a:lumMod val="75000"/>
                  </a:schemeClr>
                </a:solidFill>
                <a:latin typeface="Trebuchet MS" pitchFamily="34" charset="0"/>
              </a:endParaRPr>
            </a:p>
            <a:p>
              <a:pPr marL="0" indent="0" algn="l" defTabSz="114300"/>
              <a:endParaRPr lang="en-US" sz="3200" b="0" baseline="0" dirty="0">
                <a:solidFill>
                  <a:schemeClr val="bg1">
                    <a:lumMod val="75000"/>
                  </a:schemeClr>
                </a:solidFill>
                <a:latin typeface="Trebuchet MS" pitchFamily="34" charset="0"/>
              </a:endParaRPr>
            </a:p>
            <a:p>
              <a:pPr marL="0" indent="0" algn="l" defTabSz="114300"/>
              <a:endParaRPr lang="en-US" sz="3200" b="0" baseline="0" dirty="0">
                <a:solidFill>
                  <a:schemeClr val="bg1">
                    <a:lumMod val="75000"/>
                  </a:schemeClr>
                </a:solidFill>
                <a:latin typeface="Trebuchet MS" pitchFamily="34" charset="0"/>
              </a:endParaRPr>
            </a:p>
            <a:p>
              <a:pPr marL="0" indent="0" algn="l" defTabSz="114300"/>
              <a:endParaRPr lang="en-US" sz="3200" b="0" baseline="0" dirty="0">
                <a:solidFill>
                  <a:schemeClr val="bg1">
                    <a:lumMod val="75000"/>
                  </a:schemeClr>
                </a:solidFill>
                <a:latin typeface="Trebuchet MS" pitchFamily="34" charset="0"/>
              </a:endParaRPr>
            </a:p>
            <a:p>
              <a:pPr marL="0" indent="0" algn="l" defTabSz="114300"/>
              <a:r>
                <a:rPr lang="en-US" sz="3200" b="0" baseline="0" dirty="0">
                  <a:solidFill>
                    <a:schemeClr val="bg1">
                      <a:lumMod val="75000"/>
                    </a:schemeClr>
                  </a:solidFill>
                  <a:latin typeface="Trebuchet MS" pitchFamily="34" charset="0"/>
                </a:rPr>
                <a:t>You can also manually change the color of your background by going to VIEW &gt; SLIDE MASTER.  After you finish working on the master be sure to go to VIEW &gt; NORMAL to continue working on your poster.</a:t>
              </a:r>
            </a:p>
            <a:p>
              <a:pPr marL="0" indent="0" algn="l" defTabSz="114300"/>
              <a:endParaRPr lang="en-US" sz="3200" b="0" baseline="0" dirty="0">
                <a:solidFill>
                  <a:schemeClr val="bg1">
                    <a:lumMod val="75000"/>
                  </a:schemeClr>
                </a:solidFill>
                <a:latin typeface="Trebuchet MS" pitchFamily="34" charset="0"/>
              </a:endParaRPr>
            </a:p>
            <a:p>
              <a:pPr algn="ctr"/>
              <a:r>
                <a:rPr lang="en-US" sz="4000" b="1" baseline="0" dirty="0">
                  <a:solidFill>
                    <a:srgbClr val="FFC000"/>
                  </a:solidFill>
                  <a:latin typeface="Trebuchet MS" pitchFamily="34" charset="0"/>
                </a:rPr>
                <a:t>How to add Text</a:t>
              </a:r>
            </a:p>
            <a:p>
              <a:pPr marL="3429000" lvl="2" indent="0" algn="l" defTabSz="114300"/>
              <a:r>
                <a:rPr lang="en-US" sz="3200" b="0" baseline="0" dirty="0">
                  <a:solidFill>
                    <a:schemeClr val="bg1">
                      <a:lumMod val="75000"/>
                    </a:schemeClr>
                  </a:solidFill>
                  <a:latin typeface="Trebuchet MS" pitchFamily="34" charset="0"/>
                </a:rPr>
                <a:t>The template comes with a number of pre-formatted placeholders for headers and text blocks. You can add more blocks by copying and pasting the existing ones or by adding a text box from the HOME menu. </a:t>
              </a:r>
            </a:p>
            <a:p>
              <a:pPr marL="1518341" lvl="2" indent="0" algn="l" defTabSz="114300"/>
              <a:endParaRPr lang="en-US" sz="32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lang="en-US" sz="3200" b="0" baseline="0" dirty="0">
                  <a:solidFill>
                    <a:schemeClr val="bg1">
                      <a:lumMod val="75000"/>
                    </a:schemeClr>
                  </a:solidFill>
                  <a:latin typeface="Trebuchet MS" pitchFamily="34" charset="0"/>
                </a:rPr>
                <a:t> </a:t>
              </a:r>
              <a:r>
                <a:rPr kumimoji="0" lang="en-US" sz="4000" b="1" i="0" u="none" strike="noStrike" kern="1200" cap="none" spc="0" normalizeH="0" baseline="0" noProof="0" dirty="0">
                  <a:ln>
                    <a:noFill/>
                  </a:ln>
                  <a:solidFill>
                    <a:srgbClr val="FFC000"/>
                  </a:solidFill>
                  <a:effectLst/>
                  <a:uLnTx/>
                  <a:uFillTx/>
                  <a:latin typeface="Trebuchet MS" pitchFamily="34" charset="0"/>
                </a:rPr>
                <a:t>Text size</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lumMod val="75000"/>
                    </a:prstClr>
                  </a:solidFill>
                  <a:effectLst/>
                  <a:uLnTx/>
                  <a:uFillTx/>
                  <a:latin typeface="Trebuchet MS" pitchFamily="34" charset="0"/>
                </a:rPr>
                <a:t>Adjust the size of your text based on how much content you have to present. </a:t>
              </a:r>
              <a:br>
                <a:rPr kumimoji="0" lang="en-US" sz="3200" b="0" i="0" u="none" strike="noStrike" kern="1200" cap="none" spc="0" normalizeH="0" baseline="0" noProof="0" dirty="0">
                  <a:ln>
                    <a:noFill/>
                  </a:ln>
                  <a:solidFill>
                    <a:prstClr val="white">
                      <a:lumMod val="75000"/>
                    </a:prstClr>
                  </a:solidFill>
                  <a:effectLst/>
                  <a:uLnTx/>
                  <a:uFillTx/>
                  <a:latin typeface="Trebuchet MS" pitchFamily="34" charset="0"/>
                </a:rPr>
              </a:br>
              <a:r>
                <a:rPr kumimoji="0" lang="en-US" sz="3200" b="0" i="0" u="none" strike="noStrike" kern="1200" cap="none" spc="0" normalizeH="0" baseline="0" noProof="0" dirty="0">
                  <a:ln>
                    <a:noFill/>
                  </a:ln>
                  <a:solidFill>
                    <a:prstClr val="white">
                      <a:lumMod val="75000"/>
                    </a:prstClr>
                  </a:solidFill>
                  <a:effectLst/>
                  <a:uLnTx/>
                  <a:uFillTx/>
                  <a:latin typeface="Trebuchet MS" pitchFamily="34" charset="0"/>
                </a:rPr>
                <a:t>The default template text offers a good starting point. Follow the conference requirements.</a:t>
              </a:r>
              <a:endParaRPr lang="en-US" sz="3200" b="0" baseline="0" dirty="0">
                <a:solidFill>
                  <a:schemeClr val="bg1">
                    <a:lumMod val="75000"/>
                  </a:schemeClr>
                </a:solidFill>
                <a:latin typeface="Trebuchet MS" pitchFamily="34" charset="0"/>
              </a:endParaRPr>
            </a:p>
            <a:p>
              <a:pPr marL="1518341" lvl="2" indent="0" algn="l" defTabSz="114300"/>
              <a:endParaRPr lang="en-US" sz="3200" b="0" baseline="0" dirty="0">
                <a:solidFill>
                  <a:schemeClr val="bg1">
                    <a:lumMod val="75000"/>
                  </a:schemeClr>
                </a:solidFill>
                <a:latin typeface="Trebuchet MS" pitchFamily="34" charset="0"/>
              </a:endParaRPr>
            </a:p>
            <a:p>
              <a:pPr algn="ctr"/>
              <a:r>
                <a:rPr lang="en-US" sz="4000" b="1" baseline="0" dirty="0">
                  <a:solidFill>
                    <a:srgbClr val="FFC000"/>
                  </a:solidFill>
                  <a:latin typeface="Trebuchet MS" pitchFamily="34" charset="0"/>
                </a:rPr>
                <a:t>How to add Tables</a:t>
              </a:r>
            </a:p>
            <a:p>
              <a:pPr marL="2000250" lvl="1" indent="0" algn="l" defTabSz="114300"/>
              <a:r>
                <a:rPr lang="en-US" sz="3200" b="0" baseline="0" dirty="0">
                  <a:solidFill>
                    <a:schemeClr val="bg1">
                      <a:lumMod val="75000"/>
                    </a:schemeClr>
                  </a:solidFill>
                  <a:latin typeface="Trebuchet MS" pitchFamily="34" charset="0"/>
                </a:rPr>
                <a:t>To add a table from scratch go to the INSERT menu and click on TABLE. A drop-down box will help you select rows and columns. </a:t>
              </a:r>
            </a:p>
            <a:p>
              <a:pPr marL="0" lvl="0" indent="0" algn="l" defTabSz="114300"/>
              <a:r>
                <a:rPr lang="en-US" sz="3200" b="0" baseline="0" dirty="0">
                  <a:solidFill>
                    <a:schemeClr val="bg1">
                      <a:lumMod val="75000"/>
                    </a:schemeClr>
                  </a:solidFill>
                  <a:latin typeface="Trebuchet MS" pitchFamily="34" charset="0"/>
                </a:rPr>
                <a:t>You can also copy and a paste a table from Word or another PowerPoint document. A pasted table may need to be re-formatted by RIGHT-CLICK &gt; FORMAT SHAPE, TEXT BOX, Margins.</a:t>
              </a:r>
            </a:p>
            <a:p>
              <a:pPr marL="0" lvl="0" indent="0" algn="l" defTabSz="114300"/>
              <a:endParaRPr lang="en-US" sz="32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C000"/>
                  </a:solidFill>
                  <a:effectLst/>
                  <a:uLnTx/>
                  <a:uFillTx/>
                  <a:latin typeface="Trebuchet MS" pitchFamily="34" charset="0"/>
                </a:rPr>
                <a:t>Graphs / Charts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lumMod val="75000"/>
                    </a:prstClr>
                  </a:solidFill>
                  <a:effectLst/>
                  <a:uLnTx/>
                  <a:uFillTx/>
                  <a:latin typeface="Trebuchet MS" pitchFamily="34" charset="0"/>
                </a:rPr>
                <a:t>You can simply copy and paste charts and graphs from Excel or Word. Some reformatting may be required depending on how the original document has been created.</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C000"/>
                  </a:solidFill>
                  <a:effectLst/>
                  <a:uLnTx/>
                  <a:uFillTx/>
                  <a:latin typeface="Trebuchet MS" pitchFamily="34" charset="0"/>
                </a:rPr>
                <a:t>How to change the column configuration</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lumMod val="75000"/>
                    </a:prstClr>
                  </a:solidFill>
                  <a:effectLst/>
                  <a:uLnTx/>
                  <a:uFillTx/>
                  <a:latin typeface="Trebuchet MS" pitchFamily="34" charset="0"/>
                </a:rPr>
                <a:t>RIGHT-CLICK on the poster background and select LAYOUT to see the column options available for this template. The poster columns can also be customized on the Master. VIEW &gt; MASTER.</a:t>
              </a:r>
            </a:p>
            <a:p>
              <a:pPr marL="0" marR="0" lvl="0" indent="0" algn="ctr" defTabSz="1518341" rtl="0" eaLnBrk="1" fontAlgn="auto" latinLnBrk="0" hangingPunct="1">
                <a:lnSpc>
                  <a:spcPct val="100000"/>
                </a:lnSpc>
                <a:spcBef>
                  <a:spcPts val="0"/>
                </a:spcBef>
                <a:spcAft>
                  <a:spcPts val="0"/>
                </a:spcAft>
                <a:buClrTx/>
                <a:buSzTx/>
                <a:buFontTx/>
                <a:buNone/>
                <a:tabLst/>
                <a:defRPr/>
              </a:pPr>
              <a:endParaRPr kumimoji="0" lang="en-US" sz="4000" b="1" i="0" u="none" strike="noStrike" kern="1200" cap="none" spc="0" normalizeH="0" baseline="0" noProof="0" dirty="0">
                <a:ln>
                  <a:noFill/>
                </a:ln>
                <a:solidFill>
                  <a:srgbClr val="FFC000"/>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C000"/>
                  </a:solidFill>
                  <a:effectLst/>
                  <a:uLnTx/>
                  <a:uFillTx/>
                  <a:latin typeface="Trebuchet MS" pitchFamily="34" charset="0"/>
                </a:rPr>
                <a:t>How to remove the info bars</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lumMod val="75000"/>
                    </a:prstClr>
                  </a:solidFill>
                  <a:effectLst/>
                  <a:uLnTx/>
                  <a:uFillTx/>
                  <a:latin typeface="Trebuchet MS" pitchFamily="34" charset="0"/>
                </a:rPr>
                <a:t>If you are working in PowerPoint for Windows and have finished your poster, save as PDF and the bars will not be included. You can also delete them by going to VIEW &gt; MASTER. On the Mac adjust the Page-Setup to match the Page-Setup in PowerPoint before you create a PDF. You can also delete them from the Slide Master.</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3200" b="0" i="0" u="none" strike="noStrike" kern="1200" cap="none" spc="0" normalizeH="0" baseline="0" noProof="0" dirty="0">
                <a:ln>
                  <a:noFill/>
                </a:ln>
                <a:solidFill>
                  <a:prstClr val="white">
                    <a:lumMod val="75000"/>
                  </a:prstClr>
                </a:solidFill>
                <a:effectLst/>
                <a:uLnTx/>
                <a:uFillTx/>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C000"/>
                  </a:solidFill>
                  <a:effectLst/>
                  <a:uLnTx/>
                  <a:uFillTx/>
                  <a:latin typeface="Trebuchet MS" pitchFamily="34" charset="0"/>
                </a:rPr>
                <a:t>Save your work</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lumMod val="75000"/>
                    </a:prstClr>
                  </a:solidFill>
                  <a:effectLst/>
                  <a:uLnTx/>
                  <a:uFillTx/>
                  <a:latin typeface="Trebuchet MS" pitchFamily="34" charset="0"/>
                </a:rPr>
                <a:t>Save your template as a PowerPoint document. For printing, save as PowerPoint or “Print-quality” PDF.</a:t>
              </a:r>
            </a:p>
            <a:p>
              <a:pPr marL="0" marR="0" lvl="0" indent="0" algn="l" defTabSz="114300" rtl="0" eaLnBrk="1" fontAlgn="auto" latinLnBrk="0" hangingPunct="1">
                <a:lnSpc>
                  <a:spcPct val="100000"/>
                </a:lnSpc>
                <a:spcBef>
                  <a:spcPts val="0"/>
                </a:spcBef>
                <a:spcAft>
                  <a:spcPts val="0"/>
                </a:spcAft>
                <a:buClrTx/>
                <a:buSzTx/>
                <a:buFontTx/>
                <a:buNone/>
                <a:tabLst/>
                <a:defRPr/>
              </a:pPr>
              <a:endParaRPr lang="en-US" sz="3200" b="0" baseline="0" dirty="0">
                <a:solidFill>
                  <a:schemeClr val="bg1">
                    <a:lumMod val="75000"/>
                  </a:schemeClr>
                </a:solidFill>
                <a:latin typeface="Trebuchet MS" pitchFamily="34" charset="0"/>
              </a:endParaRPr>
            </a:p>
            <a:p>
              <a:pPr marL="0" marR="0" lvl="0" indent="0" algn="ctr" defTabSz="1518341" rtl="0" eaLnBrk="1" fontAlgn="auto" latinLnBrk="0" hangingPunct="1">
                <a:lnSpc>
                  <a:spcPct val="10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FC000"/>
                  </a:solidFill>
                  <a:effectLst/>
                  <a:uLnTx/>
                  <a:uFillTx/>
                  <a:latin typeface="Trebuchet MS" pitchFamily="34" charset="0"/>
                </a:rPr>
                <a:t>Print your poster</a:t>
              </a:r>
            </a:p>
            <a:p>
              <a:pPr marL="0" marR="0" lvl="0" indent="0" algn="l" defTabSz="1143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white">
                      <a:lumMod val="75000"/>
                    </a:prstClr>
                  </a:solidFill>
                  <a:effectLst/>
                  <a:uLnTx/>
                  <a:uFillTx/>
                  <a:latin typeface="Trebuchet MS" pitchFamily="34" charset="0"/>
                </a:rPr>
                <a:t>When you are ready to have your poster printed go online to PosterPresentations.com and click on the “Order Your Poster” button. Choose the poster type the best suits your needs and submit your order. If you submit a PowerPoint document you will be receiving a PDF proof for your approval prior to printing. If your order is placed and paid for before noon, Pacific, Monday through Friday, your order will ship out that same day. Next day, Second day, Third day, and Free Ground services are offered. Go to PosterPresentations.com for more information.</a:t>
              </a:r>
            </a:p>
            <a:p>
              <a:pPr marL="0" marR="0" lvl="0" indent="0" algn="l" defTabSz="1143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solidFill>
                  <a:prstClr val="white">
                    <a:lumMod val="75000"/>
                  </a:prstClr>
                </a:solidFill>
                <a:effectLst/>
                <a:uLnTx/>
                <a:uFillTx/>
                <a:latin typeface="Trebuchet MS" pitchFamily="34" charset="0"/>
              </a:endParaRPr>
            </a:p>
          </p:txBody>
        </p:sp>
        <p:graphicFrame>
          <p:nvGraphicFramePr>
            <p:cNvPr id="84" name="Object 83"/>
            <p:cNvGraphicFramePr>
              <a:graphicFrameLocks noChangeAspect="1"/>
            </p:cNvGraphicFramePr>
            <p:nvPr userDrawn="1">
              <p:extLst>
                <p:ext uri="{D42A27DB-BD31-4B8C-83A1-F6EECF244321}">
                  <p14:modId xmlns:p14="http://schemas.microsoft.com/office/powerpoint/2010/main" val="3842880063"/>
                </p:ext>
              </p:extLst>
            </p:nvPr>
          </p:nvGraphicFramePr>
          <p:xfrm>
            <a:off x="46102925" y="4068480"/>
            <a:ext cx="6955629" cy="2569718"/>
          </p:xfrm>
          <a:graphic>
            <a:graphicData uri="http://schemas.openxmlformats.org/presentationml/2006/ole">
              <mc:AlternateContent xmlns:mc="http://schemas.openxmlformats.org/markup-compatibility/2006">
                <mc:Choice xmlns:v="urn:schemas-microsoft-com:vml" Requires="v">
                  <p:oleObj spid="_x0000_s2180" name="Image" r:id="rId12" imgW="4571280" imgH="1688760" progId="Photoshop.Image.13">
                    <p:embed/>
                  </p:oleObj>
                </mc:Choice>
                <mc:Fallback>
                  <p:oleObj name="Image" r:id="rId12" imgW="4571280" imgH="1688760" progId="Photoshop.Image.13">
                    <p:embed/>
                    <p:pic>
                      <p:nvPicPr>
                        <p:cNvPr id="0" name=""/>
                        <p:cNvPicPr/>
                        <p:nvPr/>
                      </p:nvPicPr>
                      <p:blipFill>
                        <a:blip r:embed="rId13"/>
                        <a:stretch>
                          <a:fillRect/>
                        </a:stretch>
                      </p:blipFill>
                      <p:spPr>
                        <a:xfrm>
                          <a:off x="46102925" y="4068480"/>
                          <a:ext cx="6955629" cy="2569718"/>
                        </a:xfrm>
                        <a:prstGeom prst="rect">
                          <a:avLst/>
                        </a:prstGeom>
                      </p:spPr>
                    </p:pic>
                  </p:oleObj>
                </mc:Fallback>
              </mc:AlternateContent>
            </a:graphicData>
          </a:graphic>
        </p:graphicFrame>
        <p:pic>
          <p:nvPicPr>
            <p:cNvPr id="85" name="Picture 84"/>
            <p:cNvPicPr>
              <a:picLocks noChangeAspect="1"/>
            </p:cNvPicPr>
            <p:nvPr userDrawn="1"/>
          </p:nvPicPr>
          <p:blipFill>
            <a:blip r:embed="rId14"/>
            <a:stretch>
              <a:fillRect/>
            </a:stretch>
          </p:blipFill>
          <p:spPr>
            <a:xfrm>
              <a:off x="44487207" y="9829102"/>
              <a:ext cx="2969584" cy="1370577"/>
            </a:xfrm>
            <a:prstGeom prst="rect">
              <a:avLst/>
            </a:prstGeom>
            <a:ln>
              <a:noFill/>
            </a:ln>
          </p:spPr>
        </p:pic>
        <p:graphicFrame>
          <p:nvGraphicFramePr>
            <p:cNvPr id="86" name="Object 85"/>
            <p:cNvGraphicFramePr>
              <a:graphicFrameLocks noChangeAspect="1"/>
            </p:cNvGraphicFramePr>
            <p:nvPr userDrawn="1">
              <p:extLst>
                <p:ext uri="{D42A27DB-BD31-4B8C-83A1-F6EECF244321}">
                  <p14:modId xmlns:p14="http://schemas.microsoft.com/office/powerpoint/2010/main" val="2925422147"/>
                </p:ext>
              </p:extLst>
            </p:nvPr>
          </p:nvGraphicFramePr>
          <p:xfrm>
            <a:off x="44620659" y="15799252"/>
            <a:ext cx="1482266" cy="992162"/>
          </p:xfrm>
          <a:graphic>
            <a:graphicData uri="http://schemas.openxmlformats.org/presentationml/2006/ole">
              <mc:AlternateContent xmlns:mc="http://schemas.openxmlformats.org/markup-compatibility/2006">
                <mc:Choice xmlns:v="urn:schemas-microsoft-com:vml" Requires="v">
                  <p:oleObj spid="_x0000_s2181" name="Image" r:id="rId15" imgW="1574280" imgH="1053720" progId="Photoshop.Image.13">
                    <p:embed/>
                  </p:oleObj>
                </mc:Choice>
                <mc:Fallback>
                  <p:oleObj name="Image" r:id="rId15" imgW="1574280" imgH="1053720" progId="Photoshop.Image.13">
                    <p:embed/>
                    <p:pic>
                      <p:nvPicPr>
                        <p:cNvPr id="0" name=""/>
                        <p:cNvPicPr/>
                        <p:nvPr/>
                      </p:nvPicPr>
                      <p:blipFill>
                        <a:blip r:embed="rId16"/>
                        <a:stretch>
                          <a:fillRect/>
                        </a:stretch>
                      </p:blipFill>
                      <p:spPr>
                        <a:xfrm>
                          <a:off x="44620659" y="15799252"/>
                          <a:ext cx="1482266" cy="992162"/>
                        </a:xfrm>
                        <a:prstGeom prst="rect">
                          <a:avLst/>
                        </a:prstGeom>
                      </p:spPr>
                    </p:pic>
                  </p:oleObj>
                </mc:Fallback>
              </mc:AlternateContent>
            </a:graphicData>
          </a:graphic>
        </p:graphicFrame>
        <p:grpSp>
          <p:nvGrpSpPr>
            <p:cNvPr id="87" name="Group 86"/>
            <p:cNvGrpSpPr/>
            <p:nvPr userDrawn="1"/>
          </p:nvGrpSpPr>
          <p:grpSpPr>
            <a:xfrm>
              <a:off x="44487207" y="35164894"/>
              <a:ext cx="10354213" cy="1265612"/>
              <a:chOff x="44200453" y="33317650"/>
              <a:chExt cx="9771399" cy="1090622"/>
            </a:xfrm>
          </p:grpSpPr>
          <p:sp>
            <p:nvSpPr>
              <p:cNvPr id="89" name="Rounded Rectangle 88"/>
              <p:cNvSpPr/>
              <p:nvPr userDrawn="1"/>
            </p:nvSpPr>
            <p:spPr>
              <a:xfrm>
                <a:off x="44200453" y="33317650"/>
                <a:ext cx="9771398" cy="1090622"/>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0" name="Picture 7" descr="http://t2.gstatic.com/images?q=tbn:ANd9GcR4APHC6TT9w54M2zn_pvCiBxUNcspYPoVxirLRphBoJabfSvu7zw">
                <a:hlinkClick r:id="rId17"/>
              </p:cNvPr>
              <p:cNvPicPr>
                <a:picLocks noChangeAspect="1" noChangeArrowheads="1"/>
              </p:cNvPicPr>
              <p:nvPr userDrawn="1"/>
            </p:nvPicPr>
            <p:blipFill>
              <a:blip r:embed="rId18" cstate="print"/>
              <a:srcRect/>
              <a:stretch>
                <a:fillRect/>
              </a:stretch>
            </p:blipFill>
            <p:spPr bwMode="auto">
              <a:xfrm>
                <a:off x="44326393" y="33415984"/>
                <a:ext cx="914401" cy="914399"/>
              </a:xfrm>
              <a:prstGeom prst="rect">
                <a:avLst/>
              </a:prstGeom>
              <a:noFill/>
              <a:ln>
                <a:noFill/>
              </a:ln>
            </p:spPr>
          </p:pic>
          <p:sp>
            <p:nvSpPr>
              <p:cNvPr id="91" name="TextBox 90"/>
              <p:cNvSpPr txBox="1"/>
              <p:nvPr userDrawn="1"/>
            </p:nvSpPr>
            <p:spPr>
              <a:xfrm>
                <a:off x="45300663" y="33507571"/>
                <a:ext cx="8671189" cy="716099"/>
              </a:xfrm>
              <a:prstGeom prst="rect">
                <a:avLst/>
              </a:prstGeom>
              <a:noFill/>
              <a:ln>
                <a:noFill/>
              </a:ln>
            </p:spPr>
            <p:txBody>
              <a:bodyPr wrap="square" rtlCol="0">
                <a:spAutoFit/>
              </a:bodyPr>
              <a:lstStyle/>
              <a:p>
                <a:r>
                  <a:rPr lang="en-US" sz="2400" dirty="0">
                    <a:solidFill>
                      <a:schemeClr val="tx2"/>
                    </a:solidFill>
                    <a:latin typeface="Trebuchet MS" pitchFamily="34" charset="0"/>
                  </a:rPr>
                  <a:t>Student</a:t>
                </a:r>
                <a:r>
                  <a:rPr lang="en-US" sz="2400" baseline="0" dirty="0">
                    <a:solidFill>
                      <a:schemeClr val="tx2"/>
                    </a:solidFill>
                    <a:latin typeface="Trebuchet MS" pitchFamily="34" charset="0"/>
                  </a:rPr>
                  <a:t> discounts are available on our </a:t>
                </a:r>
                <a:r>
                  <a:rPr lang="en-US" sz="2400" baseline="0" dirty="0" err="1">
                    <a:solidFill>
                      <a:schemeClr val="tx2"/>
                    </a:solidFill>
                    <a:latin typeface="Trebuchet MS" pitchFamily="34" charset="0"/>
                  </a:rPr>
                  <a:t>Facebook</a:t>
                </a:r>
                <a:r>
                  <a:rPr lang="en-US" sz="2400" baseline="0" dirty="0">
                    <a:solidFill>
                      <a:schemeClr val="tx2"/>
                    </a:solidFill>
                    <a:latin typeface="Trebuchet MS" pitchFamily="34" charset="0"/>
                  </a:rPr>
                  <a:t> page.</a:t>
                </a:r>
                <a:br>
                  <a:rPr lang="en-US" sz="2400" baseline="0" dirty="0">
                    <a:solidFill>
                      <a:schemeClr val="tx2"/>
                    </a:solidFill>
                    <a:latin typeface="Trebuchet MS" pitchFamily="34" charset="0"/>
                  </a:rPr>
                </a:br>
                <a:r>
                  <a:rPr lang="en-US" sz="2400" baseline="0" dirty="0">
                    <a:solidFill>
                      <a:schemeClr val="tx2"/>
                    </a:solidFill>
                    <a:latin typeface="Trebuchet MS" pitchFamily="34" charset="0"/>
                  </a:rPr>
                  <a:t>Go to </a:t>
                </a:r>
                <a:r>
                  <a:rPr lang="en-US" sz="2400" u="sng" baseline="0" dirty="0">
                    <a:solidFill>
                      <a:schemeClr val="tx2"/>
                    </a:solidFill>
                    <a:latin typeface="Trebuchet MS" pitchFamily="34" charset="0"/>
                  </a:rPr>
                  <a:t>PosterPresentations.com</a:t>
                </a:r>
                <a:r>
                  <a:rPr lang="en-US" sz="2400" baseline="0" dirty="0">
                    <a:solidFill>
                      <a:schemeClr val="tx2"/>
                    </a:solidFill>
                    <a:latin typeface="Trebuchet MS" pitchFamily="34" charset="0"/>
                  </a:rPr>
                  <a:t> and click on the FB icon. </a:t>
                </a:r>
                <a:endParaRPr lang="en-US" sz="2400" dirty="0">
                  <a:solidFill>
                    <a:schemeClr val="tx2"/>
                  </a:solidFill>
                  <a:latin typeface="Trebuchet MS" pitchFamily="34" charset="0"/>
                </a:endParaRPr>
              </a:p>
            </p:txBody>
          </p:sp>
        </p:grpSp>
      </p:grpSp>
      <p:sp>
        <p:nvSpPr>
          <p:cNvPr id="35" name="TextBox 34"/>
          <p:cNvSpPr txBox="1"/>
          <p:nvPr userDrawn="1"/>
        </p:nvSpPr>
        <p:spPr>
          <a:xfrm>
            <a:off x="31033558" y="40911552"/>
            <a:ext cx="7629577" cy="1399638"/>
          </a:xfrm>
          <a:prstGeom prst="rect">
            <a:avLst/>
          </a:prstGeom>
          <a:noFill/>
        </p:spPr>
        <p:txBody>
          <a:bodyPr wrap="square" lIns="65304" tIns="32651" rIns="65304" bIns="32651" rtlCol="0">
            <a:spAutoFit/>
          </a:bodyPr>
          <a:lstStyle/>
          <a:p>
            <a:pPr marL="400050" indent="-400050">
              <a:lnSpc>
                <a:spcPts val="2600"/>
              </a:lnSpc>
            </a:pPr>
            <a:r>
              <a:rPr lang="en-US" sz="2800" dirty="0">
                <a:solidFill>
                  <a:schemeClr val="bg1"/>
                </a:solidFill>
              </a:rPr>
              <a:t>© 2015</a:t>
            </a:r>
            <a:r>
              <a:rPr lang="en-US" sz="2800" baseline="0" dirty="0">
                <a:solidFill>
                  <a:schemeClr val="bg1"/>
                </a:solidFill>
              </a:rPr>
              <a:t> </a:t>
            </a:r>
            <a:r>
              <a:rPr lang="en-US" sz="2800" dirty="0">
                <a:solidFill>
                  <a:schemeClr val="bg1"/>
                </a:solidFill>
              </a:rPr>
              <a:t>PosterPresentations.com</a:t>
            </a:r>
            <a:br>
              <a:rPr lang="en-US" sz="2800" dirty="0">
                <a:solidFill>
                  <a:schemeClr val="bg1"/>
                </a:solidFill>
              </a:rPr>
            </a:br>
            <a:r>
              <a:rPr lang="en-US" sz="2400" dirty="0">
                <a:solidFill>
                  <a:schemeClr val="bg1"/>
                </a:solidFill>
              </a:rPr>
              <a:t>2117 Fourth Street ,</a:t>
            </a:r>
            <a:r>
              <a:rPr lang="en-US" sz="2400" baseline="0" dirty="0">
                <a:solidFill>
                  <a:schemeClr val="bg1"/>
                </a:solidFill>
              </a:rPr>
              <a:t> Unit C</a:t>
            </a:r>
          </a:p>
          <a:p>
            <a:pPr marL="400050" indent="0">
              <a:lnSpc>
                <a:spcPts val="2600"/>
              </a:lnSpc>
            </a:pPr>
            <a:r>
              <a:rPr lang="en-US" sz="2400" baseline="0" dirty="0">
                <a:solidFill>
                  <a:schemeClr val="bg1"/>
                </a:solidFill>
              </a:rPr>
              <a:t>Berkeley CA </a:t>
            </a:r>
            <a:r>
              <a:rPr lang="en-US" sz="2000" baseline="0" dirty="0">
                <a:solidFill>
                  <a:schemeClr val="bg1"/>
                </a:solidFill>
              </a:rPr>
              <a:t>94710</a:t>
            </a:r>
            <a:br>
              <a:rPr lang="en-US" sz="2400" baseline="0" dirty="0">
                <a:solidFill>
                  <a:schemeClr val="bg1"/>
                </a:solidFill>
              </a:rPr>
            </a:br>
            <a:r>
              <a:rPr lang="en-US" sz="2400" b="1" baseline="0" dirty="0">
                <a:solidFill>
                  <a:srgbClr val="FFFF00"/>
                </a:solidFill>
              </a:rPr>
              <a:t>posterpresenter@gmail.com</a:t>
            </a:r>
            <a:endParaRPr lang="en-US" sz="2800" b="1" dirty="0">
              <a:solidFill>
                <a:srgbClr val="FFFF00"/>
              </a:solidFill>
            </a:endParaRPr>
          </a:p>
        </p:txBody>
      </p:sp>
      <p:sp>
        <p:nvSpPr>
          <p:cNvPr id="45" name="Text Box 14"/>
          <p:cNvSpPr txBox="1">
            <a:spLocks noChangeArrowheads="1"/>
          </p:cNvSpPr>
          <p:nvPr userDrawn="1"/>
        </p:nvSpPr>
        <p:spPr bwMode="auto">
          <a:xfrm>
            <a:off x="1432294" y="41948434"/>
            <a:ext cx="2636977" cy="337227"/>
          </a:xfrm>
          <a:prstGeom prst="rect">
            <a:avLst/>
          </a:prstGeom>
          <a:noFill/>
          <a:ln w="9525">
            <a:noFill/>
            <a:miter lim="800000"/>
            <a:headEnd/>
            <a:tailEnd/>
          </a:ln>
          <a:effectLst/>
        </p:spPr>
        <p:txBody>
          <a:bodyPr wrap="square" lIns="89381" tIns="44682" rIns="89381" bIns="44682">
            <a:spAutoFit/>
          </a:bodyPr>
          <a:lstStyle/>
          <a:p>
            <a:pPr eaLnBrk="0" hangingPunct="0">
              <a:lnSpc>
                <a:spcPct val="65000"/>
              </a:lnSpc>
              <a:spcBef>
                <a:spcPct val="50000"/>
              </a:spcBef>
              <a:defRPr/>
            </a:pPr>
            <a:r>
              <a:rPr lang="en-US" sz="600" b="1" dirty="0">
                <a:solidFill>
                  <a:schemeClr val="bg1">
                    <a:lumMod val="75000"/>
                  </a:schemeClr>
                </a:solidFill>
                <a:latin typeface="Arial" charset="0"/>
              </a:rPr>
              <a:t>RESEARCH POSTER PRESENTATION DESIGN © 2015</a:t>
            </a:r>
          </a:p>
          <a:p>
            <a:pPr eaLnBrk="0" hangingPunct="0">
              <a:lnSpc>
                <a:spcPct val="65000"/>
              </a:lnSpc>
              <a:spcBef>
                <a:spcPct val="50000"/>
              </a:spcBef>
              <a:defRPr/>
            </a:pPr>
            <a:r>
              <a:rPr lang="en-US" sz="1000" b="1" dirty="0">
                <a:solidFill>
                  <a:schemeClr val="bg1">
                    <a:lumMod val="75000"/>
                  </a:schemeClr>
                </a:solidFill>
                <a:latin typeface="Arial" charset="0"/>
              </a:rPr>
              <a:t>www.PosterPresentations.com</a:t>
            </a:r>
          </a:p>
        </p:txBody>
      </p:sp>
    </p:spTree>
  </p:cSld>
  <p:clrMap bg1="lt1" tx1="dk1" bg2="lt2" tx2="dk2" accent1="accent1" accent2="accent2" accent3="accent3" accent4="accent4" accent5="accent5" accent6="accent6" hlink="hlink" folHlink="folHlink"/>
  <p:sldLayoutIdLst>
    <p:sldLayoutId id="2147483654" r:id="rId1"/>
  </p:sldLayoutIdLst>
  <p:txStyles>
    <p:titleStyle>
      <a:lvl1pPr algn="ctr" defTabSz="4298410" rtl="0" eaLnBrk="1" latinLnBrk="0" hangingPunct="1">
        <a:spcBef>
          <a:spcPct val="0"/>
        </a:spcBef>
        <a:buNone/>
        <a:defRPr sz="8500" kern="1200">
          <a:solidFill>
            <a:schemeClr val="bg1"/>
          </a:solidFill>
          <a:latin typeface="Trebuchet MS" pitchFamily="34" charset="0"/>
          <a:ea typeface="+mj-ea"/>
          <a:cs typeface="+mj-cs"/>
        </a:defRPr>
      </a:lvl1pPr>
    </p:titleStyle>
    <p:bodyStyle>
      <a:lvl1pPr marL="1611903" indent="-1611903" algn="l" defTabSz="4298410" rtl="0" eaLnBrk="1" latinLnBrk="0" hangingPunct="1">
        <a:spcBef>
          <a:spcPct val="20000"/>
        </a:spcBef>
        <a:buFont typeface="Arial" pitchFamily="34" charset="0"/>
        <a:buChar char="•"/>
        <a:defRPr sz="15100" kern="1200">
          <a:solidFill>
            <a:schemeClr val="tx1"/>
          </a:solidFill>
          <a:latin typeface="+mn-lt"/>
          <a:ea typeface="+mn-ea"/>
          <a:cs typeface="+mn-cs"/>
        </a:defRPr>
      </a:lvl1pPr>
      <a:lvl2pPr marL="3492457" indent="-1343252" algn="l" defTabSz="4298410" rtl="0" eaLnBrk="1" latinLnBrk="0" hangingPunct="1">
        <a:spcBef>
          <a:spcPct val="20000"/>
        </a:spcBef>
        <a:buFont typeface="Arial" pitchFamily="34" charset="0"/>
        <a:buChar char="–"/>
        <a:defRPr sz="13300" kern="1200">
          <a:solidFill>
            <a:schemeClr val="tx1"/>
          </a:solidFill>
          <a:latin typeface="+mn-lt"/>
          <a:ea typeface="+mn-ea"/>
          <a:cs typeface="+mn-cs"/>
        </a:defRPr>
      </a:lvl2pPr>
      <a:lvl3pPr marL="5373012" indent="-1074603" algn="l" defTabSz="4298410" rtl="0" eaLnBrk="1" latinLnBrk="0" hangingPunct="1">
        <a:spcBef>
          <a:spcPct val="20000"/>
        </a:spcBef>
        <a:buFont typeface="Arial" pitchFamily="34" charset="0"/>
        <a:buChar char="•"/>
        <a:defRPr sz="11300" kern="1200">
          <a:solidFill>
            <a:schemeClr val="tx1"/>
          </a:solidFill>
          <a:latin typeface="+mn-lt"/>
          <a:ea typeface="+mn-ea"/>
          <a:cs typeface="+mn-cs"/>
        </a:defRPr>
      </a:lvl3pPr>
      <a:lvl4pPr marL="7522217"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4pPr>
      <a:lvl5pPr marL="9671420"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5pPr>
      <a:lvl6pPr marL="11820625"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6pPr>
      <a:lvl7pPr marL="1396982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7pPr>
      <a:lvl8pPr marL="16119034"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8pPr>
      <a:lvl9pPr marL="1826823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9pPr>
    </p:bodyStyle>
    <p:otherStyle>
      <a:defPPr>
        <a:defRPr lang="en-US"/>
      </a:defPPr>
      <a:lvl1pPr marL="0" algn="l" defTabSz="4298410" rtl="0" eaLnBrk="1" latinLnBrk="0" hangingPunct="1">
        <a:defRPr sz="8500" kern="1200">
          <a:solidFill>
            <a:schemeClr val="tx1"/>
          </a:solidFill>
          <a:latin typeface="+mn-lt"/>
          <a:ea typeface="+mn-ea"/>
          <a:cs typeface="+mn-cs"/>
        </a:defRPr>
      </a:lvl1pPr>
      <a:lvl2pPr marL="2149205" algn="l" defTabSz="4298410" rtl="0" eaLnBrk="1" latinLnBrk="0" hangingPunct="1">
        <a:defRPr sz="8500" kern="1200">
          <a:solidFill>
            <a:schemeClr val="tx1"/>
          </a:solidFill>
          <a:latin typeface="+mn-lt"/>
          <a:ea typeface="+mn-ea"/>
          <a:cs typeface="+mn-cs"/>
        </a:defRPr>
      </a:lvl2pPr>
      <a:lvl3pPr marL="4298410" algn="l" defTabSz="4298410" rtl="0" eaLnBrk="1" latinLnBrk="0" hangingPunct="1">
        <a:defRPr sz="8500" kern="1200">
          <a:solidFill>
            <a:schemeClr val="tx1"/>
          </a:solidFill>
          <a:latin typeface="+mn-lt"/>
          <a:ea typeface="+mn-ea"/>
          <a:cs typeface="+mn-cs"/>
        </a:defRPr>
      </a:lvl3pPr>
      <a:lvl4pPr marL="6447613" algn="l" defTabSz="4298410" rtl="0" eaLnBrk="1" latinLnBrk="0" hangingPunct="1">
        <a:defRPr sz="8500" kern="1200">
          <a:solidFill>
            <a:schemeClr val="tx1"/>
          </a:solidFill>
          <a:latin typeface="+mn-lt"/>
          <a:ea typeface="+mn-ea"/>
          <a:cs typeface="+mn-cs"/>
        </a:defRPr>
      </a:lvl4pPr>
      <a:lvl5pPr marL="8596817" algn="l" defTabSz="4298410" rtl="0" eaLnBrk="1" latinLnBrk="0" hangingPunct="1">
        <a:defRPr sz="8500" kern="1200">
          <a:solidFill>
            <a:schemeClr val="tx1"/>
          </a:solidFill>
          <a:latin typeface="+mn-lt"/>
          <a:ea typeface="+mn-ea"/>
          <a:cs typeface="+mn-cs"/>
        </a:defRPr>
      </a:lvl5pPr>
      <a:lvl6pPr marL="10746023" algn="l" defTabSz="4298410" rtl="0" eaLnBrk="1" latinLnBrk="0" hangingPunct="1">
        <a:defRPr sz="8500" kern="1200">
          <a:solidFill>
            <a:schemeClr val="tx1"/>
          </a:solidFill>
          <a:latin typeface="+mn-lt"/>
          <a:ea typeface="+mn-ea"/>
          <a:cs typeface="+mn-cs"/>
        </a:defRPr>
      </a:lvl6pPr>
      <a:lvl7pPr marL="12895229" algn="l" defTabSz="4298410" rtl="0" eaLnBrk="1" latinLnBrk="0" hangingPunct="1">
        <a:defRPr sz="8500" kern="1200">
          <a:solidFill>
            <a:schemeClr val="tx1"/>
          </a:solidFill>
          <a:latin typeface="+mn-lt"/>
          <a:ea typeface="+mn-ea"/>
          <a:cs typeface="+mn-cs"/>
        </a:defRPr>
      </a:lvl7pPr>
      <a:lvl8pPr marL="15044432" algn="l" defTabSz="4298410" rtl="0" eaLnBrk="1" latinLnBrk="0" hangingPunct="1">
        <a:defRPr sz="8500" kern="1200">
          <a:solidFill>
            <a:schemeClr val="tx1"/>
          </a:solidFill>
          <a:latin typeface="+mn-lt"/>
          <a:ea typeface="+mn-ea"/>
          <a:cs typeface="+mn-cs"/>
        </a:defRPr>
      </a:lvl8pPr>
      <a:lvl9pPr marL="17193637" algn="l" defTabSz="4298410" rtl="0" eaLnBrk="1" latinLnBrk="0" hangingPunct="1">
        <a:defRPr sz="85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11.tif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 name="圆角矩形 146">
            <a:extLst>
              <a:ext uri="{FF2B5EF4-FFF2-40B4-BE49-F238E27FC236}">
                <a16:creationId xmlns:a16="http://schemas.microsoft.com/office/drawing/2014/main" id="{63899CCE-5967-0848-A719-4A16AE206646}"/>
              </a:ext>
            </a:extLst>
          </p:cNvPr>
          <p:cNvSpPr/>
          <p:nvPr/>
        </p:nvSpPr>
        <p:spPr>
          <a:xfrm>
            <a:off x="623691" y="35247197"/>
            <a:ext cx="29013394" cy="7014690"/>
          </a:xfrm>
          <a:prstGeom prst="roundRect">
            <a:avLst>
              <a:gd name="adj" fmla="val 45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2" name="圆角矩形 141">
            <a:extLst>
              <a:ext uri="{FF2B5EF4-FFF2-40B4-BE49-F238E27FC236}">
                <a16:creationId xmlns:a16="http://schemas.microsoft.com/office/drawing/2014/main" id="{00130B05-4EB5-A94D-9A1C-C5BAB4B8B1E0}"/>
              </a:ext>
            </a:extLst>
          </p:cNvPr>
          <p:cNvSpPr/>
          <p:nvPr/>
        </p:nvSpPr>
        <p:spPr>
          <a:xfrm>
            <a:off x="779108" y="27036547"/>
            <a:ext cx="14026846" cy="7606206"/>
          </a:xfrm>
          <a:prstGeom prst="roundRect">
            <a:avLst>
              <a:gd name="adj" fmla="val 45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3" name="圆角矩形 142">
            <a:extLst>
              <a:ext uri="{FF2B5EF4-FFF2-40B4-BE49-F238E27FC236}">
                <a16:creationId xmlns:a16="http://schemas.microsoft.com/office/drawing/2014/main" id="{35F6B8CA-9C73-394C-9BAD-D7448CBE537D}"/>
              </a:ext>
            </a:extLst>
          </p:cNvPr>
          <p:cNvSpPr/>
          <p:nvPr/>
        </p:nvSpPr>
        <p:spPr>
          <a:xfrm>
            <a:off x="785603" y="18423927"/>
            <a:ext cx="14026846" cy="7004396"/>
          </a:xfrm>
          <a:prstGeom prst="roundRect">
            <a:avLst>
              <a:gd name="adj" fmla="val 45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圆角矩形 2">
            <a:extLst>
              <a:ext uri="{FF2B5EF4-FFF2-40B4-BE49-F238E27FC236}">
                <a16:creationId xmlns:a16="http://schemas.microsoft.com/office/drawing/2014/main" id="{824CA6AB-FE39-9B44-903D-28E1313B9260}"/>
              </a:ext>
            </a:extLst>
          </p:cNvPr>
          <p:cNvSpPr/>
          <p:nvPr/>
        </p:nvSpPr>
        <p:spPr>
          <a:xfrm>
            <a:off x="15489471" y="13227524"/>
            <a:ext cx="14026846" cy="7295100"/>
          </a:xfrm>
          <a:prstGeom prst="roundRect">
            <a:avLst>
              <a:gd name="adj" fmla="val 4580"/>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34" name="Text Placeholder 333"/>
          <p:cNvSpPr>
            <a:spLocks noGrp="1"/>
          </p:cNvSpPr>
          <p:nvPr>
            <p:ph type="body" sz="quarter" idx="10"/>
          </p:nvPr>
        </p:nvSpPr>
        <p:spPr>
          <a:xfrm>
            <a:off x="623691" y="7281162"/>
            <a:ext cx="14299153" cy="10424087"/>
          </a:xfrm>
        </p:spPr>
        <p:txBody>
          <a:bodyPr/>
          <a:lstStyle/>
          <a:p>
            <a:r>
              <a:rPr lang="en-US" sz="4000" dirty="0"/>
              <a:t>Today’s rapidly growing document volumes pose pressing challenges to modern document analytics, in both space us- age and processing time. In this work, we propose the concept of compression-based direct processing to alleviate issues in both dimensions. The main idea is to enable direct document analytics on compressed data. We present how the concept can be materialized on Sequitur, a compression algorithm that produces hierarchical grammar-like representations. We discuss the major challenges in applying the idea to various document analytics tasks, and reveal a set of guidelines and also assistant software modules for developers to effectively apply compression-based direct processing. Experiments show that our proposed techniques save 90.8% storage space and 77.5% memory usage, while speeding up data processing significantly, i.e., by 1.6X on sequential systems, and 2.2X on distributed clusters, on average. </a:t>
            </a:r>
          </a:p>
          <a:p>
            <a:endParaRPr lang="en-US" sz="4000" dirty="0"/>
          </a:p>
        </p:txBody>
      </p:sp>
      <p:sp>
        <p:nvSpPr>
          <p:cNvPr id="335" name="Text Placeholder 334"/>
          <p:cNvSpPr>
            <a:spLocks noGrp="1"/>
          </p:cNvSpPr>
          <p:nvPr>
            <p:ph type="body" sz="quarter" idx="11"/>
          </p:nvPr>
        </p:nvSpPr>
        <p:spPr/>
        <p:txBody>
          <a:bodyPr/>
          <a:lstStyle/>
          <a:p>
            <a:r>
              <a:rPr lang="en-US" dirty="0"/>
              <a:t>ABSTRACT</a:t>
            </a:r>
          </a:p>
        </p:txBody>
      </p:sp>
      <p:sp>
        <p:nvSpPr>
          <p:cNvPr id="338" name="Text Placeholder 337"/>
          <p:cNvSpPr>
            <a:spLocks noGrp="1"/>
          </p:cNvSpPr>
          <p:nvPr>
            <p:ph type="body" sz="quarter" idx="20"/>
          </p:nvPr>
        </p:nvSpPr>
        <p:spPr>
          <a:xfrm>
            <a:off x="636211" y="16624326"/>
            <a:ext cx="14291358" cy="800265"/>
          </a:xfrm>
        </p:spPr>
        <p:txBody>
          <a:bodyPr/>
          <a:lstStyle/>
          <a:p>
            <a:r>
              <a:rPr lang="en-US" dirty="0"/>
              <a:t>KEY IDEA</a:t>
            </a:r>
          </a:p>
        </p:txBody>
      </p:sp>
      <p:sp>
        <p:nvSpPr>
          <p:cNvPr id="339" name="Text Placeholder 338"/>
          <p:cNvSpPr>
            <a:spLocks noGrp="1"/>
          </p:cNvSpPr>
          <p:nvPr>
            <p:ph type="body" sz="quarter" idx="25"/>
          </p:nvPr>
        </p:nvSpPr>
        <p:spPr/>
        <p:txBody>
          <a:bodyPr/>
          <a:lstStyle/>
          <a:p>
            <a:r>
              <a:rPr lang="en-US" altLang="zh-CN" dirty="0"/>
              <a:t>CHALLENGES</a:t>
            </a:r>
          </a:p>
        </p:txBody>
      </p:sp>
      <p:sp>
        <p:nvSpPr>
          <p:cNvPr id="340" name="Text Placeholder 339"/>
          <p:cNvSpPr>
            <a:spLocks noGrp="1"/>
          </p:cNvSpPr>
          <p:nvPr>
            <p:ph type="body" sz="quarter" idx="26"/>
          </p:nvPr>
        </p:nvSpPr>
        <p:spPr>
          <a:xfrm>
            <a:off x="15353328" y="7281162"/>
            <a:ext cx="14287682" cy="7469432"/>
          </a:xfrm>
        </p:spPr>
        <p:txBody>
          <a:bodyPr/>
          <a:lstStyle/>
          <a:p>
            <a:r>
              <a:rPr lang="en-US" sz="4000" dirty="0"/>
              <a:t>Effectively materializing the concept of compression-based direct processing on document analytics faces a number of challenges. These challenges center around the tension between reuse of results across nodes and the overheads in saving and propagating results. Reuse saves repeated processing of repeated content, but at the same time, requires the computation results to be saved in memory and propagated throughout the graph. The key to effective compression-based direct processing is to maximize the reuse while minimizing the overhead. </a:t>
            </a:r>
          </a:p>
          <a:p>
            <a:endParaRPr lang="en-US" sz="4000" dirty="0"/>
          </a:p>
          <a:p>
            <a:endParaRPr lang="en-US" sz="4000" dirty="0"/>
          </a:p>
        </p:txBody>
      </p:sp>
      <p:sp>
        <p:nvSpPr>
          <p:cNvPr id="341" name="Text Placeholder 340"/>
          <p:cNvSpPr>
            <a:spLocks noGrp="1"/>
          </p:cNvSpPr>
          <p:nvPr>
            <p:ph type="body" sz="quarter" idx="27"/>
          </p:nvPr>
        </p:nvSpPr>
        <p:spPr>
          <a:xfrm>
            <a:off x="15353329" y="20681642"/>
            <a:ext cx="14283756" cy="800265"/>
          </a:xfrm>
        </p:spPr>
        <p:txBody>
          <a:bodyPr/>
          <a:lstStyle/>
          <a:p>
            <a:r>
              <a:rPr lang="en-US" altLang="zh-CN" dirty="0"/>
              <a:t>GUIDELINES</a:t>
            </a:r>
          </a:p>
        </p:txBody>
      </p:sp>
      <p:sp>
        <p:nvSpPr>
          <p:cNvPr id="342" name="Text Placeholder 341"/>
          <p:cNvSpPr>
            <a:spLocks noGrp="1"/>
          </p:cNvSpPr>
          <p:nvPr>
            <p:ph type="body" sz="quarter" idx="28"/>
          </p:nvPr>
        </p:nvSpPr>
        <p:spPr>
          <a:xfrm>
            <a:off x="15347853" y="21474925"/>
            <a:ext cx="14289232" cy="13255632"/>
          </a:xfrm>
        </p:spPr>
        <p:txBody>
          <a:bodyPr/>
          <a:lstStyle/>
          <a:p>
            <a:r>
              <a:rPr lang="en-US" sz="4000" dirty="0"/>
              <a:t>Guideline I: Try to minimize the footprint size of the data propagated across the graph during processing. </a:t>
            </a:r>
          </a:p>
          <a:p>
            <a:r>
              <a:rPr lang="en-US" sz="4000" dirty="0"/>
              <a:t>Guideline II: Traversal order is essential for efficiency. It should be selected to suit both the analytics task and the input datasets. </a:t>
            </a:r>
          </a:p>
          <a:p>
            <a:r>
              <a:rPr lang="en-US" sz="4000" dirty="0"/>
              <a:t>Guideline III: Coarse-grained distributed implementation is preferred, especially when the input dataset exceeds the memory capacity of one machine; data partitioning for load balance should be considered, but with caution if it requires the split of a file, especially for unit-sensitive or order-sensitive tasks. </a:t>
            </a:r>
          </a:p>
          <a:p>
            <a:r>
              <a:rPr lang="en-US" sz="4000" dirty="0"/>
              <a:t>Guideline IV: For order-sensitive tasks, consider the use of depth-first traversal and a two-level table design. The former helps the system conform to the word appearance order, while the latter helps with result reuse.</a:t>
            </a:r>
            <a:br>
              <a:rPr lang="en-US" sz="4000" dirty="0"/>
            </a:br>
            <a:r>
              <a:rPr lang="en-US" sz="4000" dirty="0"/>
              <a:t>Guideline V: When dealing with analytics problems with unit sensitivity, consider the use of double-layered bitmap if unit information needs to be passed across the CFG. </a:t>
            </a:r>
          </a:p>
          <a:p>
            <a:r>
              <a:rPr lang="en-US" sz="4000" dirty="0"/>
              <a:t>Guideline VI: Double compression and coarsening help reduce space and time cost, especially when the dataset consists of many files. They also enable that the thresholds be determined empirically (e.g., through decision trees). </a:t>
            </a:r>
          </a:p>
        </p:txBody>
      </p:sp>
      <p:sp>
        <p:nvSpPr>
          <p:cNvPr id="346" name="Text Placeholder 345"/>
          <p:cNvSpPr>
            <a:spLocks noGrp="1"/>
          </p:cNvSpPr>
          <p:nvPr>
            <p:ph type="body" sz="quarter" idx="96"/>
          </p:nvPr>
        </p:nvSpPr>
        <p:spPr>
          <a:xfrm>
            <a:off x="623691" y="17419470"/>
            <a:ext cx="14300387" cy="1806343"/>
          </a:xfrm>
        </p:spPr>
        <p:txBody>
          <a:bodyPr/>
          <a:lstStyle/>
          <a:p>
            <a:r>
              <a:rPr lang="en-US" sz="4000" dirty="0"/>
              <a:t>A compression example with Sequitur.</a:t>
            </a:r>
          </a:p>
          <a:p>
            <a:endParaRPr lang="en-US" sz="4000" dirty="0"/>
          </a:p>
        </p:txBody>
      </p:sp>
      <p:sp>
        <p:nvSpPr>
          <p:cNvPr id="383" name="Text Placeholder 382"/>
          <p:cNvSpPr>
            <a:spLocks noGrp="1"/>
          </p:cNvSpPr>
          <p:nvPr>
            <p:ph type="body" sz="quarter" idx="150"/>
          </p:nvPr>
        </p:nvSpPr>
        <p:spPr>
          <a:xfrm>
            <a:off x="4090899" y="4110875"/>
            <a:ext cx="22093415" cy="1087559"/>
          </a:xfrm>
        </p:spPr>
        <p:txBody>
          <a:bodyPr>
            <a:normAutofit fontScale="85000" lnSpcReduction="10000"/>
          </a:bodyPr>
          <a:lstStyle/>
          <a:p>
            <a:r>
              <a:rPr lang="en" altLang="zh-CN" dirty="0"/>
              <a:t>Renmin University of China, Tsinghua University, North Carolina State University, ETH </a:t>
            </a:r>
            <a:r>
              <a:rPr lang="en" altLang="zh-CN" dirty="0" err="1"/>
              <a:t>Zürich</a:t>
            </a:r>
            <a:r>
              <a:rPr lang="en" altLang="zh-CN" dirty="0"/>
              <a:t> </a:t>
            </a:r>
          </a:p>
        </p:txBody>
      </p:sp>
      <p:sp>
        <p:nvSpPr>
          <p:cNvPr id="384" name="Text Placeholder 383"/>
          <p:cNvSpPr>
            <a:spLocks noGrp="1"/>
          </p:cNvSpPr>
          <p:nvPr>
            <p:ph type="body" sz="quarter" idx="151"/>
          </p:nvPr>
        </p:nvSpPr>
        <p:spPr/>
        <p:txBody>
          <a:bodyPr>
            <a:normAutofit fontScale="85000" lnSpcReduction="10000"/>
          </a:bodyPr>
          <a:lstStyle/>
          <a:p>
            <a:r>
              <a:rPr lang="en-US" dirty="0"/>
              <a:t>Feng Zhang, </a:t>
            </a:r>
            <a:r>
              <a:rPr lang="en-US" dirty="0" err="1"/>
              <a:t>Jidong</a:t>
            </a:r>
            <a:r>
              <a:rPr lang="en-US" dirty="0"/>
              <a:t> </a:t>
            </a:r>
            <a:r>
              <a:rPr lang="en-US" dirty="0" err="1"/>
              <a:t>Zhai</a:t>
            </a:r>
            <a:r>
              <a:rPr lang="en-US" dirty="0"/>
              <a:t>, </a:t>
            </a:r>
            <a:r>
              <a:rPr lang="en-US" dirty="0" err="1"/>
              <a:t>Xipeng</a:t>
            </a:r>
            <a:r>
              <a:rPr lang="en-US" dirty="0"/>
              <a:t> Shen, </a:t>
            </a:r>
            <a:r>
              <a:rPr lang="en-US" dirty="0" err="1"/>
              <a:t>Onur</a:t>
            </a:r>
            <a:r>
              <a:rPr lang="en-US" dirty="0"/>
              <a:t> </a:t>
            </a:r>
            <a:r>
              <a:rPr lang="en-US" dirty="0" err="1"/>
              <a:t>Mutlu</a:t>
            </a:r>
            <a:r>
              <a:rPr lang="en-US" dirty="0"/>
              <a:t>, </a:t>
            </a:r>
            <a:r>
              <a:rPr lang="en-US" dirty="0" err="1"/>
              <a:t>Wenguang</a:t>
            </a:r>
            <a:r>
              <a:rPr lang="en-US" dirty="0"/>
              <a:t> Chen</a:t>
            </a:r>
          </a:p>
        </p:txBody>
      </p:sp>
      <p:sp>
        <p:nvSpPr>
          <p:cNvPr id="385" name="Text Placeholder 384"/>
          <p:cNvSpPr>
            <a:spLocks noGrp="1"/>
          </p:cNvSpPr>
          <p:nvPr>
            <p:ph type="body" sz="quarter" idx="153"/>
          </p:nvPr>
        </p:nvSpPr>
        <p:spPr/>
        <p:txBody>
          <a:bodyPr>
            <a:normAutofit fontScale="62500" lnSpcReduction="20000"/>
          </a:bodyPr>
          <a:lstStyle/>
          <a:p>
            <a:r>
              <a:rPr lang="en-US" dirty="0"/>
              <a:t>Efficient Document Analytics on Compressed Data:</a:t>
            </a:r>
          </a:p>
          <a:p>
            <a:r>
              <a:rPr lang="en-US" dirty="0"/>
              <a:t> Method, Challenges, Algorithms, Insights </a:t>
            </a:r>
          </a:p>
        </p:txBody>
      </p:sp>
      <p:grpSp>
        <p:nvGrpSpPr>
          <p:cNvPr id="2" name="组合 1">
            <a:extLst>
              <a:ext uri="{FF2B5EF4-FFF2-40B4-BE49-F238E27FC236}">
                <a16:creationId xmlns:a16="http://schemas.microsoft.com/office/drawing/2014/main" id="{CF97761E-43DF-3B48-85BB-8B0699B1FAF2}"/>
              </a:ext>
            </a:extLst>
          </p:cNvPr>
          <p:cNvGrpSpPr/>
          <p:nvPr/>
        </p:nvGrpSpPr>
        <p:grpSpPr>
          <a:xfrm>
            <a:off x="15412699" y="13227524"/>
            <a:ext cx="14114843" cy="7108730"/>
            <a:chOff x="2009672" y="25656316"/>
            <a:chExt cx="10041654" cy="4980587"/>
          </a:xfrm>
        </p:grpSpPr>
        <p:sp>
          <p:nvSpPr>
            <p:cNvPr id="40" name="椭圆 39">
              <a:extLst>
                <a:ext uri="{FF2B5EF4-FFF2-40B4-BE49-F238E27FC236}">
                  <a16:creationId xmlns:a16="http://schemas.microsoft.com/office/drawing/2014/main" id="{A93338D7-B58F-EC44-9323-1C46AE937F87}"/>
                </a:ext>
              </a:extLst>
            </p:cNvPr>
            <p:cNvSpPr/>
            <p:nvPr/>
          </p:nvSpPr>
          <p:spPr>
            <a:xfrm>
              <a:off x="4354069" y="27523706"/>
              <a:ext cx="4628301" cy="1248082"/>
            </a:xfrm>
            <a:prstGeom prst="ellipse">
              <a:avLst/>
            </a:prstGeom>
            <a:solidFill>
              <a:sysClr val="window" lastClr="FFFFFF">
                <a:lumMod val="95000"/>
              </a:sysClr>
            </a:solidFill>
            <a:ln w="9525" cap="flat" cmpd="sng" algn="ctr">
              <a:solidFill>
                <a:sysClr val="window" lastClr="FFFFFF">
                  <a:lumMod val="65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41" name="文本框 40">
              <a:extLst>
                <a:ext uri="{FF2B5EF4-FFF2-40B4-BE49-F238E27FC236}">
                  <a16:creationId xmlns:a16="http://schemas.microsoft.com/office/drawing/2014/main" id="{B03B785C-248A-1645-AFD2-9597ADE97E99}"/>
                </a:ext>
              </a:extLst>
            </p:cNvPr>
            <p:cNvSpPr txBox="1"/>
            <p:nvPr/>
          </p:nvSpPr>
          <p:spPr>
            <a:xfrm>
              <a:off x="5631986" y="25656316"/>
              <a:ext cx="3200944" cy="36658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1" lang="en-US" altLang="zh-CN" sz="2800" b="1" i="0" u="none" strike="noStrike" kern="0" cap="none" spc="0" normalizeH="0" baseline="0" noProof="0" dirty="0">
                  <a:ln>
                    <a:noFill/>
                  </a:ln>
                  <a:solidFill>
                    <a:srgbClr val="9BBB59">
                      <a:lumMod val="75000"/>
                    </a:srgbClr>
                  </a:solidFill>
                  <a:effectLst/>
                  <a:uLnTx/>
                  <a:uFillTx/>
                </a:rPr>
                <a:t>SOLUTION</a:t>
              </a:r>
              <a:r>
                <a:rPr kumimoji="1" lang="zh-CN" altLang="en-US" sz="2800" b="1" i="0" u="none" strike="noStrike" kern="0" cap="none" spc="0" normalizeH="0" baseline="0" noProof="0" dirty="0">
                  <a:ln>
                    <a:noFill/>
                  </a:ln>
                  <a:solidFill>
                    <a:srgbClr val="9BBB59">
                      <a:lumMod val="75000"/>
                    </a:srgbClr>
                  </a:solidFill>
                  <a:effectLst/>
                  <a:uLnTx/>
                  <a:uFillTx/>
                </a:rPr>
                <a:t> </a:t>
              </a:r>
              <a:r>
                <a:rPr kumimoji="1" lang="en-US" altLang="zh-CN" sz="2800" b="1" i="0" u="none" strike="noStrike" kern="0" cap="none" spc="0" normalizeH="0" baseline="0" noProof="0" dirty="0">
                  <a:ln>
                    <a:noFill/>
                  </a:ln>
                  <a:solidFill>
                    <a:srgbClr val="9BBB59">
                      <a:lumMod val="75000"/>
                    </a:srgbClr>
                  </a:solidFill>
                  <a:effectLst/>
                  <a:uLnTx/>
                  <a:uFillTx/>
                </a:rPr>
                <a:t>TECHNIQUES</a:t>
              </a:r>
              <a:endParaRPr kumimoji="1" lang="zh-CN" altLang="en-US" sz="2800" b="1" i="0" u="none" strike="noStrike" kern="0" cap="none" spc="0" normalizeH="0" baseline="0" noProof="0" dirty="0">
                <a:ln>
                  <a:noFill/>
                </a:ln>
                <a:solidFill>
                  <a:srgbClr val="9BBB59">
                    <a:lumMod val="75000"/>
                  </a:srgbClr>
                </a:solidFill>
                <a:effectLst/>
                <a:uLnTx/>
                <a:uFillTx/>
              </a:endParaRPr>
            </a:p>
          </p:txBody>
        </p:sp>
        <p:sp>
          <p:nvSpPr>
            <p:cNvPr id="42" name="文本框 41">
              <a:extLst>
                <a:ext uri="{FF2B5EF4-FFF2-40B4-BE49-F238E27FC236}">
                  <a16:creationId xmlns:a16="http://schemas.microsoft.com/office/drawing/2014/main" id="{E9127F9F-F44D-CC42-A87B-67D6B5A94E50}"/>
                </a:ext>
              </a:extLst>
            </p:cNvPr>
            <p:cNvSpPr txBox="1"/>
            <p:nvPr/>
          </p:nvSpPr>
          <p:spPr>
            <a:xfrm>
              <a:off x="2009672" y="25850283"/>
              <a:ext cx="2562942" cy="970369"/>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1" lang="en-US" altLang="zh-CN" sz="2800" b="0" i="0" u="none" strike="noStrike" kern="0" cap="none" spc="0" normalizeH="0" baseline="0" noProof="0" dirty="0">
                  <a:ln>
                    <a:noFill/>
                  </a:ln>
                  <a:solidFill>
                    <a:prstClr val="black"/>
                  </a:solidFill>
                  <a:effectLst/>
                  <a:uLnTx/>
                  <a:uFillTx/>
                </a:rPr>
                <a:t>Adaptive traversal</a:t>
              </a:r>
              <a:r>
                <a:rPr kumimoji="1" lang="zh-CN" altLang="en-US" sz="2800" b="0" i="0" u="none" strike="noStrike" kern="0" cap="none" spc="0" normalizeH="0" baseline="0" noProof="0" dirty="0">
                  <a:ln>
                    <a:noFill/>
                  </a:ln>
                  <a:solidFill>
                    <a:prstClr val="black"/>
                  </a:solidFill>
                  <a:effectLst/>
                  <a:uLnTx/>
                  <a:uFillTx/>
                </a:rPr>
                <a:t> </a:t>
              </a:r>
              <a:r>
                <a:rPr kumimoji="1" lang="en-US" altLang="zh-CN" sz="2800" b="0" i="0" u="none" strike="noStrike" kern="0" cap="none" spc="0" normalizeH="0" baseline="0" noProof="0" dirty="0">
                  <a:ln>
                    <a:noFill/>
                  </a:ln>
                  <a:solidFill>
                    <a:prstClr val="black"/>
                  </a:solidFill>
                  <a:effectLst/>
                  <a:uLnTx/>
                  <a:uFillTx/>
                </a:rPr>
                <a:t>order</a:t>
              </a:r>
              <a:r>
                <a:rPr kumimoji="1" lang="zh-CN" altLang="en-US" sz="2800" b="0" i="0" u="none" strike="noStrike" kern="0" cap="none" spc="0" normalizeH="0" baseline="0" noProof="0" dirty="0">
                  <a:ln>
                    <a:noFill/>
                  </a:ln>
                  <a:solidFill>
                    <a:prstClr val="black"/>
                  </a:solidFill>
                  <a:effectLst/>
                  <a:uLnTx/>
                  <a:uFillTx/>
                </a:rPr>
                <a:t> </a:t>
              </a:r>
              <a:r>
                <a:rPr kumimoji="1" lang="en-US" altLang="zh-CN" sz="2800" b="0" i="0" u="none" strike="noStrike" kern="0" cap="none" spc="0" normalizeH="0" baseline="0" noProof="0" dirty="0">
                  <a:ln>
                    <a:noFill/>
                  </a:ln>
                  <a:solidFill>
                    <a:prstClr val="black"/>
                  </a:solidFill>
                  <a:effectLst/>
                  <a:uLnTx/>
                  <a:uFillTx/>
                </a:rPr>
                <a:t>and information</a:t>
              </a:r>
              <a:r>
                <a:rPr kumimoji="1" lang="zh-CN" altLang="en-US" sz="2800" b="0" i="0" u="none" strike="noStrike" kern="0" cap="none" spc="0" normalizeH="0" baseline="0" noProof="0" dirty="0">
                  <a:ln>
                    <a:noFill/>
                  </a:ln>
                  <a:solidFill>
                    <a:prstClr val="black"/>
                  </a:solidFill>
                  <a:effectLst/>
                  <a:uLnTx/>
                  <a:uFillTx/>
                </a:rPr>
                <a:t> </a:t>
              </a:r>
              <a:r>
                <a:rPr kumimoji="1" lang="en-US" altLang="zh-CN" sz="2800" b="0" i="0" u="none" strike="noStrike" kern="0" cap="none" spc="0" normalizeH="0" baseline="0" noProof="0" dirty="0">
                  <a:ln>
                    <a:noFill/>
                  </a:ln>
                  <a:solidFill>
                    <a:prstClr val="black"/>
                  </a:solidFill>
                  <a:effectLst/>
                  <a:uLnTx/>
                  <a:uFillTx/>
                </a:rPr>
                <a:t>for</a:t>
              </a:r>
              <a:r>
                <a:rPr kumimoji="1" lang="zh-CN" altLang="en-US" sz="2800" b="0" i="0" u="none" strike="noStrike" kern="0" cap="none" spc="0" normalizeH="0" baseline="0" noProof="0" dirty="0">
                  <a:ln>
                    <a:noFill/>
                  </a:ln>
                  <a:solidFill>
                    <a:prstClr val="black"/>
                  </a:solidFill>
                  <a:effectLst/>
                  <a:uLnTx/>
                  <a:uFillTx/>
                </a:rPr>
                <a:t> </a:t>
              </a:r>
              <a:r>
                <a:rPr kumimoji="1" lang="en-US" altLang="zh-CN" sz="2800" b="0" i="0" u="none" strike="noStrike" kern="0" cap="none" spc="0" normalizeH="0" baseline="0" noProof="0" dirty="0">
                  <a:ln>
                    <a:noFill/>
                  </a:ln>
                  <a:solidFill>
                    <a:prstClr val="black"/>
                  </a:solidFill>
                  <a:effectLst/>
                  <a:uLnTx/>
                  <a:uFillTx/>
                </a:rPr>
                <a:t>propagation</a:t>
              </a:r>
              <a:endParaRPr kumimoji="1" lang="zh-CN" altLang="en-US" sz="2800" b="0" i="0" u="none" strike="noStrike" kern="0" cap="none" spc="0" normalizeH="0" baseline="0" noProof="0" dirty="0">
                <a:ln>
                  <a:noFill/>
                </a:ln>
                <a:solidFill>
                  <a:prstClr val="black"/>
                </a:solidFill>
                <a:effectLst/>
                <a:uLnTx/>
                <a:uFillTx/>
              </a:endParaRPr>
            </a:p>
          </p:txBody>
        </p:sp>
        <p:sp>
          <p:nvSpPr>
            <p:cNvPr id="43" name="文本框 42">
              <a:extLst>
                <a:ext uri="{FF2B5EF4-FFF2-40B4-BE49-F238E27FC236}">
                  <a16:creationId xmlns:a16="http://schemas.microsoft.com/office/drawing/2014/main" id="{0FC0D86E-5007-044B-8383-D3EB54DEBB69}"/>
                </a:ext>
              </a:extLst>
            </p:cNvPr>
            <p:cNvSpPr txBox="1"/>
            <p:nvPr/>
          </p:nvSpPr>
          <p:spPr>
            <a:xfrm>
              <a:off x="2080300" y="28963513"/>
              <a:ext cx="2268351" cy="668476"/>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1" lang="en-US" altLang="zh-CN" sz="2800" b="0" i="0" u="none" strike="noStrike" kern="0" cap="none" spc="0" normalizeH="0" baseline="0" noProof="0" dirty="0">
                  <a:ln>
                    <a:noFill/>
                  </a:ln>
                  <a:solidFill>
                    <a:prstClr val="black"/>
                  </a:solidFill>
                  <a:effectLst/>
                  <a:uLnTx/>
                  <a:uFillTx/>
                </a:rPr>
                <a:t>Compression-time</a:t>
              </a:r>
            </a:p>
            <a:p>
              <a:pPr marL="0" marR="0" lvl="0" indent="0" algn="ctr" defTabSz="457200" eaLnBrk="1" fontAlgn="auto" latinLnBrk="0" hangingPunct="1">
                <a:lnSpc>
                  <a:spcPct val="100000"/>
                </a:lnSpc>
                <a:spcBef>
                  <a:spcPts val="0"/>
                </a:spcBef>
                <a:spcAft>
                  <a:spcPts val="0"/>
                </a:spcAft>
                <a:buClrTx/>
                <a:buSzTx/>
                <a:buFontTx/>
                <a:buNone/>
                <a:tabLst/>
                <a:defRPr/>
              </a:pPr>
              <a:r>
                <a:rPr kumimoji="1" lang="en-US" altLang="zh-CN" sz="2800" b="0" i="0" u="none" strike="noStrike" kern="0" cap="none" spc="0" normalizeH="0" baseline="0" noProof="0" dirty="0">
                  <a:ln>
                    <a:noFill/>
                  </a:ln>
                  <a:solidFill>
                    <a:prstClr val="black"/>
                  </a:solidFill>
                  <a:effectLst/>
                  <a:uLnTx/>
                  <a:uFillTx/>
                </a:rPr>
                <a:t>indexing</a:t>
              </a:r>
              <a:endParaRPr kumimoji="1" lang="zh-CN" altLang="en-US" sz="2800" b="0" i="0" u="none" strike="noStrike" kern="0" cap="none" spc="0" normalizeH="0" baseline="0" noProof="0" dirty="0">
                <a:ln>
                  <a:noFill/>
                </a:ln>
                <a:solidFill>
                  <a:prstClr val="black"/>
                </a:solidFill>
                <a:effectLst/>
                <a:uLnTx/>
                <a:uFillTx/>
              </a:endParaRPr>
            </a:p>
          </p:txBody>
        </p:sp>
        <p:sp>
          <p:nvSpPr>
            <p:cNvPr id="44" name="文本框 43">
              <a:extLst>
                <a:ext uri="{FF2B5EF4-FFF2-40B4-BE49-F238E27FC236}">
                  <a16:creationId xmlns:a16="http://schemas.microsoft.com/office/drawing/2014/main" id="{C5B916A5-73D4-E34D-B557-E60DFF963C23}"/>
                </a:ext>
              </a:extLst>
            </p:cNvPr>
            <p:cNvSpPr txBox="1"/>
            <p:nvPr/>
          </p:nvSpPr>
          <p:spPr>
            <a:xfrm>
              <a:off x="9683389" y="28173829"/>
              <a:ext cx="1704851" cy="668476"/>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1" lang="en-US" altLang="zh-CN" sz="2800" b="0" i="0" u="none" strike="noStrike" kern="0" cap="none" spc="0" normalizeH="0" baseline="0" noProof="0" dirty="0">
                  <a:ln>
                    <a:noFill/>
                  </a:ln>
                  <a:solidFill>
                    <a:prstClr val="black"/>
                  </a:solidFill>
                  <a:effectLst/>
                  <a:uLnTx/>
                  <a:uFillTx/>
                </a:rPr>
                <a:t>Double</a:t>
              </a:r>
            </a:p>
            <a:p>
              <a:pPr marL="0" marR="0" lvl="0" indent="0" algn="ctr" defTabSz="457200" eaLnBrk="1" fontAlgn="auto" latinLnBrk="0" hangingPunct="1">
                <a:lnSpc>
                  <a:spcPct val="100000"/>
                </a:lnSpc>
                <a:spcBef>
                  <a:spcPts val="0"/>
                </a:spcBef>
                <a:spcAft>
                  <a:spcPts val="0"/>
                </a:spcAft>
                <a:buClrTx/>
                <a:buSzTx/>
                <a:buFontTx/>
                <a:buNone/>
                <a:tabLst/>
                <a:defRPr/>
              </a:pPr>
              <a:r>
                <a:rPr kumimoji="1" lang="en-US" altLang="zh-CN" sz="2800" b="0" i="0" u="none" strike="noStrike" kern="0" cap="none" spc="0" normalizeH="0" baseline="0" noProof="0" dirty="0">
                  <a:ln>
                    <a:noFill/>
                  </a:ln>
                  <a:solidFill>
                    <a:prstClr val="black"/>
                  </a:solidFill>
                  <a:effectLst/>
                  <a:uLnTx/>
                  <a:uFillTx/>
                </a:rPr>
                <a:t>compression</a:t>
              </a:r>
              <a:endParaRPr kumimoji="1" lang="zh-CN" altLang="en-US" sz="2800" b="0" i="0" u="none" strike="noStrike" kern="0" cap="none" spc="0" normalizeH="0" baseline="0" noProof="0" dirty="0">
                <a:ln>
                  <a:noFill/>
                </a:ln>
                <a:solidFill>
                  <a:prstClr val="black"/>
                </a:solidFill>
                <a:effectLst/>
                <a:uLnTx/>
                <a:uFillTx/>
              </a:endParaRPr>
            </a:p>
          </p:txBody>
        </p:sp>
        <p:sp>
          <p:nvSpPr>
            <p:cNvPr id="45" name="文本框 44">
              <a:extLst>
                <a:ext uri="{FF2B5EF4-FFF2-40B4-BE49-F238E27FC236}">
                  <a16:creationId xmlns:a16="http://schemas.microsoft.com/office/drawing/2014/main" id="{8A730E47-4489-694E-B226-89551B8FE839}"/>
                </a:ext>
              </a:extLst>
            </p:cNvPr>
            <p:cNvSpPr txBox="1"/>
            <p:nvPr/>
          </p:nvSpPr>
          <p:spPr>
            <a:xfrm>
              <a:off x="6703219" y="29968427"/>
              <a:ext cx="1704851" cy="668476"/>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1" lang="en-US" altLang="zh-CN" sz="2800" b="0" i="0" u="none" strike="noStrike" kern="0" cap="none" spc="0" normalizeH="0" baseline="0" noProof="0" dirty="0">
                  <a:ln>
                    <a:noFill/>
                  </a:ln>
                  <a:solidFill>
                    <a:prstClr val="black"/>
                  </a:solidFill>
                  <a:effectLst/>
                  <a:uLnTx/>
                  <a:uFillTx/>
                </a:rPr>
                <a:t>Load-time</a:t>
              </a:r>
            </a:p>
            <a:p>
              <a:pPr marL="0" marR="0" lvl="0" indent="0" algn="ctr" defTabSz="457200" eaLnBrk="1" fontAlgn="auto" latinLnBrk="0" hangingPunct="1">
                <a:lnSpc>
                  <a:spcPct val="100000"/>
                </a:lnSpc>
                <a:spcBef>
                  <a:spcPts val="0"/>
                </a:spcBef>
                <a:spcAft>
                  <a:spcPts val="0"/>
                </a:spcAft>
                <a:buClrTx/>
                <a:buSzTx/>
                <a:buFontTx/>
                <a:buNone/>
                <a:tabLst/>
                <a:defRPr/>
              </a:pPr>
              <a:r>
                <a:rPr kumimoji="1" lang="en-US" altLang="zh-CN" sz="2800" b="0" i="0" u="none" strike="noStrike" kern="0" cap="none" spc="0" normalizeH="0" baseline="0" noProof="0" dirty="0">
                  <a:ln>
                    <a:noFill/>
                  </a:ln>
                  <a:solidFill>
                    <a:prstClr val="black"/>
                  </a:solidFill>
                  <a:effectLst/>
                  <a:uLnTx/>
                  <a:uFillTx/>
                </a:rPr>
                <a:t>coarsening</a:t>
              </a:r>
            </a:p>
          </p:txBody>
        </p:sp>
        <p:sp>
          <p:nvSpPr>
            <p:cNvPr id="46" name="文本框 45">
              <a:extLst>
                <a:ext uri="{FF2B5EF4-FFF2-40B4-BE49-F238E27FC236}">
                  <a16:creationId xmlns:a16="http://schemas.microsoft.com/office/drawing/2014/main" id="{80822779-BD4C-DB49-A305-A2D0976725C3}"/>
                </a:ext>
              </a:extLst>
            </p:cNvPr>
            <p:cNvSpPr txBox="1"/>
            <p:nvPr/>
          </p:nvSpPr>
          <p:spPr>
            <a:xfrm>
              <a:off x="3638473" y="29869324"/>
              <a:ext cx="2802637" cy="668476"/>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1" lang="en-US" altLang="zh-CN" sz="2800" b="0" i="0" u="none" strike="noStrike" kern="0" cap="none" spc="0" normalizeH="0" baseline="0" noProof="0" dirty="0">
                  <a:ln>
                    <a:noFill/>
                  </a:ln>
                  <a:solidFill>
                    <a:prstClr val="black"/>
                  </a:solidFill>
                  <a:effectLst/>
                  <a:uLnTx/>
                  <a:uFillTx/>
                </a:rPr>
                <a:t>Two-level table with</a:t>
              </a:r>
            </a:p>
            <a:p>
              <a:pPr marL="0" marR="0" lvl="0" indent="0" algn="ctr" defTabSz="457200" eaLnBrk="1" fontAlgn="auto" latinLnBrk="0" hangingPunct="1">
                <a:lnSpc>
                  <a:spcPct val="100000"/>
                </a:lnSpc>
                <a:spcBef>
                  <a:spcPts val="0"/>
                </a:spcBef>
                <a:spcAft>
                  <a:spcPts val="0"/>
                </a:spcAft>
                <a:buClrTx/>
                <a:buSzTx/>
                <a:buFontTx/>
                <a:buNone/>
                <a:tabLst/>
                <a:defRPr/>
              </a:pPr>
              <a:r>
                <a:rPr kumimoji="1" lang="en-US" altLang="zh-CN" sz="2800" b="0" i="0" u="none" strike="noStrike" kern="0" cap="none" spc="0" normalizeH="0" baseline="0" noProof="0" dirty="0">
                  <a:ln>
                    <a:noFill/>
                  </a:ln>
                  <a:solidFill>
                    <a:prstClr val="black"/>
                  </a:solidFill>
                  <a:effectLst/>
                  <a:uLnTx/>
                  <a:uFillTx/>
                </a:rPr>
                <a:t>depth-first traversal</a:t>
              </a:r>
            </a:p>
          </p:txBody>
        </p:sp>
        <p:sp>
          <p:nvSpPr>
            <p:cNvPr id="47" name="文本框 46">
              <a:extLst>
                <a:ext uri="{FF2B5EF4-FFF2-40B4-BE49-F238E27FC236}">
                  <a16:creationId xmlns:a16="http://schemas.microsoft.com/office/drawing/2014/main" id="{EA548A32-3C01-754F-8625-25A09035FFA4}"/>
                </a:ext>
              </a:extLst>
            </p:cNvPr>
            <p:cNvSpPr txBox="1"/>
            <p:nvPr/>
          </p:nvSpPr>
          <p:spPr>
            <a:xfrm>
              <a:off x="9138310" y="25969339"/>
              <a:ext cx="2913016" cy="970369"/>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1" lang="en-US" altLang="zh-CN" sz="2800" b="0" i="0" u="none" strike="noStrike" kern="0" cap="none" spc="0" normalizeH="0" baseline="0" noProof="0" dirty="0">
                  <a:ln>
                    <a:noFill/>
                  </a:ln>
                  <a:solidFill>
                    <a:prstClr val="black"/>
                  </a:solidFill>
                  <a:effectLst/>
                  <a:uLnTx/>
                  <a:uFillTx/>
                </a:rPr>
                <a:t>Coarse-grained parallel algorithm and automatic   </a:t>
              </a:r>
            </a:p>
            <a:p>
              <a:pPr marL="0" marR="0" lvl="0" indent="0" algn="ctr" defTabSz="457200" eaLnBrk="1" fontAlgn="auto" latinLnBrk="0" hangingPunct="1">
                <a:lnSpc>
                  <a:spcPct val="100000"/>
                </a:lnSpc>
                <a:spcBef>
                  <a:spcPts val="0"/>
                </a:spcBef>
                <a:spcAft>
                  <a:spcPts val="0"/>
                </a:spcAft>
                <a:buClrTx/>
                <a:buSzTx/>
                <a:buFontTx/>
                <a:buNone/>
                <a:tabLst/>
                <a:defRPr/>
              </a:pPr>
              <a:r>
                <a:rPr kumimoji="1" lang="en-US" altLang="zh-CN" sz="2800" b="0" i="0" u="none" strike="noStrike" kern="0" cap="none" spc="0" normalizeH="0" baseline="0" noProof="0" dirty="0">
                  <a:ln>
                    <a:noFill/>
                  </a:ln>
                  <a:solidFill>
                    <a:prstClr val="black"/>
                  </a:solidFill>
                  <a:effectLst/>
                  <a:uLnTx/>
                  <a:uFillTx/>
                </a:rPr>
                <a:t>  data partitioning</a:t>
              </a:r>
            </a:p>
          </p:txBody>
        </p:sp>
        <p:sp>
          <p:nvSpPr>
            <p:cNvPr id="48" name="文本框 47">
              <a:extLst>
                <a:ext uri="{FF2B5EF4-FFF2-40B4-BE49-F238E27FC236}">
                  <a16:creationId xmlns:a16="http://schemas.microsoft.com/office/drawing/2014/main" id="{B554B5E3-7F15-094A-8F41-6EB719FDC9ED}"/>
                </a:ext>
              </a:extLst>
            </p:cNvPr>
            <p:cNvSpPr txBox="1"/>
            <p:nvPr/>
          </p:nvSpPr>
          <p:spPr>
            <a:xfrm>
              <a:off x="8704956" y="29266158"/>
              <a:ext cx="2498562" cy="970369"/>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1" lang="en-US" altLang="zh-CN" sz="2800" b="0" i="0" u="none" strike="noStrike" kern="0" cap="none" spc="0" normalizeH="0" baseline="0" noProof="0" dirty="0">
                  <a:ln>
                    <a:noFill/>
                  </a:ln>
                  <a:solidFill>
                    <a:prstClr val="black"/>
                  </a:solidFill>
                  <a:effectLst/>
                  <a:uLnTx/>
                  <a:uFillTx/>
                </a:rPr>
                <a:t>Double-layered</a:t>
              </a:r>
            </a:p>
            <a:p>
              <a:pPr marL="0" marR="0" lvl="0" indent="0" algn="ctr" defTabSz="457200" eaLnBrk="1" fontAlgn="auto" latinLnBrk="0" hangingPunct="1">
                <a:lnSpc>
                  <a:spcPct val="100000"/>
                </a:lnSpc>
                <a:spcBef>
                  <a:spcPts val="0"/>
                </a:spcBef>
                <a:spcAft>
                  <a:spcPts val="0"/>
                </a:spcAft>
                <a:buClrTx/>
                <a:buSzTx/>
                <a:buFontTx/>
                <a:buNone/>
                <a:tabLst/>
                <a:defRPr/>
              </a:pPr>
              <a:r>
                <a:rPr kumimoji="1" lang="en-US" altLang="zh-CN" sz="2800" b="0" i="0" u="none" strike="noStrike" kern="0" cap="none" spc="0" normalizeH="0" baseline="0" noProof="0" dirty="0">
                  <a:ln>
                    <a:noFill/>
                  </a:ln>
                  <a:solidFill>
                    <a:prstClr val="black"/>
                  </a:solidFill>
                  <a:effectLst/>
                  <a:uLnTx/>
                  <a:uFillTx/>
                </a:rPr>
                <a:t>bit vector for</a:t>
              </a:r>
            </a:p>
            <a:p>
              <a:pPr marL="0" marR="0" lvl="0" indent="0" algn="ctr" defTabSz="457200" eaLnBrk="1" fontAlgn="auto" latinLnBrk="0" hangingPunct="1">
                <a:lnSpc>
                  <a:spcPct val="100000"/>
                </a:lnSpc>
                <a:spcBef>
                  <a:spcPts val="0"/>
                </a:spcBef>
                <a:spcAft>
                  <a:spcPts val="0"/>
                </a:spcAft>
                <a:buClrTx/>
                <a:buSzTx/>
                <a:buFontTx/>
                <a:buNone/>
                <a:tabLst/>
                <a:defRPr/>
              </a:pPr>
              <a:r>
                <a:rPr kumimoji="1" lang="en-US" altLang="zh-CN" sz="2800" b="0" i="0" u="none" strike="noStrike" kern="0" cap="none" spc="0" normalizeH="0" baseline="0" noProof="0" dirty="0">
                  <a:ln>
                    <a:noFill/>
                  </a:ln>
                  <a:solidFill>
                    <a:prstClr val="black"/>
                  </a:solidFill>
                  <a:effectLst/>
                  <a:uLnTx/>
                  <a:uFillTx/>
                </a:rPr>
                <a:t>footprint minimization</a:t>
              </a:r>
            </a:p>
          </p:txBody>
        </p:sp>
        <p:sp>
          <p:nvSpPr>
            <p:cNvPr id="49" name="椭圆 48">
              <a:extLst>
                <a:ext uri="{FF2B5EF4-FFF2-40B4-BE49-F238E27FC236}">
                  <a16:creationId xmlns:a16="http://schemas.microsoft.com/office/drawing/2014/main" id="{843E9416-38B5-5247-A49E-4589BD03A57A}"/>
                </a:ext>
              </a:extLst>
            </p:cNvPr>
            <p:cNvSpPr/>
            <p:nvPr/>
          </p:nvSpPr>
          <p:spPr>
            <a:xfrm>
              <a:off x="3904275" y="26496412"/>
              <a:ext cx="5539134" cy="2991949"/>
            </a:xfrm>
            <a:prstGeom prst="ellipse">
              <a:avLst/>
            </a:prstGeom>
            <a:noFill/>
            <a:ln w="25400" cap="flat" cmpd="sng" algn="ctr">
              <a:solidFill>
                <a:sysClr val="windowText" lastClr="000000"/>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2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50" name="文本框 49">
              <a:extLst>
                <a:ext uri="{FF2B5EF4-FFF2-40B4-BE49-F238E27FC236}">
                  <a16:creationId xmlns:a16="http://schemas.microsoft.com/office/drawing/2014/main" id="{6066C2D0-55AB-E948-999B-4D635B4A2BD8}"/>
                </a:ext>
              </a:extLst>
            </p:cNvPr>
            <p:cNvSpPr txBox="1"/>
            <p:nvPr/>
          </p:nvSpPr>
          <p:spPr>
            <a:xfrm>
              <a:off x="5822408" y="26559384"/>
              <a:ext cx="1913608" cy="366584"/>
            </a:xfrm>
            <a:prstGeom prst="rect">
              <a:avLst/>
            </a:prstGeom>
            <a:noFill/>
          </p:spPr>
          <p:txBody>
            <a:bodyPr wrap="square" rtlCol="0">
              <a:spAutoFit/>
            </a:bodyPr>
            <a:lstStyle/>
            <a:p>
              <a:pPr marL="0" marR="0" lvl="0" indent="0" defTabSz="457200" eaLnBrk="1" fontAlgn="auto" latinLnBrk="0" hangingPunct="1">
                <a:lnSpc>
                  <a:spcPct val="100000"/>
                </a:lnSpc>
                <a:spcBef>
                  <a:spcPts val="0"/>
                </a:spcBef>
                <a:spcAft>
                  <a:spcPts val="0"/>
                </a:spcAft>
                <a:buClrTx/>
                <a:buSzTx/>
                <a:buFontTx/>
                <a:buNone/>
                <a:tabLst/>
                <a:defRPr/>
              </a:pPr>
              <a:r>
                <a:rPr kumimoji="1" lang="en-US" altLang="zh-CN" sz="2800" b="1" i="0" u="none" strike="noStrike" kern="0" cap="none" spc="0" normalizeH="0" baseline="0" noProof="0" dirty="0">
                  <a:ln>
                    <a:noFill/>
                  </a:ln>
                  <a:solidFill>
                    <a:srgbClr val="C00000"/>
                  </a:solidFill>
                  <a:effectLst/>
                  <a:uLnTx/>
                  <a:uFillTx/>
                </a:rPr>
                <a:t>CHALLENGES</a:t>
              </a:r>
              <a:endParaRPr kumimoji="1" lang="zh-CN" altLang="en-US" sz="2800" b="1" i="0" u="none" strike="noStrike" kern="0" cap="none" spc="0" normalizeH="0" baseline="0" noProof="0" dirty="0">
                <a:ln>
                  <a:noFill/>
                </a:ln>
                <a:solidFill>
                  <a:srgbClr val="C00000"/>
                </a:solidFill>
                <a:effectLst/>
                <a:uLnTx/>
                <a:uFillTx/>
              </a:endParaRPr>
            </a:p>
          </p:txBody>
        </p:sp>
        <p:sp>
          <p:nvSpPr>
            <p:cNvPr id="51" name="文本框 50">
              <a:extLst>
                <a:ext uri="{FF2B5EF4-FFF2-40B4-BE49-F238E27FC236}">
                  <a16:creationId xmlns:a16="http://schemas.microsoft.com/office/drawing/2014/main" id="{81A1AB65-11ED-6A4C-83C0-56DBC98F69C6}"/>
                </a:ext>
              </a:extLst>
            </p:cNvPr>
            <p:cNvSpPr txBox="1"/>
            <p:nvPr/>
          </p:nvSpPr>
          <p:spPr>
            <a:xfrm>
              <a:off x="4050028" y="26977733"/>
              <a:ext cx="1391715" cy="668476"/>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1" lang="en-US" altLang="zh-CN" sz="2800" b="0" i="0" u="none" strike="noStrike" kern="0" cap="none" spc="0" normalizeH="0" baseline="0" noProof="0" dirty="0">
                  <a:ln>
                    <a:noFill/>
                  </a:ln>
                  <a:solidFill>
                    <a:prstClr val="black"/>
                  </a:solidFill>
                  <a:effectLst/>
                  <a:uLnTx/>
                  <a:uFillTx/>
                </a:rPr>
                <a:t>Unit</a:t>
              </a:r>
            </a:p>
            <a:p>
              <a:pPr marL="0" marR="0" lvl="0" indent="0" algn="ctr" defTabSz="457200" eaLnBrk="1" fontAlgn="auto" latinLnBrk="0" hangingPunct="1">
                <a:lnSpc>
                  <a:spcPct val="100000"/>
                </a:lnSpc>
                <a:spcBef>
                  <a:spcPts val="0"/>
                </a:spcBef>
                <a:spcAft>
                  <a:spcPts val="0"/>
                </a:spcAft>
                <a:buClrTx/>
                <a:buSzTx/>
                <a:buFontTx/>
                <a:buNone/>
                <a:tabLst/>
                <a:defRPr/>
              </a:pPr>
              <a:r>
                <a:rPr kumimoji="1" lang="en-US" altLang="zh-CN" sz="2800" b="0" i="0" u="none" strike="noStrike" kern="0" cap="none" spc="0" normalizeH="0" baseline="0" noProof="0" dirty="0">
                  <a:ln>
                    <a:noFill/>
                  </a:ln>
                  <a:solidFill>
                    <a:prstClr val="black"/>
                  </a:solidFill>
                  <a:effectLst/>
                  <a:uLnTx/>
                  <a:uFillTx/>
                </a:rPr>
                <a:t>sensitivity</a:t>
              </a:r>
              <a:endParaRPr kumimoji="1" lang="zh-CN" altLang="en-US" sz="2800" b="0" i="0" u="none" strike="noStrike" kern="0" cap="none" spc="0" normalizeH="0" baseline="0" noProof="0" dirty="0">
                <a:ln>
                  <a:noFill/>
                </a:ln>
                <a:solidFill>
                  <a:prstClr val="black"/>
                </a:solidFill>
                <a:effectLst/>
                <a:uLnTx/>
                <a:uFillTx/>
              </a:endParaRPr>
            </a:p>
          </p:txBody>
        </p:sp>
        <p:sp>
          <p:nvSpPr>
            <p:cNvPr id="52" name="文本框 51">
              <a:extLst>
                <a:ext uri="{FF2B5EF4-FFF2-40B4-BE49-F238E27FC236}">
                  <a16:creationId xmlns:a16="http://schemas.microsoft.com/office/drawing/2014/main" id="{21BB5D1B-BA64-6F40-8039-9780DD43719B}"/>
                </a:ext>
              </a:extLst>
            </p:cNvPr>
            <p:cNvSpPr txBox="1"/>
            <p:nvPr/>
          </p:nvSpPr>
          <p:spPr>
            <a:xfrm>
              <a:off x="7607365" y="26977733"/>
              <a:ext cx="1391715" cy="668476"/>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1" lang="en-US" altLang="zh-CN" sz="2800" b="0" i="0" u="none" strike="noStrike" kern="0" cap="none" spc="0" normalizeH="0" baseline="0" noProof="0" dirty="0">
                  <a:ln>
                    <a:noFill/>
                  </a:ln>
                  <a:solidFill>
                    <a:prstClr val="black"/>
                  </a:solidFill>
                  <a:effectLst/>
                  <a:uLnTx/>
                  <a:uFillTx/>
                </a:rPr>
                <a:t>Parallelism</a:t>
              </a:r>
            </a:p>
            <a:p>
              <a:pPr marL="0" marR="0" lvl="0" indent="0" algn="ctr" defTabSz="457200" eaLnBrk="1" fontAlgn="auto" latinLnBrk="0" hangingPunct="1">
                <a:lnSpc>
                  <a:spcPct val="100000"/>
                </a:lnSpc>
                <a:spcBef>
                  <a:spcPts val="0"/>
                </a:spcBef>
                <a:spcAft>
                  <a:spcPts val="0"/>
                </a:spcAft>
                <a:buClrTx/>
                <a:buSzTx/>
                <a:buFontTx/>
                <a:buNone/>
                <a:tabLst/>
                <a:defRPr/>
              </a:pPr>
              <a:r>
                <a:rPr kumimoji="1" lang="en-US" altLang="zh-CN" sz="2800" b="0" i="0" u="none" strike="noStrike" kern="0" cap="none" spc="0" normalizeH="0" baseline="0" noProof="0" dirty="0">
                  <a:ln>
                    <a:noFill/>
                  </a:ln>
                  <a:solidFill>
                    <a:prstClr val="black"/>
                  </a:solidFill>
                  <a:effectLst/>
                  <a:uLnTx/>
                  <a:uFillTx/>
                </a:rPr>
                <a:t>barriers</a:t>
              </a:r>
              <a:endParaRPr kumimoji="1" lang="zh-CN" altLang="en-US" sz="2800" b="0" i="0" u="none" strike="noStrike" kern="0" cap="none" spc="0" normalizeH="0" baseline="0" noProof="0" dirty="0">
                <a:ln>
                  <a:noFill/>
                </a:ln>
                <a:solidFill>
                  <a:prstClr val="black"/>
                </a:solidFill>
                <a:effectLst/>
                <a:uLnTx/>
                <a:uFillTx/>
              </a:endParaRPr>
            </a:p>
          </p:txBody>
        </p:sp>
        <p:sp>
          <p:nvSpPr>
            <p:cNvPr id="53" name="文本框 52">
              <a:extLst>
                <a:ext uri="{FF2B5EF4-FFF2-40B4-BE49-F238E27FC236}">
                  <a16:creationId xmlns:a16="http://schemas.microsoft.com/office/drawing/2014/main" id="{5777F39F-00F5-0841-B833-58E7CCAB3A6B}"/>
                </a:ext>
              </a:extLst>
            </p:cNvPr>
            <p:cNvSpPr txBox="1"/>
            <p:nvPr/>
          </p:nvSpPr>
          <p:spPr>
            <a:xfrm>
              <a:off x="4937382" y="28629276"/>
              <a:ext cx="1391715" cy="668476"/>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1" lang="en-US" altLang="zh-CN" sz="2800" b="0" i="0" u="none" strike="noStrike" kern="0" cap="none" spc="0" normalizeH="0" baseline="0" noProof="0" dirty="0">
                  <a:ln>
                    <a:noFill/>
                  </a:ln>
                  <a:solidFill>
                    <a:prstClr val="black"/>
                  </a:solidFill>
                  <a:effectLst/>
                  <a:uLnTx/>
                  <a:uFillTx/>
                </a:rPr>
                <a:t>Order</a:t>
              </a:r>
            </a:p>
            <a:p>
              <a:pPr marL="0" marR="0" lvl="0" indent="0" algn="ctr" defTabSz="457200" eaLnBrk="1" fontAlgn="auto" latinLnBrk="0" hangingPunct="1">
                <a:lnSpc>
                  <a:spcPct val="100000"/>
                </a:lnSpc>
                <a:spcBef>
                  <a:spcPts val="0"/>
                </a:spcBef>
                <a:spcAft>
                  <a:spcPts val="0"/>
                </a:spcAft>
                <a:buClrTx/>
                <a:buSzTx/>
                <a:buFontTx/>
                <a:buNone/>
                <a:tabLst/>
                <a:defRPr/>
              </a:pPr>
              <a:r>
                <a:rPr kumimoji="1" lang="en-US" altLang="zh-CN" sz="2800" b="0" i="0" u="none" strike="noStrike" kern="0" cap="none" spc="0" normalizeH="0" baseline="0" noProof="0" dirty="0">
                  <a:ln>
                    <a:noFill/>
                  </a:ln>
                  <a:solidFill>
                    <a:prstClr val="black"/>
                  </a:solidFill>
                  <a:effectLst/>
                  <a:uLnTx/>
                  <a:uFillTx/>
                </a:rPr>
                <a:t>sensitivity</a:t>
              </a:r>
              <a:endParaRPr kumimoji="1" lang="zh-CN" altLang="en-US" sz="2800" b="0" i="0" u="none" strike="noStrike" kern="0" cap="none" spc="0" normalizeH="0" baseline="0" noProof="0" dirty="0">
                <a:ln>
                  <a:noFill/>
                </a:ln>
                <a:solidFill>
                  <a:prstClr val="black"/>
                </a:solidFill>
                <a:effectLst/>
                <a:uLnTx/>
                <a:uFillTx/>
              </a:endParaRPr>
            </a:p>
          </p:txBody>
        </p:sp>
        <p:sp>
          <p:nvSpPr>
            <p:cNvPr id="54" name="文本框 53">
              <a:extLst>
                <a:ext uri="{FF2B5EF4-FFF2-40B4-BE49-F238E27FC236}">
                  <a16:creationId xmlns:a16="http://schemas.microsoft.com/office/drawing/2014/main" id="{C26FA72F-661B-7A4E-85E8-4163199E78E4}"/>
                </a:ext>
              </a:extLst>
            </p:cNvPr>
            <p:cNvSpPr txBox="1"/>
            <p:nvPr/>
          </p:nvSpPr>
          <p:spPr>
            <a:xfrm>
              <a:off x="7044289" y="28629276"/>
              <a:ext cx="1391715" cy="668476"/>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1" lang="en-US" altLang="zh-CN" sz="2800" b="0" i="0" u="none" strike="noStrike" kern="0" cap="none" spc="0" normalizeH="0" baseline="0" noProof="0" dirty="0">
                  <a:ln>
                    <a:noFill/>
                  </a:ln>
                  <a:solidFill>
                    <a:prstClr val="black"/>
                  </a:solidFill>
                  <a:effectLst/>
                  <a:uLnTx/>
                  <a:uFillTx/>
                </a:rPr>
                <a:t>Data</a:t>
              </a:r>
            </a:p>
            <a:p>
              <a:pPr marL="0" marR="0" lvl="0" indent="0" algn="ctr" defTabSz="457200" eaLnBrk="1" fontAlgn="auto" latinLnBrk="0" hangingPunct="1">
                <a:lnSpc>
                  <a:spcPct val="100000"/>
                </a:lnSpc>
                <a:spcBef>
                  <a:spcPts val="0"/>
                </a:spcBef>
                <a:spcAft>
                  <a:spcPts val="0"/>
                </a:spcAft>
                <a:buClrTx/>
                <a:buSzTx/>
                <a:buFontTx/>
                <a:buNone/>
                <a:tabLst/>
                <a:defRPr/>
              </a:pPr>
              <a:r>
                <a:rPr kumimoji="1" lang="en-US" altLang="zh-CN" sz="2800" b="0" i="0" u="none" strike="noStrike" kern="0" cap="none" spc="0" normalizeH="0" baseline="0" noProof="0" dirty="0">
                  <a:ln>
                    <a:noFill/>
                  </a:ln>
                  <a:solidFill>
                    <a:prstClr val="black"/>
                  </a:solidFill>
                  <a:effectLst/>
                  <a:uLnTx/>
                  <a:uFillTx/>
                </a:rPr>
                <a:t>attributes</a:t>
              </a:r>
              <a:endParaRPr kumimoji="1" lang="zh-CN" altLang="en-US" sz="2800" b="0" i="0" u="none" strike="noStrike" kern="0" cap="none" spc="0" normalizeH="0" baseline="0" noProof="0" dirty="0">
                <a:ln>
                  <a:noFill/>
                </a:ln>
                <a:solidFill>
                  <a:prstClr val="black"/>
                </a:solidFill>
                <a:effectLst/>
                <a:uLnTx/>
                <a:uFillTx/>
              </a:endParaRPr>
            </a:p>
          </p:txBody>
        </p:sp>
        <p:sp>
          <p:nvSpPr>
            <p:cNvPr id="55" name="文本框 54">
              <a:extLst>
                <a:ext uri="{FF2B5EF4-FFF2-40B4-BE49-F238E27FC236}">
                  <a16:creationId xmlns:a16="http://schemas.microsoft.com/office/drawing/2014/main" id="{86B2CC5D-1C6F-A043-B0F5-6B0DDE502D74}"/>
                </a:ext>
              </a:extLst>
            </p:cNvPr>
            <p:cNvSpPr txBox="1"/>
            <p:nvPr/>
          </p:nvSpPr>
          <p:spPr>
            <a:xfrm>
              <a:off x="4370779" y="27753714"/>
              <a:ext cx="2139759" cy="625349"/>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1" lang="en-US" altLang="zh-CN" sz="2800" b="1" i="0" u="none" strike="noStrike" kern="0" cap="none" spc="0" normalizeH="0" baseline="0" noProof="0" dirty="0">
                  <a:ln>
                    <a:noFill/>
                  </a:ln>
                  <a:solidFill>
                    <a:prstClr val="black"/>
                  </a:solidFill>
                  <a:effectLst/>
                  <a:uLnTx/>
                  <a:uFillTx/>
                </a:rPr>
                <a:t>Reuse</a:t>
              </a:r>
            </a:p>
            <a:p>
              <a:pPr marL="0" marR="0" lvl="0" indent="0" algn="ctr" defTabSz="457200" eaLnBrk="1" fontAlgn="auto" latinLnBrk="0" hangingPunct="1">
                <a:lnSpc>
                  <a:spcPct val="100000"/>
                </a:lnSpc>
                <a:spcBef>
                  <a:spcPts val="0"/>
                </a:spcBef>
                <a:spcAft>
                  <a:spcPts val="0"/>
                </a:spcAft>
                <a:buClrTx/>
                <a:buSzTx/>
                <a:buFontTx/>
                <a:buNone/>
                <a:tabLst/>
                <a:defRPr/>
              </a:pPr>
              <a:r>
                <a:rPr kumimoji="1" lang="en-US" altLang="zh-CN" sz="2400" b="0" i="0" u="none" strike="noStrike" kern="0" cap="none" spc="0" normalizeH="0" baseline="0" noProof="0" dirty="0">
                  <a:ln>
                    <a:noFill/>
                  </a:ln>
                  <a:solidFill>
                    <a:prstClr val="black"/>
                  </a:solidFill>
                  <a:effectLst/>
                  <a:uLnTx/>
                  <a:uFillTx/>
                </a:rPr>
                <a:t>of results across nodes</a:t>
              </a:r>
              <a:endParaRPr kumimoji="1" lang="zh-CN" altLang="en-US" sz="2400" b="0" i="0" u="none" strike="noStrike" kern="0" cap="none" spc="0" normalizeH="0" baseline="0" noProof="0" dirty="0">
                <a:ln>
                  <a:noFill/>
                </a:ln>
                <a:solidFill>
                  <a:prstClr val="black"/>
                </a:solidFill>
                <a:effectLst/>
                <a:uLnTx/>
                <a:uFillTx/>
              </a:endParaRPr>
            </a:p>
          </p:txBody>
        </p:sp>
        <p:sp>
          <p:nvSpPr>
            <p:cNvPr id="56" name="文本框 55">
              <a:extLst>
                <a:ext uri="{FF2B5EF4-FFF2-40B4-BE49-F238E27FC236}">
                  <a16:creationId xmlns:a16="http://schemas.microsoft.com/office/drawing/2014/main" id="{FD214305-294C-1B49-96F3-E5A8351D2D7F}"/>
                </a:ext>
              </a:extLst>
            </p:cNvPr>
            <p:cNvSpPr txBox="1"/>
            <p:nvPr/>
          </p:nvSpPr>
          <p:spPr>
            <a:xfrm>
              <a:off x="6528074" y="27753714"/>
              <a:ext cx="2492585" cy="625349"/>
            </a:xfrm>
            <a:prstGeom prst="rect">
              <a:avLst/>
            </a:prstGeom>
            <a:noFill/>
          </p:spPr>
          <p:txBody>
            <a:bodyPr wrap="square" rtlCol="0">
              <a:spAutoFit/>
            </a:bodyPr>
            <a:lstStyle/>
            <a:p>
              <a:pPr marL="0" marR="0" lvl="0" indent="0" algn="ctr" defTabSz="457200" eaLnBrk="1" fontAlgn="auto" latinLnBrk="0" hangingPunct="1">
                <a:lnSpc>
                  <a:spcPct val="100000"/>
                </a:lnSpc>
                <a:spcBef>
                  <a:spcPts val="0"/>
                </a:spcBef>
                <a:spcAft>
                  <a:spcPts val="0"/>
                </a:spcAft>
                <a:buClrTx/>
                <a:buSzTx/>
                <a:buFontTx/>
                <a:buNone/>
                <a:tabLst/>
                <a:defRPr/>
              </a:pPr>
              <a:r>
                <a:rPr kumimoji="1" lang="en-US" altLang="zh-CN" sz="2800" b="1" i="0" u="none" strike="noStrike" kern="0" cap="none" spc="0" normalizeH="0" baseline="0" noProof="0" dirty="0">
                  <a:ln>
                    <a:noFill/>
                  </a:ln>
                  <a:solidFill>
                    <a:prstClr val="black"/>
                  </a:solidFill>
                  <a:effectLst/>
                  <a:uLnTx/>
                  <a:uFillTx/>
                </a:rPr>
                <a:t>Overhead</a:t>
              </a:r>
            </a:p>
            <a:p>
              <a:pPr marL="0" marR="0" lvl="0" indent="0" algn="ctr" defTabSz="457200" eaLnBrk="1" fontAlgn="auto" latinLnBrk="0" hangingPunct="1">
                <a:lnSpc>
                  <a:spcPct val="100000"/>
                </a:lnSpc>
                <a:spcBef>
                  <a:spcPts val="0"/>
                </a:spcBef>
                <a:spcAft>
                  <a:spcPts val="0"/>
                </a:spcAft>
                <a:buClrTx/>
                <a:buSzTx/>
                <a:buFontTx/>
                <a:buNone/>
                <a:tabLst/>
                <a:defRPr/>
              </a:pPr>
              <a:r>
                <a:rPr kumimoji="1" lang="en-US" altLang="zh-CN" sz="2400" b="0" i="0" u="none" strike="noStrike" kern="0" cap="none" spc="0" normalizeH="0" baseline="0" noProof="0" dirty="0">
                  <a:ln>
                    <a:noFill/>
                  </a:ln>
                  <a:solidFill>
                    <a:prstClr val="black"/>
                  </a:solidFill>
                  <a:effectLst/>
                  <a:uLnTx/>
                  <a:uFillTx/>
                </a:rPr>
                <a:t>in saving and propagating</a:t>
              </a:r>
              <a:endParaRPr kumimoji="1" lang="zh-CN" altLang="en-US" sz="2400" b="0" i="0" u="none" strike="noStrike" kern="0" cap="none" spc="0" normalizeH="0" baseline="0" noProof="0" dirty="0">
                <a:ln>
                  <a:noFill/>
                </a:ln>
                <a:solidFill>
                  <a:prstClr val="black"/>
                </a:solidFill>
                <a:effectLst/>
                <a:uLnTx/>
                <a:uFillTx/>
              </a:endParaRPr>
            </a:p>
          </p:txBody>
        </p:sp>
        <p:sp>
          <p:nvSpPr>
            <p:cNvPr id="57" name="左右箭头 56">
              <a:extLst>
                <a:ext uri="{FF2B5EF4-FFF2-40B4-BE49-F238E27FC236}">
                  <a16:creationId xmlns:a16="http://schemas.microsoft.com/office/drawing/2014/main" id="{3914AF33-0E46-3A40-B9CB-BBBD17DBFB2A}"/>
                </a:ext>
              </a:extLst>
            </p:cNvPr>
            <p:cNvSpPr/>
            <p:nvPr/>
          </p:nvSpPr>
          <p:spPr>
            <a:xfrm>
              <a:off x="6249674" y="27850909"/>
              <a:ext cx="587311" cy="195878"/>
            </a:xfrm>
            <a:prstGeom prst="leftRightArrow">
              <a:avLst/>
            </a:prstGeom>
            <a:solidFill>
              <a:sysClr val="window" lastClr="FFFFFF">
                <a:lumMod val="50000"/>
              </a:sysClr>
            </a:solidFill>
            <a:ln w="9525" cap="flat" cmpd="sng" algn="ctr">
              <a:solidFill>
                <a:sysClr val="window" lastClr="FFFFFF">
                  <a:lumMod val="50000"/>
                </a:sys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2800" b="0" i="0" u="none" strike="noStrike" kern="0" cap="none" spc="0" normalizeH="0" baseline="0" noProof="0" dirty="0">
                <a:ln>
                  <a:noFill/>
                </a:ln>
                <a:solidFill>
                  <a:prstClr val="white"/>
                </a:solidFill>
                <a:effectLst/>
                <a:uLnTx/>
                <a:uFillTx/>
                <a:latin typeface="Calibri"/>
                <a:ea typeface="宋体" panose="02010600030101010101" pitchFamily="2" charset="-122"/>
                <a:cs typeface="+mn-cs"/>
              </a:endParaRPr>
            </a:p>
          </p:txBody>
        </p:sp>
        <p:sp>
          <p:nvSpPr>
            <p:cNvPr id="58" name="右箭头 57">
              <a:extLst>
                <a:ext uri="{FF2B5EF4-FFF2-40B4-BE49-F238E27FC236}">
                  <a16:creationId xmlns:a16="http://schemas.microsoft.com/office/drawing/2014/main" id="{1FBCEAF0-DE48-6440-B015-DB09F21D6448}"/>
                </a:ext>
              </a:extLst>
            </p:cNvPr>
            <p:cNvSpPr/>
            <p:nvPr/>
          </p:nvSpPr>
          <p:spPr>
            <a:xfrm rot="19724331">
              <a:off x="3441460" y="28475666"/>
              <a:ext cx="498528" cy="211000"/>
            </a:xfrm>
            <a:prstGeom prst="rightArrow">
              <a:avLst/>
            </a:prstGeom>
            <a:solidFill>
              <a:srgbClr val="C0504D"/>
            </a:solidFill>
            <a:ln w="25400" cap="flat" cmpd="sng" algn="ctr">
              <a:solidFill>
                <a:srgbClr val="C0504D">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2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59" name="右箭头 58">
              <a:extLst>
                <a:ext uri="{FF2B5EF4-FFF2-40B4-BE49-F238E27FC236}">
                  <a16:creationId xmlns:a16="http://schemas.microsoft.com/office/drawing/2014/main" id="{12EF28C6-48D4-3B4F-829B-7E3CCF26D074}"/>
                </a:ext>
              </a:extLst>
            </p:cNvPr>
            <p:cNvSpPr/>
            <p:nvPr/>
          </p:nvSpPr>
          <p:spPr>
            <a:xfrm rot="17232583">
              <a:off x="4911679" y="29553386"/>
              <a:ext cx="498528" cy="211000"/>
            </a:xfrm>
            <a:prstGeom prst="rightArrow">
              <a:avLst/>
            </a:prstGeom>
            <a:solidFill>
              <a:srgbClr val="C0504D"/>
            </a:solidFill>
            <a:ln w="25400" cap="flat" cmpd="sng" algn="ctr">
              <a:solidFill>
                <a:srgbClr val="C0504D">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2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0" name="右箭头 59">
              <a:extLst>
                <a:ext uri="{FF2B5EF4-FFF2-40B4-BE49-F238E27FC236}">
                  <a16:creationId xmlns:a16="http://schemas.microsoft.com/office/drawing/2014/main" id="{75678E41-1228-4A47-86BD-80291DE132DD}"/>
                </a:ext>
              </a:extLst>
            </p:cNvPr>
            <p:cNvSpPr/>
            <p:nvPr/>
          </p:nvSpPr>
          <p:spPr>
            <a:xfrm rot="15343541">
              <a:off x="6994966" y="29691936"/>
              <a:ext cx="498528" cy="211000"/>
            </a:xfrm>
            <a:prstGeom prst="rightArrow">
              <a:avLst/>
            </a:prstGeom>
            <a:solidFill>
              <a:srgbClr val="C0504D"/>
            </a:solidFill>
            <a:ln w="25400" cap="flat" cmpd="sng" algn="ctr">
              <a:solidFill>
                <a:srgbClr val="C0504D">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2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1" name="右箭头 60">
              <a:extLst>
                <a:ext uri="{FF2B5EF4-FFF2-40B4-BE49-F238E27FC236}">
                  <a16:creationId xmlns:a16="http://schemas.microsoft.com/office/drawing/2014/main" id="{5D4E6D11-4FE3-2C46-BB6A-E28D249B8605}"/>
                </a:ext>
              </a:extLst>
            </p:cNvPr>
            <p:cNvSpPr/>
            <p:nvPr/>
          </p:nvSpPr>
          <p:spPr>
            <a:xfrm rot="13626561">
              <a:off x="8604305" y="29309174"/>
              <a:ext cx="498528" cy="211000"/>
            </a:xfrm>
            <a:prstGeom prst="rightArrow">
              <a:avLst/>
            </a:prstGeom>
            <a:solidFill>
              <a:srgbClr val="C0504D"/>
            </a:solidFill>
            <a:ln w="25400" cap="flat" cmpd="sng" algn="ctr">
              <a:solidFill>
                <a:srgbClr val="C0504D">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2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2" name="右箭头 61">
              <a:extLst>
                <a:ext uri="{FF2B5EF4-FFF2-40B4-BE49-F238E27FC236}">
                  <a16:creationId xmlns:a16="http://schemas.microsoft.com/office/drawing/2014/main" id="{7CBDD16C-2D44-3C46-9085-75B9110A7CF9}"/>
                </a:ext>
              </a:extLst>
            </p:cNvPr>
            <p:cNvSpPr/>
            <p:nvPr/>
          </p:nvSpPr>
          <p:spPr>
            <a:xfrm rot="12555785">
              <a:off x="9441089" y="28256129"/>
              <a:ext cx="498528" cy="211000"/>
            </a:xfrm>
            <a:prstGeom prst="rightArrow">
              <a:avLst/>
            </a:prstGeom>
            <a:solidFill>
              <a:srgbClr val="C0504D"/>
            </a:solidFill>
            <a:ln w="25400" cap="flat" cmpd="sng" algn="ctr">
              <a:solidFill>
                <a:srgbClr val="C0504D">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2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3" name="右箭头 62">
              <a:extLst>
                <a:ext uri="{FF2B5EF4-FFF2-40B4-BE49-F238E27FC236}">
                  <a16:creationId xmlns:a16="http://schemas.microsoft.com/office/drawing/2014/main" id="{727DD8AB-99E4-FB4E-9CF4-E3BF461C73A1}"/>
                </a:ext>
              </a:extLst>
            </p:cNvPr>
            <p:cNvSpPr/>
            <p:nvPr/>
          </p:nvSpPr>
          <p:spPr>
            <a:xfrm rot="7913814">
              <a:off x="9120276" y="26939407"/>
              <a:ext cx="498528" cy="211000"/>
            </a:xfrm>
            <a:prstGeom prst="rightArrow">
              <a:avLst/>
            </a:prstGeom>
            <a:solidFill>
              <a:srgbClr val="C0504D"/>
            </a:solidFill>
            <a:ln w="25400" cap="flat" cmpd="sng" algn="ctr">
              <a:solidFill>
                <a:srgbClr val="C0504D">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2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64" name="右箭头 63">
              <a:extLst>
                <a:ext uri="{FF2B5EF4-FFF2-40B4-BE49-F238E27FC236}">
                  <a16:creationId xmlns:a16="http://schemas.microsoft.com/office/drawing/2014/main" id="{C2F92E15-C947-624B-8B83-D3CCF485E1BD}"/>
                </a:ext>
              </a:extLst>
            </p:cNvPr>
            <p:cNvSpPr/>
            <p:nvPr/>
          </p:nvSpPr>
          <p:spPr>
            <a:xfrm rot="2304948">
              <a:off x="3760028" y="26924134"/>
              <a:ext cx="498528" cy="211000"/>
            </a:xfrm>
            <a:prstGeom prst="rightArrow">
              <a:avLst/>
            </a:prstGeom>
            <a:solidFill>
              <a:srgbClr val="C0504D"/>
            </a:solidFill>
            <a:ln w="25400" cap="flat" cmpd="sng" algn="ctr">
              <a:solidFill>
                <a:srgbClr val="C0504D">
                  <a:shade val="50000"/>
                </a:srgbClr>
              </a:solidFill>
              <a:prstDash val="solid"/>
            </a:ln>
            <a:effectLst/>
          </p:spPr>
          <p:txBody>
            <a:bodyPr rtlCol="0" anchor="ctr"/>
            <a:lstStyle/>
            <a:p>
              <a:pPr marL="0" marR="0" lvl="0" indent="0" algn="ctr" defTabSz="457200" eaLnBrk="1" fontAlgn="auto" latinLnBrk="0" hangingPunct="1">
                <a:lnSpc>
                  <a:spcPct val="100000"/>
                </a:lnSpc>
                <a:spcBef>
                  <a:spcPts val="0"/>
                </a:spcBef>
                <a:spcAft>
                  <a:spcPts val="0"/>
                </a:spcAft>
                <a:buClrTx/>
                <a:buSzTx/>
                <a:buFontTx/>
                <a:buNone/>
                <a:tabLst/>
                <a:defRPr/>
              </a:pPr>
              <a:endParaRPr kumimoji="1" lang="zh-CN" altLang="en-US" sz="2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grpSp>
      <p:grpSp>
        <p:nvGrpSpPr>
          <p:cNvPr id="4" name="组合 3">
            <a:extLst>
              <a:ext uri="{FF2B5EF4-FFF2-40B4-BE49-F238E27FC236}">
                <a16:creationId xmlns:a16="http://schemas.microsoft.com/office/drawing/2014/main" id="{0B35018B-477A-3340-AE8C-0352EA2C2ACD}"/>
              </a:ext>
            </a:extLst>
          </p:cNvPr>
          <p:cNvGrpSpPr/>
          <p:nvPr/>
        </p:nvGrpSpPr>
        <p:grpSpPr>
          <a:xfrm>
            <a:off x="1016782" y="18750070"/>
            <a:ext cx="13224712" cy="6400801"/>
            <a:chOff x="1367307" y="19759181"/>
            <a:chExt cx="9012322" cy="3926513"/>
          </a:xfrm>
        </p:grpSpPr>
        <p:sp>
          <p:nvSpPr>
            <p:cNvPr id="105" name="矩形 104">
              <a:extLst>
                <a:ext uri="{FF2B5EF4-FFF2-40B4-BE49-F238E27FC236}">
                  <a16:creationId xmlns:a16="http://schemas.microsoft.com/office/drawing/2014/main" id="{4F26AB15-913F-2344-AAA3-BFC85DE18B89}"/>
                </a:ext>
              </a:extLst>
            </p:cNvPr>
            <p:cNvSpPr/>
            <p:nvPr/>
          </p:nvSpPr>
          <p:spPr>
            <a:xfrm>
              <a:off x="8950869" y="21187941"/>
              <a:ext cx="1428760" cy="500066"/>
            </a:xfrm>
            <a:prstGeom prst="rect">
              <a:avLst/>
            </a:prstGeom>
            <a:solidFill>
              <a:srgbClr val="C0504D">
                <a:lumMod val="40000"/>
                <a:lumOff val="60000"/>
              </a:srgbClr>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6" name="矩形 105">
              <a:extLst>
                <a:ext uri="{FF2B5EF4-FFF2-40B4-BE49-F238E27FC236}">
                  <a16:creationId xmlns:a16="http://schemas.microsoft.com/office/drawing/2014/main" id="{C96A8D69-4F63-FE40-9AE1-FA29E8C989F2}"/>
                </a:ext>
              </a:extLst>
            </p:cNvPr>
            <p:cNvSpPr/>
            <p:nvPr/>
          </p:nvSpPr>
          <p:spPr>
            <a:xfrm>
              <a:off x="6950605" y="20473561"/>
              <a:ext cx="2286016" cy="500066"/>
            </a:xfrm>
            <a:prstGeom prst="rect">
              <a:avLst/>
            </a:prstGeom>
            <a:solidFill>
              <a:srgbClr val="9BBB59">
                <a:lumMod val="40000"/>
                <a:lumOff val="60000"/>
              </a:srgbClr>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7" name="矩形 106">
              <a:extLst>
                <a:ext uri="{FF2B5EF4-FFF2-40B4-BE49-F238E27FC236}">
                  <a16:creationId xmlns:a16="http://schemas.microsoft.com/office/drawing/2014/main" id="{763D7497-93AC-B04B-946E-32565F2AFA4F}"/>
                </a:ext>
              </a:extLst>
            </p:cNvPr>
            <p:cNvSpPr/>
            <p:nvPr/>
          </p:nvSpPr>
          <p:spPr>
            <a:xfrm>
              <a:off x="7736423" y="19759181"/>
              <a:ext cx="2286016" cy="500066"/>
            </a:xfrm>
            <a:prstGeom prst="rect">
              <a:avLst/>
            </a:prstGeom>
            <a:solidFill>
              <a:srgbClr val="1F497D">
                <a:lumMod val="40000"/>
                <a:lumOff val="60000"/>
              </a:srgbClr>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08" name="矩形 107">
              <a:extLst>
                <a:ext uri="{FF2B5EF4-FFF2-40B4-BE49-F238E27FC236}">
                  <a16:creationId xmlns:a16="http://schemas.microsoft.com/office/drawing/2014/main" id="{0BF628C5-6646-9A4F-87EC-FBD00D8DC942}"/>
                </a:ext>
              </a:extLst>
            </p:cNvPr>
            <p:cNvSpPr/>
            <p:nvPr/>
          </p:nvSpPr>
          <p:spPr>
            <a:xfrm>
              <a:off x="9022285" y="21259379"/>
              <a:ext cx="428650" cy="357190"/>
            </a:xfrm>
            <a:prstGeom prst="rect">
              <a:avLst/>
            </a:prstGeom>
            <a:solidFill>
              <a:srgbClr val="C0504D">
                <a:lumMod val="40000"/>
                <a:lumOff val="6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R2:</a:t>
              </a:r>
              <a:endParaRPr kumimoji="0" lang="zh-CN" altLang="en-US" sz="24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109" name="矩形 108">
              <a:extLst>
                <a:ext uri="{FF2B5EF4-FFF2-40B4-BE49-F238E27FC236}">
                  <a16:creationId xmlns:a16="http://schemas.microsoft.com/office/drawing/2014/main" id="{1552ECF8-C57D-5043-BF9A-201EEE33E5F5}"/>
                </a:ext>
              </a:extLst>
            </p:cNvPr>
            <p:cNvSpPr/>
            <p:nvPr/>
          </p:nvSpPr>
          <p:spPr>
            <a:xfrm>
              <a:off x="7022043" y="20544999"/>
              <a:ext cx="428628" cy="357190"/>
            </a:xfrm>
            <a:prstGeom prst="rect">
              <a:avLst/>
            </a:prstGeom>
            <a:solidFill>
              <a:srgbClr val="9BBB59">
                <a:lumMod val="40000"/>
                <a:lumOff val="6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R1:</a:t>
              </a:r>
              <a:endParaRPr kumimoji="0" lang="zh-CN" altLang="en-US" sz="24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110" name="矩形 109">
              <a:extLst>
                <a:ext uri="{FF2B5EF4-FFF2-40B4-BE49-F238E27FC236}">
                  <a16:creationId xmlns:a16="http://schemas.microsoft.com/office/drawing/2014/main" id="{1916F6C3-95E0-1F4A-936D-2FF6C6A97A54}"/>
                </a:ext>
              </a:extLst>
            </p:cNvPr>
            <p:cNvSpPr/>
            <p:nvPr/>
          </p:nvSpPr>
          <p:spPr>
            <a:xfrm>
              <a:off x="7807861" y="19830619"/>
              <a:ext cx="428628" cy="357190"/>
            </a:xfrm>
            <a:prstGeom prst="rect">
              <a:avLst/>
            </a:prstGeom>
            <a:solidFill>
              <a:srgbClr val="1F497D">
                <a:lumMod val="40000"/>
                <a:lumOff val="6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R0:</a:t>
              </a:r>
              <a:endParaRPr kumimoji="0" lang="zh-CN" altLang="en-US" sz="24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111" name="TextBox 3">
              <a:extLst>
                <a:ext uri="{FF2B5EF4-FFF2-40B4-BE49-F238E27FC236}">
                  <a16:creationId xmlns:a16="http://schemas.microsoft.com/office/drawing/2014/main" id="{6139DF70-85F8-2C4E-9783-C94840902D85}"/>
                </a:ext>
              </a:extLst>
            </p:cNvPr>
            <p:cNvSpPr txBox="1"/>
            <p:nvPr/>
          </p:nvSpPr>
          <p:spPr>
            <a:xfrm>
              <a:off x="4450275" y="20407487"/>
              <a:ext cx="2286016" cy="736331"/>
            </a:xfrm>
            <a:prstGeom prst="rect">
              <a:avLst/>
            </a:prstGeom>
            <a:noFill/>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srgbClr val="4F81BD"/>
                  </a:solidFill>
                  <a:effectLst/>
                  <a:uLnTx/>
                  <a:uFillTx/>
                </a:rPr>
                <a:t>R0</a:t>
              </a:r>
              <a:r>
                <a:rPr kumimoji="0" lang="en-US" altLang="zh-CN" sz="2400" b="0" i="0" u="none" strike="noStrike" kern="0" cap="none" spc="0" normalizeH="0" baseline="0" noProof="0" dirty="0">
                  <a:ln>
                    <a:noFill/>
                  </a:ln>
                  <a:solidFill>
                    <a:prstClr val="black"/>
                  </a:solidFill>
                  <a:effectLst/>
                  <a:uLnTx/>
                  <a:uFillTx/>
                </a:rPr>
                <a:t> → </a:t>
              </a:r>
              <a:r>
                <a:rPr kumimoji="0" lang="en-US" altLang="zh-CN" sz="2400" b="1" i="0" u="none" strike="noStrike" kern="0" cap="none" spc="0" normalizeH="0" baseline="0" noProof="0" dirty="0">
                  <a:ln>
                    <a:noFill/>
                  </a:ln>
                  <a:solidFill>
                    <a:srgbClr val="9BBB59">
                      <a:lumMod val="50000"/>
                    </a:srgbClr>
                  </a:solidFill>
                  <a:effectLst/>
                  <a:uLnTx/>
                  <a:uFillTx/>
                </a:rPr>
                <a:t>R1  </a:t>
              </a:r>
              <a:r>
                <a:rPr kumimoji="0" lang="en-US" altLang="zh-CN" sz="2400" b="1" i="0" u="none" strike="noStrike" kern="0" cap="none" spc="0" normalizeH="0" baseline="0" noProof="0" dirty="0" err="1">
                  <a:ln>
                    <a:noFill/>
                  </a:ln>
                  <a:solidFill>
                    <a:srgbClr val="9BBB59">
                      <a:lumMod val="50000"/>
                    </a:srgbClr>
                  </a:solidFill>
                  <a:effectLst/>
                  <a:uLnTx/>
                  <a:uFillTx/>
                </a:rPr>
                <a:t>R1</a:t>
              </a:r>
              <a:r>
                <a:rPr kumimoji="0" lang="en-US" altLang="zh-CN" sz="2400" b="1" i="0" u="none" strike="noStrike" kern="0" cap="none" spc="0" normalizeH="0" baseline="0" noProof="0" dirty="0">
                  <a:ln>
                    <a:noFill/>
                  </a:ln>
                  <a:solidFill>
                    <a:srgbClr val="9BBB59">
                      <a:lumMod val="50000"/>
                    </a:srgbClr>
                  </a:solidFill>
                  <a:effectLst/>
                  <a:uLnTx/>
                  <a:uFillTx/>
                </a:rPr>
                <a:t>  </a:t>
              </a:r>
              <a:r>
                <a:rPr kumimoji="0" lang="en-US" altLang="zh-CN" sz="2400" b="1" i="0" u="none" strike="noStrike" kern="0" cap="none" spc="0" normalizeH="0" baseline="0" noProof="0" dirty="0">
                  <a:ln>
                    <a:noFill/>
                  </a:ln>
                  <a:solidFill>
                    <a:srgbClr val="C0504D"/>
                  </a:solidFill>
                  <a:effectLst/>
                  <a:uLnTx/>
                  <a:uFillTx/>
                </a:rPr>
                <a:t>R2</a:t>
              </a:r>
              <a:r>
                <a:rPr kumimoji="0" lang="en-US" altLang="zh-CN" sz="2400" b="0" i="0" u="none" strike="noStrike" kern="0" cap="none" spc="0" normalizeH="0" baseline="0" noProof="0" dirty="0">
                  <a:ln>
                    <a:noFill/>
                  </a:ln>
                  <a:solidFill>
                    <a:prstClr val="black"/>
                  </a:solidFill>
                  <a:effectLst/>
                  <a:uLnTx/>
                  <a:uFillTx/>
                </a:rPr>
                <a:t>   a</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srgbClr val="9BBB59">
                      <a:lumMod val="50000"/>
                    </a:srgbClr>
                  </a:solidFill>
                  <a:effectLst/>
                  <a:uLnTx/>
                  <a:uFillTx/>
                </a:rPr>
                <a:t>R1 </a:t>
              </a:r>
              <a:r>
                <a:rPr kumimoji="0" lang="en-US" altLang="zh-CN" sz="2400" b="0" i="0" u="none" strike="noStrike" kern="0" cap="none" spc="0" normalizeH="0" baseline="0" noProof="0" dirty="0">
                  <a:ln>
                    <a:noFill/>
                  </a:ln>
                  <a:solidFill>
                    <a:prstClr val="black"/>
                  </a:solidFill>
                  <a:effectLst/>
                  <a:uLnTx/>
                  <a:uFillTx/>
                </a:rPr>
                <a:t>→ </a:t>
              </a:r>
              <a:r>
                <a:rPr kumimoji="0" lang="en-US" altLang="zh-CN" sz="2400" b="1" i="0" u="none" strike="noStrike" kern="0" cap="none" spc="0" normalizeH="0" baseline="0" noProof="0" dirty="0">
                  <a:ln>
                    <a:noFill/>
                  </a:ln>
                  <a:solidFill>
                    <a:srgbClr val="C0504D"/>
                  </a:solidFill>
                  <a:effectLst/>
                  <a:uLnTx/>
                  <a:uFillTx/>
                </a:rPr>
                <a:t>R2 </a:t>
              </a:r>
              <a:r>
                <a:rPr kumimoji="0" lang="en-US" altLang="zh-CN" sz="2400" b="0" i="0" u="none" strike="noStrike" kern="0" cap="none" spc="0" normalizeH="0" baseline="0" noProof="0" dirty="0">
                  <a:ln>
                    <a:noFill/>
                  </a:ln>
                  <a:solidFill>
                    <a:prstClr val="black"/>
                  </a:solidFill>
                  <a:effectLst/>
                  <a:uLnTx/>
                  <a:uFillTx/>
                </a:rPr>
                <a:t>  c    </a:t>
              </a:r>
              <a:r>
                <a:rPr kumimoji="0" lang="en-US" altLang="zh-CN" sz="2400" b="1" i="0" u="none" strike="noStrike" kern="0" cap="none" spc="0" normalizeH="0" baseline="0" noProof="0" dirty="0">
                  <a:ln>
                    <a:noFill/>
                  </a:ln>
                  <a:solidFill>
                    <a:srgbClr val="C0504D"/>
                  </a:solidFill>
                  <a:effectLst/>
                  <a:uLnTx/>
                  <a:uFillTx/>
                </a:rPr>
                <a:t>R2</a:t>
              </a:r>
              <a:r>
                <a:rPr kumimoji="0" lang="en-US" altLang="zh-CN" sz="2400" b="0" i="0" u="none" strike="noStrike" kern="0" cap="none" spc="0" normalizeH="0" baseline="0" noProof="0" dirty="0">
                  <a:ln>
                    <a:noFill/>
                  </a:ln>
                  <a:solidFill>
                    <a:prstClr val="black"/>
                  </a:solidFill>
                  <a:effectLst/>
                  <a:uLnTx/>
                  <a:uFillTx/>
                </a:rPr>
                <a:t>   d</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srgbClr val="C0504D"/>
                  </a:solidFill>
                  <a:effectLst/>
                  <a:uLnTx/>
                  <a:uFillTx/>
                </a:rPr>
                <a:t>R2 </a:t>
              </a:r>
              <a:r>
                <a:rPr kumimoji="0" lang="en-US" altLang="zh-CN" sz="2400" b="0" i="0" u="none" strike="noStrike" kern="0" cap="none" spc="0" normalizeH="0" baseline="0" noProof="0" dirty="0">
                  <a:ln>
                    <a:noFill/>
                  </a:ln>
                  <a:solidFill>
                    <a:prstClr val="black"/>
                  </a:solidFill>
                  <a:effectLst/>
                  <a:uLnTx/>
                  <a:uFillTx/>
                </a:rPr>
                <a:t>→  a    b</a:t>
              </a:r>
            </a:p>
          </p:txBody>
        </p:sp>
        <p:sp>
          <p:nvSpPr>
            <p:cNvPr id="112" name="TextBox 4">
              <a:extLst>
                <a:ext uri="{FF2B5EF4-FFF2-40B4-BE49-F238E27FC236}">
                  <a16:creationId xmlns:a16="http://schemas.microsoft.com/office/drawing/2014/main" id="{E2156494-9D77-BE45-9E75-2D3C1DC9F741}"/>
                </a:ext>
              </a:extLst>
            </p:cNvPr>
            <p:cNvSpPr txBox="1"/>
            <p:nvPr/>
          </p:nvSpPr>
          <p:spPr>
            <a:xfrm>
              <a:off x="1581621" y="20470172"/>
              <a:ext cx="2225712" cy="509768"/>
            </a:xfrm>
            <a:prstGeom prst="rect">
              <a:avLst/>
            </a:prstGeom>
            <a:noFill/>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black"/>
                  </a:solidFill>
                  <a:effectLst/>
                  <a:uLnTx/>
                  <a:uFillTx/>
                </a:rPr>
                <a:t>a b c a b d a b c a b d a b a </a:t>
              </a:r>
              <a:endParaRPr kumimoji="0" lang="zh-CN" altLang="en-US" sz="2400" b="0" i="0" u="none" strike="noStrike" kern="0" cap="none" spc="0" normalizeH="0" baseline="0" noProof="0" dirty="0">
                <a:ln>
                  <a:noFill/>
                </a:ln>
                <a:solidFill>
                  <a:prstClr val="black"/>
                </a:solidFill>
                <a:effectLst/>
                <a:uLnTx/>
                <a:uFillTx/>
              </a:endParaRPr>
            </a:p>
          </p:txBody>
        </p:sp>
        <p:sp>
          <p:nvSpPr>
            <p:cNvPr id="113" name="下箭头 112">
              <a:extLst>
                <a:ext uri="{FF2B5EF4-FFF2-40B4-BE49-F238E27FC236}">
                  <a16:creationId xmlns:a16="http://schemas.microsoft.com/office/drawing/2014/main" id="{EF6D3891-4746-F847-A83B-46E28CF02B4C}"/>
                </a:ext>
              </a:extLst>
            </p:cNvPr>
            <p:cNvSpPr/>
            <p:nvPr/>
          </p:nvSpPr>
          <p:spPr>
            <a:xfrm rot="16200000">
              <a:off x="3950209" y="20628579"/>
              <a:ext cx="428628" cy="285752"/>
            </a:xfrm>
            <a:prstGeom prst="downArrow">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14" name="矩形 113">
              <a:extLst>
                <a:ext uri="{FF2B5EF4-FFF2-40B4-BE49-F238E27FC236}">
                  <a16:creationId xmlns:a16="http://schemas.microsoft.com/office/drawing/2014/main" id="{DC774276-DDA7-8C42-A76B-5056950596C8}"/>
                </a:ext>
              </a:extLst>
            </p:cNvPr>
            <p:cNvSpPr/>
            <p:nvPr/>
          </p:nvSpPr>
          <p:spPr>
            <a:xfrm>
              <a:off x="1438745" y="20330685"/>
              <a:ext cx="2440026" cy="1071570"/>
            </a:xfrm>
            <a:prstGeom prst="rect">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15" name="矩形 114">
              <a:extLst>
                <a:ext uri="{FF2B5EF4-FFF2-40B4-BE49-F238E27FC236}">
                  <a16:creationId xmlns:a16="http://schemas.microsoft.com/office/drawing/2014/main" id="{20A9E9F9-CB1B-F445-8A05-163520C3F711}"/>
                </a:ext>
              </a:extLst>
            </p:cNvPr>
            <p:cNvSpPr/>
            <p:nvPr/>
          </p:nvSpPr>
          <p:spPr>
            <a:xfrm>
              <a:off x="4450275" y="20342827"/>
              <a:ext cx="2143140" cy="1059428"/>
            </a:xfrm>
            <a:prstGeom prst="rect">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16" name="TextBox 8">
              <a:extLst>
                <a:ext uri="{FF2B5EF4-FFF2-40B4-BE49-F238E27FC236}">
                  <a16:creationId xmlns:a16="http://schemas.microsoft.com/office/drawing/2014/main" id="{744F2EFC-3AA3-0B41-81B2-DEC628FBEF63}"/>
                </a:ext>
              </a:extLst>
            </p:cNvPr>
            <p:cNvSpPr txBox="1"/>
            <p:nvPr/>
          </p:nvSpPr>
          <p:spPr>
            <a:xfrm>
              <a:off x="1367307" y="19902057"/>
              <a:ext cx="1143008" cy="3209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black"/>
                  </a:solidFill>
                  <a:effectLst/>
                  <a:uLnTx/>
                  <a:uFillTx/>
                </a:rPr>
                <a:t>Input:</a:t>
              </a:r>
              <a:endParaRPr kumimoji="0" lang="zh-CN" altLang="en-US" sz="2800" b="0" i="0" u="none" strike="noStrike" kern="0" cap="none" spc="0" normalizeH="0" baseline="0" noProof="0" dirty="0">
                <a:ln>
                  <a:noFill/>
                </a:ln>
                <a:solidFill>
                  <a:prstClr val="black"/>
                </a:solidFill>
                <a:effectLst/>
                <a:uLnTx/>
                <a:uFillTx/>
              </a:endParaRPr>
            </a:p>
          </p:txBody>
        </p:sp>
        <p:sp>
          <p:nvSpPr>
            <p:cNvPr id="117" name="TextBox 9">
              <a:extLst>
                <a:ext uri="{FF2B5EF4-FFF2-40B4-BE49-F238E27FC236}">
                  <a16:creationId xmlns:a16="http://schemas.microsoft.com/office/drawing/2014/main" id="{AA3CFBA5-5876-074F-A62D-95C314713602}"/>
                </a:ext>
              </a:extLst>
            </p:cNvPr>
            <p:cNvSpPr txBox="1"/>
            <p:nvPr/>
          </p:nvSpPr>
          <p:spPr>
            <a:xfrm>
              <a:off x="4450275" y="19902057"/>
              <a:ext cx="1143008" cy="3209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black"/>
                  </a:solidFill>
                  <a:effectLst/>
                  <a:uLnTx/>
                  <a:uFillTx/>
                </a:rPr>
                <a:t>Rules:</a:t>
              </a:r>
              <a:endParaRPr kumimoji="0" lang="zh-CN" altLang="en-US" sz="2800" b="0" i="0" u="none" strike="noStrike" kern="0" cap="none" spc="0" normalizeH="0" baseline="0" noProof="0" dirty="0">
                <a:ln>
                  <a:noFill/>
                </a:ln>
                <a:solidFill>
                  <a:prstClr val="black"/>
                </a:solidFill>
                <a:effectLst/>
                <a:uLnTx/>
                <a:uFillTx/>
              </a:endParaRPr>
            </a:p>
          </p:txBody>
        </p:sp>
        <p:sp>
          <p:nvSpPr>
            <p:cNvPr id="118" name="TextBox 10">
              <a:extLst>
                <a:ext uri="{FF2B5EF4-FFF2-40B4-BE49-F238E27FC236}">
                  <a16:creationId xmlns:a16="http://schemas.microsoft.com/office/drawing/2014/main" id="{1A2CBF07-4813-CA4E-A5A7-CA8F2919D25E}"/>
                </a:ext>
              </a:extLst>
            </p:cNvPr>
            <p:cNvSpPr txBox="1"/>
            <p:nvPr/>
          </p:nvSpPr>
          <p:spPr>
            <a:xfrm>
              <a:off x="1592755" y="21708545"/>
              <a:ext cx="2571768" cy="3209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black"/>
                  </a:solidFill>
                  <a:effectLst/>
                  <a:uLnTx/>
                  <a:uFillTx/>
                </a:rPr>
                <a:t>(a) Original data</a:t>
              </a:r>
              <a:endParaRPr kumimoji="0" lang="zh-CN" altLang="en-US" sz="2800" b="0" i="0" u="none" strike="noStrike" kern="0" cap="none" spc="0" normalizeH="0" baseline="0" noProof="0" dirty="0">
                <a:ln>
                  <a:noFill/>
                </a:ln>
                <a:solidFill>
                  <a:prstClr val="black"/>
                </a:solidFill>
                <a:effectLst/>
                <a:uLnTx/>
                <a:uFillTx/>
              </a:endParaRPr>
            </a:p>
          </p:txBody>
        </p:sp>
        <p:sp>
          <p:nvSpPr>
            <p:cNvPr id="119" name="TextBox 11">
              <a:extLst>
                <a:ext uri="{FF2B5EF4-FFF2-40B4-BE49-F238E27FC236}">
                  <a16:creationId xmlns:a16="http://schemas.microsoft.com/office/drawing/2014/main" id="{5EFA93AD-A21F-4448-9EE7-6D4B97536D4B}"/>
                </a:ext>
              </a:extLst>
            </p:cNvPr>
            <p:cNvSpPr txBox="1"/>
            <p:nvPr/>
          </p:nvSpPr>
          <p:spPr>
            <a:xfrm>
              <a:off x="4021647" y="21708545"/>
              <a:ext cx="3357586" cy="3209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black"/>
                  </a:solidFill>
                  <a:effectLst/>
                  <a:uLnTx/>
                  <a:uFillTx/>
                </a:rPr>
                <a:t>(b) Sequitur compressed data</a:t>
              </a:r>
              <a:endParaRPr kumimoji="0" lang="zh-CN" altLang="en-US" sz="2800" b="0" i="0" u="none" strike="noStrike" kern="0" cap="none" spc="0" normalizeH="0" baseline="0" noProof="0" dirty="0">
                <a:ln>
                  <a:noFill/>
                </a:ln>
                <a:solidFill>
                  <a:prstClr val="black"/>
                </a:solidFill>
                <a:effectLst/>
                <a:uLnTx/>
                <a:uFillTx/>
              </a:endParaRPr>
            </a:p>
          </p:txBody>
        </p:sp>
        <p:sp>
          <p:nvSpPr>
            <p:cNvPr id="120" name="TextBox 12">
              <a:extLst>
                <a:ext uri="{FF2B5EF4-FFF2-40B4-BE49-F238E27FC236}">
                  <a16:creationId xmlns:a16="http://schemas.microsoft.com/office/drawing/2014/main" id="{834EC51B-4132-B747-A25A-066E9D2C3ADB}"/>
                </a:ext>
              </a:extLst>
            </p:cNvPr>
            <p:cNvSpPr txBox="1"/>
            <p:nvPr/>
          </p:nvSpPr>
          <p:spPr>
            <a:xfrm>
              <a:off x="7307795" y="21708545"/>
              <a:ext cx="2857520" cy="3209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black"/>
                  </a:solidFill>
                  <a:effectLst/>
                  <a:uLnTx/>
                  <a:uFillTx/>
                </a:rPr>
                <a:t>(c) DAG Representation</a:t>
              </a:r>
              <a:endParaRPr kumimoji="0" lang="zh-CN" altLang="en-US" sz="2800" b="0" i="0" u="none" strike="noStrike" kern="0" cap="none" spc="0" normalizeH="0" baseline="0" noProof="0" dirty="0">
                <a:ln>
                  <a:noFill/>
                </a:ln>
                <a:solidFill>
                  <a:prstClr val="black"/>
                </a:solidFill>
                <a:effectLst/>
                <a:uLnTx/>
                <a:uFillTx/>
              </a:endParaRPr>
            </a:p>
          </p:txBody>
        </p:sp>
        <p:sp>
          <p:nvSpPr>
            <p:cNvPr id="121" name="矩形 120">
              <a:extLst>
                <a:ext uri="{FF2B5EF4-FFF2-40B4-BE49-F238E27FC236}">
                  <a16:creationId xmlns:a16="http://schemas.microsoft.com/office/drawing/2014/main" id="{FC4CDA0D-7624-D340-B657-0AADDFEC8DEA}"/>
                </a:ext>
              </a:extLst>
            </p:cNvPr>
            <p:cNvSpPr/>
            <p:nvPr/>
          </p:nvSpPr>
          <p:spPr>
            <a:xfrm>
              <a:off x="8236489" y="19830619"/>
              <a:ext cx="428628" cy="357190"/>
            </a:xfrm>
            <a:prstGeom prst="rect">
              <a:avLst/>
            </a:prstGeom>
            <a:solidFill>
              <a:srgbClr val="9BBB59">
                <a:lumMod val="40000"/>
                <a:lumOff val="60000"/>
              </a:srgbClr>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R1</a:t>
              </a:r>
              <a:endParaRPr kumimoji="0" lang="zh-CN" altLang="en-US" sz="24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122" name="矩形 121">
              <a:extLst>
                <a:ext uri="{FF2B5EF4-FFF2-40B4-BE49-F238E27FC236}">
                  <a16:creationId xmlns:a16="http://schemas.microsoft.com/office/drawing/2014/main" id="{849F38AE-F2CD-AC4C-A79D-467FAEFECA88}"/>
                </a:ext>
              </a:extLst>
            </p:cNvPr>
            <p:cNvSpPr/>
            <p:nvPr/>
          </p:nvSpPr>
          <p:spPr>
            <a:xfrm>
              <a:off x="8665117" y="19830619"/>
              <a:ext cx="428628" cy="357190"/>
            </a:xfrm>
            <a:prstGeom prst="rect">
              <a:avLst/>
            </a:prstGeom>
            <a:solidFill>
              <a:srgbClr val="9BBB59">
                <a:lumMod val="40000"/>
                <a:lumOff val="60000"/>
              </a:srgbClr>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R1</a:t>
              </a:r>
              <a:endParaRPr kumimoji="0" lang="zh-CN" altLang="en-US" sz="24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123" name="矩形 122">
              <a:extLst>
                <a:ext uri="{FF2B5EF4-FFF2-40B4-BE49-F238E27FC236}">
                  <a16:creationId xmlns:a16="http://schemas.microsoft.com/office/drawing/2014/main" id="{DA2EB0F4-821F-A04B-A95B-9578159FB439}"/>
                </a:ext>
              </a:extLst>
            </p:cNvPr>
            <p:cNvSpPr/>
            <p:nvPr/>
          </p:nvSpPr>
          <p:spPr>
            <a:xfrm>
              <a:off x="9093745" y="19830619"/>
              <a:ext cx="428628" cy="357190"/>
            </a:xfrm>
            <a:prstGeom prst="rect">
              <a:avLst/>
            </a:prstGeom>
            <a:solidFill>
              <a:srgbClr val="C0504D">
                <a:lumMod val="40000"/>
                <a:lumOff val="60000"/>
              </a:srgbClr>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R2</a:t>
              </a:r>
              <a:endParaRPr kumimoji="0" lang="zh-CN" altLang="en-US" sz="24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124" name="矩形 123">
              <a:extLst>
                <a:ext uri="{FF2B5EF4-FFF2-40B4-BE49-F238E27FC236}">
                  <a16:creationId xmlns:a16="http://schemas.microsoft.com/office/drawing/2014/main" id="{CA584191-B5D4-094F-83B2-84CEB52C96E6}"/>
                </a:ext>
              </a:extLst>
            </p:cNvPr>
            <p:cNvSpPr/>
            <p:nvPr/>
          </p:nvSpPr>
          <p:spPr>
            <a:xfrm>
              <a:off x="7450671" y="20544999"/>
              <a:ext cx="428628" cy="357190"/>
            </a:xfrm>
            <a:prstGeom prst="rect">
              <a:avLst/>
            </a:prstGeom>
            <a:solidFill>
              <a:srgbClr val="C0504D">
                <a:lumMod val="40000"/>
                <a:lumOff val="60000"/>
              </a:srgbClr>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R2</a:t>
              </a:r>
              <a:endParaRPr kumimoji="0" lang="zh-CN" altLang="en-US" sz="24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125" name="矩形 124">
              <a:extLst>
                <a:ext uri="{FF2B5EF4-FFF2-40B4-BE49-F238E27FC236}">
                  <a16:creationId xmlns:a16="http://schemas.microsoft.com/office/drawing/2014/main" id="{B5BCB412-DDB9-5849-BD04-DDFD9E9F758F}"/>
                </a:ext>
              </a:extLst>
            </p:cNvPr>
            <p:cNvSpPr/>
            <p:nvPr/>
          </p:nvSpPr>
          <p:spPr>
            <a:xfrm>
              <a:off x="7879299" y="20544999"/>
              <a:ext cx="428628" cy="357190"/>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c</a:t>
              </a:r>
              <a:endParaRPr kumimoji="0" lang="zh-CN" altLang="en-US" sz="24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126" name="矩形 125">
              <a:extLst>
                <a:ext uri="{FF2B5EF4-FFF2-40B4-BE49-F238E27FC236}">
                  <a16:creationId xmlns:a16="http://schemas.microsoft.com/office/drawing/2014/main" id="{04D37228-6C3B-3F42-8FF7-D969C16A74D7}"/>
                </a:ext>
              </a:extLst>
            </p:cNvPr>
            <p:cNvSpPr/>
            <p:nvPr/>
          </p:nvSpPr>
          <p:spPr>
            <a:xfrm>
              <a:off x="8307927" y="20544999"/>
              <a:ext cx="428628" cy="357190"/>
            </a:xfrm>
            <a:prstGeom prst="rect">
              <a:avLst/>
            </a:prstGeom>
            <a:solidFill>
              <a:srgbClr val="C0504D">
                <a:lumMod val="40000"/>
                <a:lumOff val="60000"/>
              </a:srgbClr>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R2</a:t>
              </a:r>
              <a:endParaRPr kumimoji="0" lang="zh-CN" altLang="en-US" sz="24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127" name="矩形 126">
              <a:extLst>
                <a:ext uri="{FF2B5EF4-FFF2-40B4-BE49-F238E27FC236}">
                  <a16:creationId xmlns:a16="http://schemas.microsoft.com/office/drawing/2014/main" id="{F484021B-C363-0B49-902B-D5CB3BCE0176}"/>
                </a:ext>
              </a:extLst>
            </p:cNvPr>
            <p:cNvSpPr/>
            <p:nvPr/>
          </p:nvSpPr>
          <p:spPr>
            <a:xfrm>
              <a:off x="8736555" y="20544999"/>
              <a:ext cx="428628" cy="357190"/>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d</a:t>
              </a:r>
              <a:endParaRPr kumimoji="0" lang="zh-CN" altLang="en-US" sz="24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128" name="矩形 127">
              <a:extLst>
                <a:ext uri="{FF2B5EF4-FFF2-40B4-BE49-F238E27FC236}">
                  <a16:creationId xmlns:a16="http://schemas.microsoft.com/office/drawing/2014/main" id="{BA8B36EA-3264-C545-90FA-189CA2FBB7E8}"/>
                </a:ext>
              </a:extLst>
            </p:cNvPr>
            <p:cNvSpPr/>
            <p:nvPr/>
          </p:nvSpPr>
          <p:spPr>
            <a:xfrm>
              <a:off x="9450935" y="21259379"/>
              <a:ext cx="428628" cy="357190"/>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a</a:t>
              </a:r>
              <a:endParaRPr kumimoji="0" lang="zh-CN" altLang="en-US" sz="24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129" name="矩形 128">
              <a:extLst>
                <a:ext uri="{FF2B5EF4-FFF2-40B4-BE49-F238E27FC236}">
                  <a16:creationId xmlns:a16="http://schemas.microsoft.com/office/drawing/2014/main" id="{BBE530A9-70EC-3D4E-8602-EE6CC53FF407}"/>
                </a:ext>
              </a:extLst>
            </p:cNvPr>
            <p:cNvSpPr/>
            <p:nvPr/>
          </p:nvSpPr>
          <p:spPr>
            <a:xfrm>
              <a:off x="9879563" y="21259379"/>
              <a:ext cx="428628" cy="357190"/>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b</a:t>
              </a:r>
              <a:endParaRPr kumimoji="0" lang="zh-CN" altLang="en-US" sz="24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cxnSp>
          <p:nvCxnSpPr>
            <p:cNvPr id="130" name="直接箭头连接符 28">
              <a:extLst>
                <a:ext uri="{FF2B5EF4-FFF2-40B4-BE49-F238E27FC236}">
                  <a16:creationId xmlns:a16="http://schemas.microsoft.com/office/drawing/2014/main" id="{4D4F3DA2-F1D1-8F45-B055-388CDBC73028}"/>
                </a:ext>
              </a:extLst>
            </p:cNvPr>
            <p:cNvCxnSpPr>
              <a:stCxn id="121" idx="2"/>
              <a:endCxn id="106" idx="0"/>
            </p:cNvCxnSpPr>
            <p:nvPr/>
          </p:nvCxnSpPr>
          <p:spPr>
            <a:xfrm rot="5400000">
              <a:off x="8129332" y="20152090"/>
              <a:ext cx="285752" cy="357190"/>
            </a:xfrm>
            <a:prstGeom prst="straightConnector1">
              <a:avLst/>
            </a:prstGeom>
            <a:solidFill>
              <a:sysClr val="window" lastClr="FFFFFF"/>
            </a:solidFill>
            <a:ln w="25400" cap="flat" cmpd="sng" algn="ctr">
              <a:solidFill>
                <a:sysClr val="windowText" lastClr="000000"/>
              </a:solidFill>
              <a:prstDash val="solid"/>
              <a:tailEnd type="arrow"/>
            </a:ln>
            <a:effectLst/>
          </p:spPr>
        </p:cxnSp>
        <p:cxnSp>
          <p:nvCxnSpPr>
            <p:cNvPr id="131" name="直接箭头连接符 29">
              <a:extLst>
                <a:ext uri="{FF2B5EF4-FFF2-40B4-BE49-F238E27FC236}">
                  <a16:creationId xmlns:a16="http://schemas.microsoft.com/office/drawing/2014/main" id="{53E5CAE9-49FD-3B47-BDA1-3724A7A42BF4}"/>
                </a:ext>
              </a:extLst>
            </p:cNvPr>
            <p:cNvCxnSpPr>
              <a:stCxn id="122" idx="2"/>
              <a:endCxn id="106" idx="0"/>
            </p:cNvCxnSpPr>
            <p:nvPr/>
          </p:nvCxnSpPr>
          <p:spPr>
            <a:xfrm rot="5400000">
              <a:off x="8343646" y="19937776"/>
              <a:ext cx="285752" cy="785818"/>
            </a:xfrm>
            <a:prstGeom prst="straightConnector1">
              <a:avLst/>
            </a:prstGeom>
            <a:solidFill>
              <a:sysClr val="window" lastClr="FFFFFF"/>
            </a:solidFill>
            <a:ln w="25400" cap="flat" cmpd="sng" algn="ctr">
              <a:solidFill>
                <a:sysClr val="windowText" lastClr="000000"/>
              </a:solidFill>
              <a:prstDash val="solid"/>
              <a:tailEnd type="arrow"/>
            </a:ln>
            <a:effectLst/>
          </p:spPr>
        </p:cxnSp>
        <p:cxnSp>
          <p:nvCxnSpPr>
            <p:cNvPr id="132" name="直接箭头连接符 30">
              <a:extLst>
                <a:ext uri="{FF2B5EF4-FFF2-40B4-BE49-F238E27FC236}">
                  <a16:creationId xmlns:a16="http://schemas.microsoft.com/office/drawing/2014/main" id="{74CD8A49-F7AB-E944-A273-2E03E5C9168F}"/>
                </a:ext>
              </a:extLst>
            </p:cNvPr>
            <p:cNvCxnSpPr>
              <a:stCxn id="123" idx="2"/>
              <a:endCxn id="105" idx="0"/>
            </p:cNvCxnSpPr>
            <p:nvPr/>
          </p:nvCxnSpPr>
          <p:spPr>
            <a:xfrm rot="16200000" flipH="1">
              <a:off x="8986588" y="20509280"/>
              <a:ext cx="1000132" cy="357190"/>
            </a:xfrm>
            <a:prstGeom prst="straightConnector1">
              <a:avLst/>
            </a:prstGeom>
            <a:solidFill>
              <a:sysClr val="window" lastClr="FFFFFF"/>
            </a:solidFill>
            <a:ln w="25400" cap="flat" cmpd="sng" algn="ctr">
              <a:solidFill>
                <a:sysClr val="windowText" lastClr="000000"/>
              </a:solidFill>
              <a:prstDash val="solid"/>
              <a:tailEnd type="arrow"/>
            </a:ln>
            <a:effectLst/>
          </p:spPr>
        </p:cxnSp>
        <p:cxnSp>
          <p:nvCxnSpPr>
            <p:cNvPr id="133" name="直接箭头连接符 31">
              <a:extLst>
                <a:ext uri="{FF2B5EF4-FFF2-40B4-BE49-F238E27FC236}">
                  <a16:creationId xmlns:a16="http://schemas.microsoft.com/office/drawing/2014/main" id="{E87FEAD8-38C7-2745-B0DD-694F9E91FB5B}"/>
                </a:ext>
              </a:extLst>
            </p:cNvPr>
            <p:cNvCxnSpPr>
              <a:stCxn id="124" idx="2"/>
              <a:endCxn id="105" idx="0"/>
            </p:cNvCxnSpPr>
            <p:nvPr/>
          </p:nvCxnSpPr>
          <p:spPr>
            <a:xfrm rot="16200000" flipH="1">
              <a:off x="8522241" y="20044933"/>
              <a:ext cx="285752" cy="2000264"/>
            </a:xfrm>
            <a:prstGeom prst="straightConnector1">
              <a:avLst/>
            </a:prstGeom>
            <a:solidFill>
              <a:sysClr val="window" lastClr="FFFFFF"/>
            </a:solidFill>
            <a:ln w="25400" cap="flat" cmpd="sng" algn="ctr">
              <a:solidFill>
                <a:sysClr val="windowText" lastClr="000000"/>
              </a:solidFill>
              <a:prstDash val="solid"/>
              <a:tailEnd type="arrow"/>
            </a:ln>
            <a:effectLst/>
          </p:spPr>
        </p:cxnSp>
        <p:cxnSp>
          <p:nvCxnSpPr>
            <p:cNvPr id="134" name="直接箭头连接符 32">
              <a:extLst>
                <a:ext uri="{FF2B5EF4-FFF2-40B4-BE49-F238E27FC236}">
                  <a16:creationId xmlns:a16="http://schemas.microsoft.com/office/drawing/2014/main" id="{5072A98C-3917-2946-BDE8-1616A058A892}"/>
                </a:ext>
              </a:extLst>
            </p:cNvPr>
            <p:cNvCxnSpPr>
              <a:stCxn id="126" idx="2"/>
              <a:endCxn id="105" idx="0"/>
            </p:cNvCxnSpPr>
            <p:nvPr/>
          </p:nvCxnSpPr>
          <p:spPr>
            <a:xfrm rot="16200000" flipH="1">
              <a:off x="8950869" y="20473561"/>
              <a:ext cx="285752" cy="1143008"/>
            </a:xfrm>
            <a:prstGeom prst="straightConnector1">
              <a:avLst/>
            </a:prstGeom>
            <a:solidFill>
              <a:sysClr val="window" lastClr="FFFFFF"/>
            </a:solidFill>
            <a:ln w="25400" cap="flat" cmpd="sng" algn="ctr">
              <a:solidFill>
                <a:sysClr val="windowText" lastClr="000000"/>
              </a:solidFill>
              <a:prstDash val="solid"/>
              <a:tailEnd type="arrow"/>
            </a:ln>
            <a:effectLst/>
          </p:spPr>
        </p:cxnSp>
        <p:sp>
          <p:nvSpPr>
            <p:cNvPr id="135" name="矩形 134">
              <a:extLst>
                <a:ext uri="{FF2B5EF4-FFF2-40B4-BE49-F238E27FC236}">
                  <a16:creationId xmlns:a16="http://schemas.microsoft.com/office/drawing/2014/main" id="{BE123051-5D54-1748-A272-7D16916E179B}"/>
                </a:ext>
              </a:extLst>
            </p:cNvPr>
            <p:cNvSpPr/>
            <p:nvPr/>
          </p:nvSpPr>
          <p:spPr>
            <a:xfrm>
              <a:off x="1814983" y="22252671"/>
              <a:ext cx="2859130" cy="1071570"/>
            </a:xfrm>
            <a:prstGeom prst="rect">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36" name="TextBox 34">
              <a:extLst>
                <a:ext uri="{FF2B5EF4-FFF2-40B4-BE49-F238E27FC236}">
                  <a16:creationId xmlns:a16="http://schemas.microsoft.com/office/drawing/2014/main" id="{2265C570-74AD-E246-B6C1-8DA894531C4B}"/>
                </a:ext>
              </a:extLst>
            </p:cNvPr>
            <p:cNvSpPr txBox="1"/>
            <p:nvPr/>
          </p:nvSpPr>
          <p:spPr>
            <a:xfrm>
              <a:off x="1888031" y="22320719"/>
              <a:ext cx="2452839" cy="73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black"/>
                  </a:solidFill>
                  <a:effectLst/>
                  <a:uLnTx/>
                  <a:uFillTx/>
                </a:rPr>
                <a:t>a: </a:t>
              </a:r>
              <a:r>
                <a:rPr kumimoji="0" lang="en-US" altLang="zh-CN" sz="2400" b="0" i="0" u="sng" strike="noStrike" kern="0" cap="none" spc="0" normalizeH="0" baseline="0" noProof="0" dirty="0">
                  <a:ln>
                    <a:noFill/>
                  </a:ln>
                  <a:solidFill>
                    <a:prstClr val="black"/>
                  </a:solidFill>
                  <a:effectLst/>
                  <a:uLnTx/>
                  <a:uFillTx/>
                </a:rPr>
                <a:t>0</a:t>
              </a:r>
              <a:r>
                <a:rPr kumimoji="0" lang="en-US" altLang="zh-CN" sz="2400" b="0" i="0" u="none" strike="noStrike" kern="0" cap="none" spc="0" normalizeH="0" baseline="0" noProof="0" dirty="0">
                  <a:ln>
                    <a:noFill/>
                  </a:ln>
                  <a:solidFill>
                    <a:prstClr val="black"/>
                  </a:solidFill>
                  <a:effectLst/>
                  <a:uLnTx/>
                  <a:uFillTx/>
                </a:rPr>
                <a:t>    b: </a:t>
              </a:r>
              <a:r>
                <a:rPr kumimoji="0" lang="en-US" altLang="zh-CN" sz="2400" b="0" i="0" u="sng" strike="noStrike" kern="0" cap="none" spc="0" normalizeH="0" baseline="0" noProof="0" dirty="0">
                  <a:ln>
                    <a:noFill/>
                  </a:ln>
                  <a:solidFill>
                    <a:prstClr val="black"/>
                  </a:solidFill>
                  <a:effectLst/>
                  <a:uLnTx/>
                  <a:uFillTx/>
                </a:rPr>
                <a:t>1</a:t>
              </a:r>
              <a:r>
                <a:rPr kumimoji="0" lang="en-US" altLang="zh-CN" sz="2400" b="0" i="0" u="none" strike="noStrike" kern="0" cap="none" spc="0" normalizeH="0" baseline="0" noProof="0" dirty="0">
                  <a:ln>
                    <a:noFill/>
                  </a:ln>
                  <a:solidFill>
                    <a:prstClr val="black"/>
                  </a:solidFill>
                  <a:effectLst/>
                  <a:uLnTx/>
                  <a:uFillTx/>
                </a:rPr>
                <a:t>    c: </a:t>
              </a:r>
              <a:r>
                <a:rPr kumimoji="0" lang="en-US" altLang="zh-CN" sz="2400" b="0" i="0" u="sng" strike="noStrike" kern="0" cap="none" spc="0" normalizeH="0" baseline="0" noProof="0" dirty="0">
                  <a:ln>
                    <a:noFill/>
                  </a:ln>
                  <a:solidFill>
                    <a:prstClr val="black"/>
                  </a:solidFill>
                  <a:effectLst/>
                  <a:uLnTx/>
                  <a:uFillTx/>
                </a:rPr>
                <a:t>2</a:t>
              </a:r>
              <a:r>
                <a:rPr kumimoji="0" lang="en-US" altLang="zh-CN" sz="2400" b="0" i="0" u="none" strike="noStrike" kern="0" cap="none" spc="0" normalizeH="0" baseline="0" noProof="0" dirty="0">
                  <a:ln>
                    <a:noFill/>
                  </a:ln>
                  <a:solidFill>
                    <a:prstClr val="black"/>
                  </a:solidFill>
                  <a:effectLst/>
                  <a:uLnTx/>
                  <a:uFillTx/>
                </a:rPr>
                <a:t>    d: </a:t>
              </a:r>
              <a:r>
                <a:rPr kumimoji="0" lang="en-US" altLang="zh-CN" sz="2400" b="0" i="0" u="sng" strike="noStrike" kern="0" cap="none" spc="0" normalizeH="0" baseline="0" noProof="0" dirty="0">
                  <a:ln>
                    <a:noFill/>
                  </a:ln>
                  <a:solidFill>
                    <a:prstClr val="black"/>
                  </a:solidFill>
                  <a:effectLst/>
                  <a:uLnTx/>
                  <a:uFillTx/>
                </a:rPr>
                <a:t>3</a:t>
              </a:r>
            </a:p>
            <a:p>
              <a:pPr marL="0" marR="0" lvl="0" indent="0" defTabSz="914400" eaLnBrk="1" fontAlgn="auto" latinLnBrk="0" hangingPunct="1">
                <a:lnSpc>
                  <a:spcPct val="100000"/>
                </a:lnSpc>
                <a:spcBef>
                  <a:spcPts val="0"/>
                </a:spcBef>
                <a:spcAft>
                  <a:spcPts val="0"/>
                </a:spcAft>
                <a:buClrTx/>
                <a:buSzTx/>
                <a:buFontTx/>
                <a:buNone/>
                <a:tabLst/>
                <a:defRPr/>
              </a:pPr>
              <a:endParaRPr kumimoji="0" lang="en-US" altLang="zh-CN" sz="2400" b="0" i="0" u="sng" strike="noStrike" kern="0" cap="none" spc="0" normalizeH="0" baseline="0" noProof="0" dirty="0">
                <a:ln>
                  <a:noFill/>
                </a:ln>
                <a:solidFill>
                  <a:prstClr val="black"/>
                </a:solidFill>
                <a:effectLst/>
                <a:uLnTx/>
                <a:uFillTx/>
              </a:endParaRP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srgbClr val="4F81BD"/>
                  </a:solidFill>
                  <a:effectLst/>
                  <a:uLnTx/>
                  <a:uFillTx/>
                </a:rPr>
                <a:t>R0</a:t>
              </a:r>
              <a:r>
                <a:rPr kumimoji="0" lang="en-US" altLang="zh-CN" sz="2400" b="0" i="0" u="none" strike="noStrike" kern="0" cap="none" spc="0" normalizeH="0" baseline="0" noProof="0" dirty="0">
                  <a:ln>
                    <a:noFill/>
                  </a:ln>
                  <a:solidFill>
                    <a:prstClr val="black"/>
                  </a:solidFill>
                  <a:effectLst/>
                  <a:uLnTx/>
                  <a:uFillTx/>
                </a:rPr>
                <a:t>: 4    </a:t>
              </a:r>
              <a:r>
                <a:rPr kumimoji="0" lang="en-US" altLang="zh-CN" sz="2400" b="1" i="0" u="none" strike="noStrike" kern="0" cap="none" spc="0" normalizeH="0" baseline="0" noProof="0" dirty="0">
                  <a:ln>
                    <a:noFill/>
                  </a:ln>
                  <a:solidFill>
                    <a:srgbClr val="9BBB59">
                      <a:lumMod val="50000"/>
                    </a:srgbClr>
                  </a:solidFill>
                  <a:effectLst/>
                  <a:uLnTx/>
                  <a:uFillTx/>
                </a:rPr>
                <a:t>R1</a:t>
              </a:r>
              <a:r>
                <a:rPr kumimoji="0" lang="en-US" altLang="zh-CN" sz="2400" b="0" i="0" u="none" strike="noStrike" kern="0" cap="none" spc="0" normalizeH="0" baseline="0" noProof="0" dirty="0">
                  <a:ln>
                    <a:noFill/>
                  </a:ln>
                  <a:solidFill>
                    <a:prstClr val="black"/>
                  </a:solidFill>
                  <a:effectLst/>
                  <a:uLnTx/>
                  <a:uFillTx/>
                </a:rPr>
                <a:t>: 5    </a:t>
              </a:r>
              <a:r>
                <a:rPr kumimoji="0" lang="en-US" altLang="zh-CN" sz="2400" b="1" i="0" u="none" strike="noStrike" kern="0" cap="none" spc="0" normalizeH="0" baseline="0" noProof="0" dirty="0">
                  <a:ln>
                    <a:noFill/>
                  </a:ln>
                  <a:solidFill>
                    <a:srgbClr val="C0504D"/>
                  </a:solidFill>
                  <a:effectLst/>
                  <a:uLnTx/>
                  <a:uFillTx/>
                </a:rPr>
                <a:t>R2</a:t>
              </a:r>
              <a:r>
                <a:rPr kumimoji="0" lang="en-US" altLang="zh-CN" sz="2400" b="0" i="0" u="none" strike="noStrike" kern="0" cap="none" spc="0" normalizeH="0" baseline="0" noProof="0" dirty="0">
                  <a:ln>
                    <a:noFill/>
                  </a:ln>
                  <a:solidFill>
                    <a:prstClr val="black"/>
                  </a:solidFill>
                  <a:effectLst/>
                  <a:uLnTx/>
                  <a:uFillTx/>
                </a:rPr>
                <a:t>: 6</a:t>
              </a:r>
              <a:endParaRPr kumimoji="0" lang="zh-CN" altLang="en-US" sz="2400" b="0" i="0" u="none" strike="noStrike" kern="0" cap="none" spc="0" normalizeH="0" baseline="0" noProof="0" dirty="0">
                <a:ln>
                  <a:noFill/>
                </a:ln>
                <a:solidFill>
                  <a:prstClr val="black"/>
                </a:solidFill>
                <a:effectLst/>
                <a:uLnTx/>
                <a:uFillTx/>
              </a:endParaRPr>
            </a:p>
          </p:txBody>
        </p:sp>
        <p:sp>
          <p:nvSpPr>
            <p:cNvPr id="137" name="TextBox 35">
              <a:extLst>
                <a:ext uri="{FF2B5EF4-FFF2-40B4-BE49-F238E27FC236}">
                  <a16:creationId xmlns:a16="http://schemas.microsoft.com/office/drawing/2014/main" id="{6BD40207-DE40-F04F-9136-28757B2D6CAF}"/>
                </a:ext>
              </a:extLst>
            </p:cNvPr>
            <p:cNvSpPr txBox="1"/>
            <p:nvPr/>
          </p:nvSpPr>
          <p:spPr>
            <a:xfrm>
              <a:off x="1640165" y="23364729"/>
              <a:ext cx="3705252" cy="3209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a:ln>
                    <a:noFill/>
                  </a:ln>
                  <a:solidFill>
                    <a:prstClr val="black"/>
                  </a:solidFill>
                  <a:effectLst/>
                  <a:uLnTx/>
                  <a:uFillTx/>
                </a:rPr>
                <a:t>(d) </a:t>
              </a:r>
              <a:r>
                <a:rPr kumimoji="0" lang="en-US" altLang="zh-CN" sz="2800" b="0" i="0" u="none" strike="noStrike" kern="0" cap="none" spc="0" normalizeH="0" baseline="0" noProof="0" dirty="0">
                  <a:ln>
                    <a:noFill/>
                  </a:ln>
                  <a:solidFill>
                    <a:prstClr val="black"/>
                  </a:solidFill>
                  <a:effectLst/>
                  <a:uLnTx/>
                  <a:uFillTx/>
                </a:rPr>
                <a:t>Numerical representation</a:t>
              </a:r>
              <a:endParaRPr kumimoji="0" lang="zh-CN" altLang="en-US" sz="2800" b="0" i="0" u="none" strike="noStrike" kern="0" cap="none" spc="0" normalizeH="0" baseline="0" noProof="0" dirty="0">
                <a:ln>
                  <a:noFill/>
                </a:ln>
                <a:solidFill>
                  <a:prstClr val="black"/>
                </a:solidFill>
                <a:effectLst/>
                <a:uLnTx/>
                <a:uFillTx/>
              </a:endParaRPr>
            </a:p>
          </p:txBody>
        </p:sp>
        <p:sp>
          <p:nvSpPr>
            <p:cNvPr id="138" name="矩形 137">
              <a:extLst>
                <a:ext uri="{FF2B5EF4-FFF2-40B4-BE49-F238E27FC236}">
                  <a16:creationId xmlns:a16="http://schemas.microsoft.com/office/drawing/2014/main" id="{FA45427E-34BD-604A-9192-3E5477C3827A}"/>
                </a:ext>
              </a:extLst>
            </p:cNvPr>
            <p:cNvSpPr/>
            <p:nvPr/>
          </p:nvSpPr>
          <p:spPr>
            <a:xfrm>
              <a:off x="6307663" y="22252671"/>
              <a:ext cx="2859130" cy="1071570"/>
            </a:xfrm>
            <a:prstGeom prst="rect">
              <a:avLst/>
            </a:prstGeom>
            <a:no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4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39" name="TextBox 37">
              <a:extLst>
                <a:ext uri="{FF2B5EF4-FFF2-40B4-BE49-F238E27FC236}">
                  <a16:creationId xmlns:a16="http://schemas.microsoft.com/office/drawing/2014/main" id="{47DB2D12-EC94-9843-8DED-45C32F0E6366}"/>
                </a:ext>
              </a:extLst>
            </p:cNvPr>
            <p:cNvSpPr txBox="1"/>
            <p:nvPr/>
          </p:nvSpPr>
          <p:spPr>
            <a:xfrm>
              <a:off x="6380711" y="22320720"/>
              <a:ext cx="2428892" cy="736331"/>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srgbClr val="4F81BD"/>
                  </a:solidFill>
                  <a:effectLst/>
                  <a:uLnTx/>
                  <a:uFillTx/>
                </a:rPr>
                <a:t>4 </a:t>
              </a:r>
              <a:r>
                <a:rPr kumimoji="0" lang="en-US" altLang="zh-CN" sz="2400" b="0" i="0" u="none" strike="noStrike" kern="0" cap="none" spc="0" normalizeH="0" baseline="0" noProof="0" dirty="0">
                  <a:ln>
                    <a:noFill/>
                  </a:ln>
                  <a:solidFill>
                    <a:prstClr val="black"/>
                  </a:solidFill>
                  <a:effectLst/>
                  <a:uLnTx/>
                  <a:uFillTx/>
                </a:rPr>
                <a:t>→ </a:t>
              </a:r>
              <a:r>
                <a:rPr kumimoji="0" lang="en-US" altLang="zh-CN" sz="2400" b="1" i="0" u="none" strike="noStrike" kern="0" cap="none" spc="0" normalizeH="0" baseline="0" noProof="0" dirty="0">
                  <a:ln>
                    <a:noFill/>
                  </a:ln>
                  <a:solidFill>
                    <a:srgbClr val="9BBB59">
                      <a:lumMod val="50000"/>
                    </a:srgbClr>
                  </a:solidFill>
                  <a:effectLst/>
                  <a:uLnTx/>
                  <a:uFillTx/>
                </a:rPr>
                <a:t>5  5  </a:t>
              </a:r>
              <a:r>
                <a:rPr kumimoji="0" lang="en-US" altLang="zh-CN" sz="2400" b="1" i="0" u="none" strike="noStrike" kern="0" cap="none" spc="0" normalizeH="0" baseline="0" noProof="0" dirty="0">
                  <a:ln>
                    <a:noFill/>
                  </a:ln>
                  <a:solidFill>
                    <a:srgbClr val="C0504D"/>
                  </a:solidFill>
                  <a:effectLst/>
                  <a:uLnTx/>
                  <a:uFillTx/>
                </a:rPr>
                <a:t>6</a:t>
              </a:r>
              <a:r>
                <a:rPr kumimoji="0" lang="en-US" altLang="zh-CN" sz="2400" b="0" i="0" u="none" strike="noStrike" kern="0" cap="none" spc="0" normalizeH="0" baseline="0" noProof="0" dirty="0">
                  <a:ln>
                    <a:noFill/>
                  </a:ln>
                  <a:solidFill>
                    <a:prstClr val="black"/>
                  </a:solidFill>
                  <a:effectLst/>
                  <a:uLnTx/>
                  <a:uFillTx/>
                </a:rPr>
                <a:t>  </a:t>
              </a:r>
              <a:r>
                <a:rPr kumimoji="0" lang="en-US" altLang="zh-CN" sz="2400" b="0" i="0" u="sng" strike="noStrike" kern="0" cap="none" spc="0" normalizeH="0" baseline="0" noProof="0" dirty="0">
                  <a:ln>
                    <a:noFill/>
                  </a:ln>
                  <a:solidFill>
                    <a:prstClr val="black"/>
                  </a:solidFill>
                  <a:effectLst/>
                  <a:uLnTx/>
                  <a:uFillTx/>
                </a:rPr>
                <a:t>0</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srgbClr val="9BBB59">
                      <a:lumMod val="50000"/>
                    </a:srgbClr>
                  </a:solidFill>
                  <a:effectLst/>
                  <a:uLnTx/>
                  <a:uFillTx/>
                </a:rPr>
                <a:t>5</a:t>
              </a:r>
              <a:r>
                <a:rPr kumimoji="0" lang="en-US" altLang="zh-CN" sz="2400" b="0" i="0" u="none" strike="noStrike" kern="0" cap="none" spc="0" normalizeH="0" baseline="0" noProof="0" dirty="0">
                  <a:ln>
                    <a:noFill/>
                  </a:ln>
                  <a:solidFill>
                    <a:prstClr val="black"/>
                  </a:solidFill>
                  <a:effectLst/>
                  <a:uLnTx/>
                  <a:uFillTx/>
                </a:rPr>
                <a:t> → </a:t>
              </a:r>
              <a:r>
                <a:rPr kumimoji="0" lang="en-US" altLang="zh-CN" sz="2400" b="1" i="0" u="none" strike="noStrike" kern="0" cap="none" spc="0" normalizeH="0" baseline="0" noProof="0" dirty="0">
                  <a:ln>
                    <a:noFill/>
                  </a:ln>
                  <a:solidFill>
                    <a:srgbClr val="C0504D"/>
                  </a:solidFill>
                  <a:effectLst/>
                  <a:uLnTx/>
                  <a:uFillTx/>
                </a:rPr>
                <a:t>6</a:t>
              </a:r>
              <a:r>
                <a:rPr kumimoji="0" lang="en-US" altLang="zh-CN" sz="2400" b="0" i="0" u="none" strike="noStrike" kern="0" cap="none" spc="0" normalizeH="0" baseline="0" noProof="0" dirty="0">
                  <a:ln>
                    <a:noFill/>
                  </a:ln>
                  <a:solidFill>
                    <a:prstClr val="black"/>
                  </a:solidFill>
                  <a:effectLst/>
                  <a:uLnTx/>
                  <a:uFillTx/>
                </a:rPr>
                <a:t>  </a:t>
              </a:r>
              <a:r>
                <a:rPr kumimoji="0" lang="en-US" altLang="zh-CN" sz="2400" b="0" i="0" u="sng" strike="noStrike" kern="0" cap="none" spc="0" normalizeH="0" baseline="0" noProof="0" dirty="0">
                  <a:ln>
                    <a:noFill/>
                  </a:ln>
                  <a:solidFill>
                    <a:prstClr val="black"/>
                  </a:solidFill>
                  <a:effectLst/>
                  <a:uLnTx/>
                  <a:uFillTx/>
                </a:rPr>
                <a:t>2</a:t>
              </a:r>
              <a:r>
                <a:rPr kumimoji="0" lang="en-US" altLang="zh-CN" sz="2400" b="0" i="0" u="none" strike="noStrike" kern="0" cap="none" spc="0" normalizeH="0" baseline="0" noProof="0" dirty="0">
                  <a:ln>
                    <a:noFill/>
                  </a:ln>
                  <a:solidFill>
                    <a:prstClr val="black"/>
                  </a:solidFill>
                  <a:effectLst/>
                  <a:uLnTx/>
                  <a:uFillTx/>
                </a:rPr>
                <a:t>  </a:t>
              </a:r>
              <a:r>
                <a:rPr kumimoji="0" lang="en-US" altLang="zh-CN" sz="2400" b="1" i="0" u="none" strike="noStrike" kern="0" cap="none" spc="0" normalizeH="0" baseline="0" noProof="0" dirty="0">
                  <a:ln>
                    <a:noFill/>
                  </a:ln>
                  <a:solidFill>
                    <a:srgbClr val="C0504D"/>
                  </a:solidFill>
                  <a:effectLst/>
                  <a:uLnTx/>
                  <a:uFillTx/>
                </a:rPr>
                <a:t>6</a:t>
              </a:r>
              <a:r>
                <a:rPr kumimoji="0" lang="en-US" altLang="zh-CN" sz="2400" b="0" i="0" u="none" strike="noStrike" kern="0" cap="none" spc="0" normalizeH="0" baseline="0" noProof="0" dirty="0">
                  <a:ln>
                    <a:noFill/>
                  </a:ln>
                  <a:solidFill>
                    <a:prstClr val="black"/>
                  </a:solidFill>
                  <a:effectLst/>
                  <a:uLnTx/>
                  <a:uFillTx/>
                </a:rPr>
                <a:t>  </a:t>
              </a:r>
              <a:r>
                <a:rPr kumimoji="0" lang="en-US" altLang="zh-CN" sz="2400" b="0" i="0" u="sng" strike="noStrike" kern="0" cap="none" spc="0" normalizeH="0" baseline="0" noProof="0" dirty="0">
                  <a:ln>
                    <a:noFill/>
                  </a:ln>
                  <a:solidFill>
                    <a:prstClr val="black"/>
                  </a:solidFill>
                  <a:effectLst/>
                  <a:uLnTx/>
                  <a:uFillTx/>
                </a:rPr>
                <a:t>3</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400" b="1" i="0" u="none" strike="noStrike" kern="0" cap="none" spc="0" normalizeH="0" baseline="0" noProof="0" dirty="0">
                  <a:ln>
                    <a:noFill/>
                  </a:ln>
                  <a:solidFill>
                    <a:srgbClr val="C0504D"/>
                  </a:solidFill>
                  <a:effectLst/>
                  <a:uLnTx/>
                  <a:uFillTx/>
                </a:rPr>
                <a:t>6</a:t>
              </a:r>
              <a:r>
                <a:rPr kumimoji="0" lang="en-US" altLang="zh-CN" sz="2400" b="0" i="0" u="none" strike="noStrike" kern="0" cap="none" spc="0" normalizeH="0" baseline="0" noProof="0" dirty="0">
                  <a:ln>
                    <a:noFill/>
                  </a:ln>
                  <a:solidFill>
                    <a:prstClr val="black"/>
                  </a:solidFill>
                  <a:effectLst/>
                  <a:uLnTx/>
                  <a:uFillTx/>
                </a:rPr>
                <a:t> → </a:t>
              </a:r>
              <a:r>
                <a:rPr kumimoji="0" lang="en-US" altLang="zh-CN" sz="2400" b="0" i="0" u="sng" strike="noStrike" kern="0" cap="none" spc="0" normalizeH="0" baseline="0" noProof="0" dirty="0">
                  <a:ln>
                    <a:noFill/>
                  </a:ln>
                  <a:solidFill>
                    <a:prstClr val="black"/>
                  </a:solidFill>
                  <a:effectLst/>
                  <a:uLnTx/>
                  <a:uFillTx/>
                </a:rPr>
                <a:t>0</a:t>
              </a:r>
              <a:r>
                <a:rPr kumimoji="0" lang="en-US" altLang="zh-CN" sz="2400" b="0" i="0" u="none" strike="noStrike" kern="0" cap="none" spc="0" normalizeH="0" baseline="0" noProof="0" dirty="0">
                  <a:ln>
                    <a:noFill/>
                  </a:ln>
                  <a:solidFill>
                    <a:prstClr val="black"/>
                  </a:solidFill>
                  <a:effectLst/>
                  <a:uLnTx/>
                  <a:uFillTx/>
                </a:rPr>
                <a:t>  </a:t>
              </a:r>
              <a:r>
                <a:rPr kumimoji="0" lang="en-US" altLang="zh-CN" sz="2400" b="0" i="0" u="sng" strike="noStrike" kern="0" cap="none" spc="0" normalizeH="0" baseline="0" noProof="0" dirty="0">
                  <a:ln>
                    <a:noFill/>
                  </a:ln>
                  <a:solidFill>
                    <a:prstClr val="black"/>
                  </a:solidFill>
                  <a:effectLst/>
                  <a:uLnTx/>
                  <a:uFillTx/>
                </a:rPr>
                <a:t>1</a:t>
              </a:r>
              <a:r>
                <a:rPr kumimoji="0" lang="en-US" altLang="zh-CN" sz="2400" b="0" i="0" u="none" strike="noStrike" kern="0" cap="none" spc="0" normalizeH="0" baseline="0" noProof="0" dirty="0">
                  <a:ln>
                    <a:noFill/>
                  </a:ln>
                  <a:solidFill>
                    <a:prstClr val="black"/>
                  </a:solidFill>
                  <a:effectLst/>
                  <a:uLnTx/>
                  <a:uFillTx/>
                </a:rPr>
                <a:t> </a:t>
              </a:r>
              <a:endParaRPr kumimoji="0" lang="zh-CN" altLang="en-US" sz="2400" b="0" i="0" u="none" strike="noStrike" kern="0" cap="none" spc="0" normalizeH="0" baseline="0" noProof="0" dirty="0">
                <a:ln>
                  <a:noFill/>
                </a:ln>
                <a:solidFill>
                  <a:prstClr val="black"/>
                </a:solidFill>
                <a:effectLst/>
                <a:uLnTx/>
                <a:uFillTx/>
              </a:endParaRPr>
            </a:p>
          </p:txBody>
        </p:sp>
        <p:sp>
          <p:nvSpPr>
            <p:cNvPr id="140" name="TextBox 38">
              <a:extLst>
                <a:ext uri="{FF2B5EF4-FFF2-40B4-BE49-F238E27FC236}">
                  <a16:creationId xmlns:a16="http://schemas.microsoft.com/office/drawing/2014/main" id="{798EE973-FA0F-8C42-92F2-C44EAF372BB4}"/>
                </a:ext>
              </a:extLst>
            </p:cNvPr>
            <p:cNvSpPr txBox="1"/>
            <p:nvPr/>
          </p:nvSpPr>
          <p:spPr>
            <a:xfrm>
              <a:off x="5855007" y="23364729"/>
              <a:ext cx="4310308" cy="320965"/>
            </a:xfrm>
            <a:prstGeom prst="rect">
              <a:avLst/>
            </a:prstGeom>
            <a:noFill/>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black"/>
                  </a:solidFill>
                  <a:effectLst/>
                  <a:uLnTx/>
                  <a:uFillTx/>
                </a:rPr>
                <a:t>(e) Compressed data in numerical form</a:t>
              </a:r>
              <a:endParaRPr kumimoji="0" lang="zh-CN" altLang="en-US" sz="2800" b="0" i="0" u="none" strike="noStrike" kern="0" cap="none" spc="0" normalizeH="0" baseline="0" noProof="0" dirty="0">
                <a:ln>
                  <a:noFill/>
                </a:ln>
                <a:solidFill>
                  <a:prstClr val="black"/>
                </a:solidFill>
                <a:effectLst/>
                <a:uLnTx/>
                <a:uFillTx/>
              </a:endParaRPr>
            </a:p>
          </p:txBody>
        </p:sp>
        <p:sp>
          <p:nvSpPr>
            <p:cNvPr id="141" name="矩形 140">
              <a:extLst>
                <a:ext uri="{FF2B5EF4-FFF2-40B4-BE49-F238E27FC236}">
                  <a16:creationId xmlns:a16="http://schemas.microsoft.com/office/drawing/2014/main" id="{50808B2A-134B-FA49-9543-80F15A96CBA1}"/>
                </a:ext>
              </a:extLst>
            </p:cNvPr>
            <p:cNvSpPr/>
            <p:nvPr/>
          </p:nvSpPr>
          <p:spPr>
            <a:xfrm>
              <a:off x="9522373" y="19830619"/>
              <a:ext cx="428628" cy="357190"/>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4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a</a:t>
              </a:r>
              <a:endParaRPr kumimoji="0" lang="zh-CN" altLang="en-US" sz="24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grpSp>
      <p:sp>
        <p:nvSpPr>
          <p:cNvPr id="144" name="Text Placeholder 345">
            <a:extLst>
              <a:ext uri="{FF2B5EF4-FFF2-40B4-BE49-F238E27FC236}">
                <a16:creationId xmlns:a16="http://schemas.microsoft.com/office/drawing/2014/main" id="{DCB8A068-3CB0-6046-BDEE-9F47790302DC}"/>
              </a:ext>
            </a:extLst>
          </p:cNvPr>
          <p:cNvSpPr txBox="1">
            <a:spLocks/>
          </p:cNvSpPr>
          <p:nvPr/>
        </p:nvSpPr>
        <p:spPr>
          <a:xfrm>
            <a:off x="612466" y="25479487"/>
            <a:ext cx="14300387" cy="1683233"/>
          </a:xfrm>
          <a:prstGeom prst="rect">
            <a:avLst/>
          </a:prstGeom>
        </p:spPr>
        <p:txBody>
          <a:bodyPr wrap="square" lIns="223877" tIns="223877" rIns="223877" bIns="223877">
            <a:spAutoFit/>
          </a:bodyPr>
          <a:lstStyle>
            <a:lvl1pPr marL="0" indent="0" algn="l" defTabSz="4298410" rtl="0" eaLnBrk="1" latinLnBrk="0" hangingPunct="1">
              <a:spcBef>
                <a:spcPct val="20000"/>
              </a:spcBef>
              <a:buFont typeface="Arial" pitchFamily="34" charset="0"/>
              <a:buNone/>
              <a:defRPr sz="2800" kern="1200">
                <a:solidFill>
                  <a:schemeClr val="accent5">
                    <a:lumMod val="50000"/>
                  </a:schemeClr>
                </a:solidFill>
                <a:latin typeface="Times New Roman" panose="02020603050405020304" pitchFamily="18" charset="0"/>
                <a:ea typeface="+mn-ea"/>
                <a:cs typeface="Times New Roman" panose="02020603050405020304" pitchFamily="18" charset="0"/>
              </a:defRPr>
            </a:lvl1pPr>
            <a:lvl2pPr marL="1455191" indent="-559688" algn="l" defTabSz="429841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2pPr>
            <a:lvl3pPr marL="2014879" indent="-559688" algn="l" defTabSz="429841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3pPr>
            <a:lvl4pPr marL="2630537" indent="-615658" algn="l" defTabSz="429841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4pPr>
            <a:lvl5pPr marL="3078288" indent="-447751" algn="l" defTabSz="4298410" rtl="0" eaLnBrk="1" latinLnBrk="0" hangingPunct="1">
              <a:spcBef>
                <a:spcPct val="20000"/>
              </a:spcBef>
              <a:buFont typeface="Arial" pitchFamily="34" charset="0"/>
              <a:buChar char="»"/>
              <a:defRPr sz="2500" kern="1200">
                <a:solidFill>
                  <a:schemeClr val="tx1"/>
                </a:solidFill>
                <a:latin typeface="Trebuchet MS" pitchFamily="34" charset="0"/>
                <a:ea typeface="+mn-ea"/>
                <a:cs typeface="+mn-cs"/>
              </a:defRPr>
            </a:lvl5pPr>
            <a:lvl6pPr marL="11820625"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6pPr>
            <a:lvl7pPr marL="1396982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7pPr>
            <a:lvl8pPr marL="16119034"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8pPr>
            <a:lvl9pPr marL="18268238" indent="-1074603" algn="l" defTabSz="4298410" rtl="0" eaLnBrk="1" latinLnBrk="0" hangingPunct="1">
              <a:spcBef>
                <a:spcPct val="20000"/>
              </a:spcBef>
              <a:buFont typeface="Arial" pitchFamily="34" charset="0"/>
              <a:buChar char="•"/>
              <a:defRPr sz="9500" kern="1200">
                <a:solidFill>
                  <a:schemeClr val="tx1"/>
                </a:solidFill>
                <a:latin typeface="+mn-lt"/>
                <a:ea typeface="+mn-ea"/>
                <a:cs typeface="+mn-cs"/>
              </a:defRPr>
            </a:lvl9pPr>
          </a:lstStyle>
          <a:p>
            <a:r>
              <a:rPr lang="en-US" sz="4000" dirty="0"/>
              <a:t>A DAG from Sequitur for “a b c a b d a b c a b d a b a”, and a </a:t>
            </a:r>
            <a:r>
              <a:rPr lang="en-US" sz="4000" dirty="0" err="1"/>
              <a:t>postorder</a:t>
            </a:r>
            <a:r>
              <a:rPr lang="en-US" sz="4000" dirty="0"/>
              <a:t> traversal of the DAG for counting word frequencies. </a:t>
            </a:r>
          </a:p>
        </p:txBody>
      </p:sp>
      <p:grpSp>
        <p:nvGrpSpPr>
          <p:cNvPr id="5" name="组合 4">
            <a:extLst>
              <a:ext uri="{FF2B5EF4-FFF2-40B4-BE49-F238E27FC236}">
                <a16:creationId xmlns:a16="http://schemas.microsoft.com/office/drawing/2014/main" id="{1ED2190B-B77E-C645-9D82-92BF5DA9507D}"/>
              </a:ext>
            </a:extLst>
          </p:cNvPr>
          <p:cNvGrpSpPr/>
          <p:nvPr/>
        </p:nvGrpSpPr>
        <p:grpSpPr>
          <a:xfrm>
            <a:off x="-1610962" y="27315047"/>
            <a:ext cx="21701795" cy="8757844"/>
            <a:chOff x="-1504402" y="65714"/>
            <a:chExt cx="13475249" cy="5007806"/>
          </a:xfrm>
        </p:grpSpPr>
        <p:sp>
          <p:nvSpPr>
            <p:cNvPr id="183" name="TextBox 69">
              <a:extLst>
                <a:ext uri="{FF2B5EF4-FFF2-40B4-BE49-F238E27FC236}">
                  <a16:creationId xmlns:a16="http://schemas.microsoft.com/office/drawing/2014/main" id="{6BAE925B-EA54-7448-9C5C-1D6F49D45BED}"/>
                </a:ext>
              </a:extLst>
            </p:cNvPr>
            <p:cNvSpPr txBox="1"/>
            <p:nvPr/>
          </p:nvSpPr>
          <p:spPr>
            <a:xfrm>
              <a:off x="530053" y="637194"/>
              <a:ext cx="2500330" cy="1284721"/>
            </a:xfrm>
            <a:prstGeom prst="rect">
              <a:avLst/>
            </a:prstGeom>
            <a:noFill/>
            <a:effectLst/>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black"/>
                  </a:solidFill>
                  <a:effectLst/>
                  <a:uLnTx/>
                  <a:uFillTx/>
                </a:rPr>
                <a:t>&lt;a, 2</a:t>
              </a:r>
              <a:r>
                <a:rPr kumimoji="0" lang="en-US" altLang="zh-CN" sz="2400" b="1" i="0" u="none" strike="noStrike" kern="0" cap="none" spc="0" normalizeH="0" baseline="0" noProof="0" dirty="0">
                  <a:ln>
                    <a:noFill/>
                  </a:ln>
                  <a:solidFill>
                    <a:prstClr val="black"/>
                  </a:solidFill>
                  <a:effectLst/>
                  <a:uLnTx/>
                  <a:uFillTx/>
                </a:rPr>
                <a:t>×</a:t>
              </a:r>
              <a:r>
                <a:rPr kumimoji="0" lang="en-US" altLang="zh-CN" sz="2800" b="0" i="0" u="none" strike="noStrike" kern="0" cap="none" spc="0" normalizeH="0" baseline="0" noProof="0" dirty="0">
                  <a:ln>
                    <a:noFill/>
                  </a:ln>
                  <a:solidFill>
                    <a:prstClr val="black"/>
                  </a:solidFill>
                  <a:effectLst/>
                  <a:uLnTx/>
                  <a:uFillTx/>
                </a:rPr>
                <a:t>2 + 1 +1&gt; = &lt;a, 6&gt;</a:t>
              </a:r>
            </a:p>
            <a:p>
              <a:pPr marL="0" marR="0" lvl="0" indent="0" algn="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black"/>
                  </a:solidFill>
                  <a:effectLst/>
                  <a:uLnTx/>
                  <a:uFillTx/>
                </a:rPr>
                <a:t>&lt;b, 2</a:t>
              </a:r>
              <a:r>
                <a:rPr kumimoji="0" lang="en-US" altLang="zh-CN" sz="2400" b="1" i="0" u="none" strike="noStrike" kern="0" cap="none" spc="0" normalizeH="0" baseline="0" noProof="0" dirty="0">
                  <a:ln>
                    <a:noFill/>
                  </a:ln>
                  <a:solidFill>
                    <a:prstClr val="black"/>
                  </a:solidFill>
                  <a:effectLst/>
                  <a:uLnTx/>
                  <a:uFillTx/>
                </a:rPr>
                <a:t>×</a:t>
              </a:r>
              <a:r>
                <a:rPr kumimoji="0" lang="en-US" altLang="zh-CN" sz="2800" b="0" i="0" u="none" strike="noStrike" kern="0" cap="none" spc="0" normalizeH="0" baseline="0" noProof="0" dirty="0">
                  <a:ln>
                    <a:noFill/>
                  </a:ln>
                  <a:solidFill>
                    <a:prstClr val="black"/>
                  </a:solidFill>
                  <a:effectLst/>
                  <a:uLnTx/>
                  <a:uFillTx/>
                </a:rPr>
                <a:t>2 + 1&gt; = &lt;b, 5&gt;</a:t>
              </a:r>
            </a:p>
            <a:p>
              <a:pPr marL="0" marR="0" lvl="0" indent="0" algn="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black"/>
                  </a:solidFill>
                  <a:effectLst/>
                  <a:uLnTx/>
                  <a:uFillTx/>
                </a:rPr>
                <a:t>&lt;c, 1</a:t>
              </a:r>
              <a:r>
                <a:rPr kumimoji="0" lang="en-US" altLang="zh-CN" sz="2400" b="1" i="0" u="none" strike="noStrike" kern="0" cap="none" spc="0" normalizeH="0" baseline="0" noProof="0" dirty="0">
                  <a:ln>
                    <a:noFill/>
                  </a:ln>
                  <a:solidFill>
                    <a:prstClr val="black"/>
                  </a:solidFill>
                  <a:effectLst/>
                  <a:uLnTx/>
                  <a:uFillTx/>
                </a:rPr>
                <a:t>×</a:t>
              </a:r>
              <a:r>
                <a:rPr kumimoji="0" lang="en-US" altLang="zh-CN" sz="2800" b="0" i="0" u="none" strike="noStrike" kern="0" cap="none" spc="0" normalizeH="0" baseline="0" noProof="0" dirty="0">
                  <a:ln>
                    <a:noFill/>
                  </a:ln>
                  <a:solidFill>
                    <a:prstClr val="black"/>
                  </a:solidFill>
                  <a:effectLst/>
                  <a:uLnTx/>
                  <a:uFillTx/>
                </a:rPr>
                <a:t>2 &gt; = &lt;c, 2&gt;</a:t>
              </a:r>
            </a:p>
            <a:p>
              <a:pPr marL="0" marR="0" lvl="0" indent="0" algn="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black"/>
                  </a:solidFill>
                  <a:effectLst/>
                  <a:uLnTx/>
                  <a:uFillTx/>
                </a:rPr>
                <a:t>&lt;d, 1</a:t>
              </a:r>
              <a:r>
                <a:rPr kumimoji="0" lang="en-US" altLang="zh-CN" sz="2400" b="1" i="0" u="none" strike="noStrike" kern="0" cap="none" spc="0" normalizeH="0" baseline="0" noProof="0" dirty="0">
                  <a:ln>
                    <a:noFill/>
                  </a:ln>
                  <a:solidFill>
                    <a:prstClr val="black"/>
                  </a:solidFill>
                  <a:effectLst/>
                  <a:uLnTx/>
                  <a:uFillTx/>
                </a:rPr>
                <a:t>×</a:t>
              </a:r>
              <a:r>
                <a:rPr kumimoji="0" lang="en-US" altLang="zh-CN" sz="2800" b="0" i="0" u="none" strike="noStrike" kern="0" cap="none" spc="0" normalizeH="0" baseline="0" noProof="0" dirty="0">
                  <a:ln>
                    <a:noFill/>
                  </a:ln>
                  <a:solidFill>
                    <a:prstClr val="black"/>
                  </a:solidFill>
                  <a:effectLst/>
                  <a:uLnTx/>
                  <a:uFillTx/>
                </a:rPr>
                <a:t>2 &gt; = &lt;d, 2&gt;</a:t>
              </a:r>
            </a:p>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dirty="0">
                <a:ln>
                  <a:noFill/>
                </a:ln>
                <a:solidFill>
                  <a:prstClr val="black"/>
                </a:solidFill>
                <a:effectLst/>
                <a:uLnTx/>
                <a:uFillTx/>
              </a:endParaRPr>
            </a:p>
          </p:txBody>
        </p:sp>
        <p:sp>
          <p:nvSpPr>
            <p:cNvPr id="184" name="矩形 183">
              <a:extLst>
                <a:ext uri="{FF2B5EF4-FFF2-40B4-BE49-F238E27FC236}">
                  <a16:creationId xmlns:a16="http://schemas.microsoft.com/office/drawing/2014/main" id="{03E9FE02-F77C-D84D-B30E-4F91ABC292BF}"/>
                </a:ext>
              </a:extLst>
            </p:cNvPr>
            <p:cNvSpPr/>
            <p:nvPr/>
          </p:nvSpPr>
          <p:spPr>
            <a:xfrm>
              <a:off x="6959473" y="3337182"/>
              <a:ext cx="1357322" cy="500066"/>
            </a:xfrm>
            <a:prstGeom prst="rect">
              <a:avLst/>
            </a:prstGeom>
            <a:solidFill>
              <a:srgbClr val="F79646">
                <a:lumMod val="20000"/>
                <a:lumOff val="80000"/>
              </a:srgbClr>
            </a:solidFill>
            <a:ln w="9525" cap="flat" cmpd="sng" algn="ctr">
              <a:solidFill>
                <a:srgbClr val="F79646">
                  <a:shade val="95000"/>
                  <a:satMod val="105000"/>
                </a:srgbClr>
              </a:solidFill>
              <a:prstDash val="lgDash"/>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185" name="矩形 184">
              <a:extLst>
                <a:ext uri="{FF2B5EF4-FFF2-40B4-BE49-F238E27FC236}">
                  <a16:creationId xmlns:a16="http://schemas.microsoft.com/office/drawing/2014/main" id="{38FFA0CF-CCF4-434D-A271-F1F424D9DD4C}"/>
                </a:ext>
              </a:extLst>
            </p:cNvPr>
            <p:cNvSpPr/>
            <p:nvPr/>
          </p:nvSpPr>
          <p:spPr>
            <a:xfrm>
              <a:off x="101425" y="2051298"/>
              <a:ext cx="1382684" cy="576064"/>
            </a:xfrm>
            <a:prstGeom prst="rect">
              <a:avLst/>
            </a:prstGeom>
            <a:solidFill>
              <a:srgbClr val="F79646">
                <a:lumMod val="20000"/>
                <a:lumOff val="80000"/>
              </a:srgbClr>
            </a:solidFill>
            <a:ln w="9525" cap="flat" cmpd="sng" algn="ctr">
              <a:solidFill>
                <a:srgbClr val="F79646">
                  <a:shade val="95000"/>
                  <a:satMod val="105000"/>
                </a:srgbClr>
              </a:solidFill>
              <a:prstDash val="lgDash"/>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&lt;a,2&gt;, &lt;b,2&gt;</a:t>
              </a:r>
            </a:p>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&lt;c,1&gt;, &lt;d,1&gt;</a:t>
              </a:r>
              <a:endParaRPr kumimoji="1" lang="zh-CN" altLang="en-US"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186" name="文本框 185">
              <a:extLst>
                <a:ext uri="{FF2B5EF4-FFF2-40B4-BE49-F238E27FC236}">
                  <a16:creationId xmlns:a16="http://schemas.microsoft.com/office/drawing/2014/main" id="{BE3E7387-9913-2D44-8555-3284C259294C}"/>
                </a:ext>
              </a:extLst>
            </p:cNvPr>
            <p:cNvSpPr txBox="1"/>
            <p:nvPr/>
          </p:nvSpPr>
          <p:spPr>
            <a:xfrm>
              <a:off x="6959473" y="3408620"/>
              <a:ext cx="1357322" cy="299181"/>
            </a:xfrm>
            <a:prstGeom prst="rect">
              <a:avLst/>
            </a:prstGeom>
            <a:noFill/>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800" b="0" i="0" u="none" strike="noStrike" kern="0" cap="none" spc="0" normalizeH="0" baseline="0" noProof="0" dirty="0">
                  <a:ln>
                    <a:noFill/>
                  </a:ln>
                  <a:solidFill>
                    <a:prstClr val="black"/>
                  </a:solidFill>
                  <a:effectLst/>
                  <a:uLnTx/>
                  <a:uFillTx/>
                </a:rPr>
                <a:t>&lt;a,1&gt;, &lt;b,1&gt;</a:t>
              </a:r>
              <a:endParaRPr kumimoji="1" lang="zh-CN" altLang="en-US" sz="2800" b="0" i="0" u="none" strike="noStrike" kern="0" cap="none" spc="0" normalizeH="0" baseline="0" noProof="0" dirty="0">
                <a:ln>
                  <a:noFill/>
                </a:ln>
                <a:solidFill>
                  <a:prstClr val="black"/>
                </a:solidFill>
                <a:effectLst/>
                <a:uLnTx/>
                <a:uFillTx/>
              </a:endParaRPr>
            </a:p>
          </p:txBody>
        </p:sp>
        <p:sp>
          <p:nvSpPr>
            <p:cNvPr id="187" name="椭圆 186">
              <a:extLst>
                <a:ext uri="{FF2B5EF4-FFF2-40B4-BE49-F238E27FC236}">
                  <a16:creationId xmlns:a16="http://schemas.microsoft.com/office/drawing/2014/main" id="{20DA4B76-CD9C-3645-9E3D-54BD5E7B72F5}"/>
                </a:ext>
              </a:extLst>
            </p:cNvPr>
            <p:cNvSpPr/>
            <p:nvPr/>
          </p:nvSpPr>
          <p:spPr>
            <a:xfrm>
              <a:off x="566151" y="170279"/>
              <a:ext cx="360040" cy="288032"/>
            </a:xfrm>
            <a:prstGeom prst="ellipse">
              <a:avLst/>
            </a:prstGeom>
            <a:gradFill rotWithShape="1">
              <a:gsLst>
                <a:gs pos="0">
                  <a:srgbClr val="F79646">
                    <a:tint val="50000"/>
                    <a:satMod val="300000"/>
                  </a:srgbClr>
                </a:gs>
                <a:gs pos="35000">
                  <a:srgbClr val="F79646">
                    <a:tint val="37000"/>
                    <a:satMod val="300000"/>
                  </a:srgbClr>
                </a:gs>
                <a:gs pos="100000">
                  <a:srgbClr val="F79646">
                    <a:tint val="15000"/>
                    <a:satMod val="350000"/>
                  </a:srgbClr>
                </a:gs>
              </a:gsLst>
              <a:lin ang="16200000" scaled="1"/>
            </a:gradFill>
            <a:ln w="9525" cap="flat" cmpd="sng" algn="ctr">
              <a:solidFill>
                <a:srgbClr val="F79646">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3</a:t>
              </a:r>
              <a:endParaRPr kumimoji="1" lang="zh-CN" altLang="en-US"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188" name="椭圆 187">
              <a:extLst>
                <a:ext uri="{FF2B5EF4-FFF2-40B4-BE49-F238E27FC236}">
                  <a16:creationId xmlns:a16="http://schemas.microsoft.com/office/drawing/2014/main" id="{AC56A855-E0E1-8F4C-8119-E6A1CE376C17}"/>
                </a:ext>
              </a:extLst>
            </p:cNvPr>
            <p:cNvSpPr/>
            <p:nvPr/>
          </p:nvSpPr>
          <p:spPr>
            <a:xfrm>
              <a:off x="672929" y="1694108"/>
              <a:ext cx="360040" cy="288032"/>
            </a:xfrm>
            <a:prstGeom prst="ellipse">
              <a:avLst/>
            </a:prstGeom>
            <a:gradFill rotWithShape="1">
              <a:gsLst>
                <a:gs pos="0">
                  <a:srgbClr val="F79646">
                    <a:tint val="50000"/>
                    <a:satMod val="300000"/>
                  </a:srgbClr>
                </a:gs>
                <a:gs pos="35000">
                  <a:srgbClr val="F79646">
                    <a:tint val="37000"/>
                    <a:satMod val="300000"/>
                  </a:srgbClr>
                </a:gs>
                <a:gs pos="100000">
                  <a:srgbClr val="F79646">
                    <a:tint val="15000"/>
                    <a:satMod val="350000"/>
                  </a:srgbClr>
                </a:gs>
              </a:gsLst>
              <a:lin ang="16200000" scaled="1"/>
            </a:gradFill>
            <a:ln w="9525" cap="flat" cmpd="sng" algn="ctr">
              <a:solidFill>
                <a:srgbClr val="F79646">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2</a:t>
              </a:r>
              <a:endParaRPr kumimoji="1" lang="zh-CN" altLang="en-US"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189" name="椭圆 188">
              <a:extLst>
                <a:ext uri="{FF2B5EF4-FFF2-40B4-BE49-F238E27FC236}">
                  <a16:creationId xmlns:a16="http://schemas.microsoft.com/office/drawing/2014/main" id="{B3230019-552E-E14D-A0F8-4893F672DE91}"/>
                </a:ext>
              </a:extLst>
            </p:cNvPr>
            <p:cNvSpPr/>
            <p:nvPr/>
          </p:nvSpPr>
          <p:spPr>
            <a:xfrm>
              <a:off x="7530977" y="2979992"/>
              <a:ext cx="360040" cy="288032"/>
            </a:xfrm>
            <a:prstGeom prst="ellipse">
              <a:avLst/>
            </a:prstGeom>
            <a:gradFill rotWithShape="1">
              <a:gsLst>
                <a:gs pos="0">
                  <a:srgbClr val="F79646">
                    <a:tint val="50000"/>
                    <a:satMod val="300000"/>
                  </a:srgbClr>
                </a:gs>
                <a:gs pos="35000">
                  <a:srgbClr val="F79646">
                    <a:tint val="37000"/>
                    <a:satMod val="300000"/>
                  </a:srgbClr>
                </a:gs>
                <a:gs pos="100000">
                  <a:srgbClr val="F79646">
                    <a:tint val="15000"/>
                    <a:satMod val="350000"/>
                  </a:srgbClr>
                </a:gs>
              </a:gsLst>
              <a:lin ang="16200000" scaled="1"/>
            </a:gradFill>
            <a:ln w="9525" cap="flat" cmpd="sng" algn="ctr">
              <a:solidFill>
                <a:srgbClr val="F79646">
                  <a:shade val="95000"/>
                  <a:satMod val="105000"/>
                </a:srgbClr>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1" lang="en-US" altLang="zh-CN"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1</a:t>
              </a:r>
              <a:endParaRPr kumimoji="1" lang="zh-CN" altLang="en-US"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cxnSp>
          <p:nvCxnSpPr>
            <p:cNvPr id="190" name="直线箭头连接符 64">
              <a:extLst>
                <a:ext uri="{FF2B5EF4-FFF2-40B4-BE49-F238E27FC236}">
                  <a16:creationId xmlns:a16="http://schemas.microsoft.com/office/drawing/2014/main" id="{4C6398FD-E7A7-B146-A723-BC596A322DF9}"/>
                </a:ext>
              </a:extLst>
            </p:cNvPr>
            <p:cNvCxnSpPr/>
            <p:nvPr/>
          </p:nvCxnSpPr>
          <p:spPr>
            <a:xfrm flipV="1">
              <a:off x="3416500" y="1078122"/>
              <a:ext cx="835548" cy="1016092"/>
            </a:xfrm>
            <a:prstGeom prst="straightConnector1">
              <a:avLst/>
            </a:prstGeom>
            <a:noFill/>
            <a:ln w="38100" cap="flat" cmpd="sng" algn="ctr">
              <a:solidFill>
                <a:sysClr val="windowText" lastClr="000000"/>
              </a:solidFill>
              <a:prstDash val="solid"/>
              <a:headEnd type="arrow" w="med" len="med"/>
              <a:tailEnd type="none" w="med" len="med"/>
            </a:ln>
            <a:effectLst/>
          </p:spPr>
        </p:cxnSp>
        <p:cxnSp>
          <p:nvCxnSpPr>
            <p:cNvPr id="191" name="直线箭头连接符 84">
              <a:extLst>
                <a:ext uri="{FF2B5EF4-FFF2-40B4-BE49-F238E27FC236}">
                  <a16:creationId xmlns:a16="http://schemas.microsoft.com/office/drawing/2014/main" id="{6218CBA8-3059-E54F-89F2-97010442FC5F}"/>
                </a:ext>
              </a:extLst>
            </p:cNvPr>
            <p:cNvCxnSpPr/>
            <p:nvPr/>
          </p:nvCxnSpPr>
          <p:spPr>
            <a:xfrm>
              <a:off x="2955905" y="2594280"/>
              <a:ext cx="3039155" cy="724070"/>
            </a:xfrm>
            <a:prstGeom prst="straightConnector1">
              <a:avLst/>
            </a:prstGeom>
            <a:noFill/>
            <a:ln w="38100" cap="flat" cmpd="sng" algn="ctr">
              <a:solidFill>
                <a:sysClr val="windowText" lastClr="000000"/>
              </a:solidFill>
              <a:prstDash val="solid"/>
              <a:headEnd type="none" w="med" len="med"/>
              <a:tailEnd type="arrow" w="med" len="med"/>
            </a:ln>
            <a:effectLst/>
          </p:spPr>
        </p:cxnSp>
        <p:cxnSp>
          <p:nvCxnSpPr>
            <p:cNvPr id="192" name="直线箭头连接符 87">
              <a:extLst>
                <a:ext uri="{FF2B5EF4-FFF2-40B4-BE49-F238E27FC236}">
                  <a16:creationId xmlns:a16="http://schemas.microsoft.com/office/drawing/2014/main" id="{17EB045A-F1D6-8443-BE5C-12253126F8C1}"/>
                </a:ext>
              </a:extLst>
            </p:cNvPr>
            <p:cNvCxnSpPr/>
            <p:nvPr/>
          </p:nvCxnSpPr>
          <p:spPr>
            <a:xfrm>
              <a:off x="4252048" y="1078122"/>
              <a:ext cx="1921607" cy="2260434"/>
            </a:xfrm>
            <a:prstGeom prst="straightConnector1">
              <a:avLst/>
            </a:prstGeom>
            <a:noFill/>
            <a:ln w="38100" cap="flat" cmpd="sng" algn="ctr">
              <a:solidFill>
                <a:sysClr val="windowText" lastClr="000000"/>
              </a:solidFill>
              <a:prstDash val="solid"/>
              <a:headEnd type="none" w="med" len="med"/>
              <a:tailEnd type="arrow" w="med" len="med"/>
            </a:ln>
            <a:effectLst/>
          </p:spPr>
        </p:cxnSp>
        <p:grpSp>
          <p:nvGrpSpPr>
            <p:cNvPr id="193" name="组合 192">
              <a:extLst>
                <a:ext uri="{FF2B5EF4-FFF2-40B4-BE49-F238E27FC236}">
                  <a16:creationId xmlns:a16="http://schemas.microsoft.com/office/drawing/2014/main" id="{3FFF02EE-D173-A448-BEEF-3F97B9A4BAEF}"/>
                </a:ext>
              </a:extLst>
            </p:cNvPr>
            <p:cNvGrpSpPr/>
            <p:nvPr/>
          </p:nvGrpSpPr>
          <p:grpSpPr>
            <a:xfrm>
              <a:off x="3244697" y="574067"/>
              <a:ext cx="2286016" cy="500066"/>
              <a:chOff x="6872266" y="4267200"/>
              <a:chExt cx="2286016" cy="500066"/>
            </a:xfrm>
            <a:effectLst/>
          </p:grpSpPr>
          <p:sp>
            <p:nvSpPr>
              <p:cNvPr id="194" name="矩形 193">
                <a:extLst>
                  <a:ext uri="{FF2B5EF4-FFF2-40B4-BE49-F238E27FC236}">
                    <a16:creationId xmlns:a16="http://schemas.microsoft.com/office/drawing/2014/main" id="{BF38288F-98D3-F449-ACCF-B044581382C6}"/>
                  </a:ext>
                </a:extLst>
              </p:cNvPr>
              <p:cNvSpPr/>
              <p:nvPr/>
            </p:nvSpPr>
            <p:spPr>
              <a:xfrm>
                <a:off x="6872266" y="4267200"/>
                <a:ext cx="2286016" cy="500066"/>
              </a:xfrm>
              <a:prstGeom prst="rect">
                <a:avLst/>
              </a:prstGeom>
              <a:solidFill>
                <a:srgbClr val="1F497D">
                  <a:lumMod val="40000"/>
                  <a:lumOff val="60000"/>
                </a:srgbClr>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195" name="矩形 194">
                <a:extLst>
                  <a:ext uri="{FF2B5EF4-FFF2-40B4-BE49-F238E27FC236}">
                    <a16:creationId xmlns:a16="http://schemas.microsoft.com/office/drawing/2014/main" id="{143B0E04-9AEE-804F-8271-98C6784806DD}"/>
                  </a:ext>
                </a:extLst>
              </p:cNvPr>
              <p:cNvSpPr/>
              <p:nvPr/>
            </p:nvSpPr>
            <p:spPr>
              <a:xfrm>
                <a:off x="6943704" y="4338638"/>
                <a:ext cx="428628" cy="357190"/>
              </a:xfrm>
              <a:prstGeom prst="rect">
                <a:avLst/>
              </a:prstGeom>
              <a:solidFill>
                <a:srgbClr val="1F497D">
                  <a:lumMod val="40000"/>
                  <a:lumOff val="6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R0:</a:t>
                </a:r>
                <a:endParaRPr kumimoji="0" lang="zh-CN" altLang="en-US"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196" name="矩形 195">
                <a:extLst>
                  <a:ext uri="{FF2B5EF4-FFF2-40B4-BE49-F238E27FC236}">
                    <a16:creationId xmlns:a16="http://schemas.microsoft.com/office/drawing/2014/main" id="{5EC01848-2ACC-C74F-A529-A0DAF1CDA278}"/>
                  </a:ext>
                </a:extLst>
              </p:cNvPr>
              <p:cNvSpPr/>
              <p:nvPr/>
            </p:nvSpPr>
            <p:spPr>
              <a:xfrm>
                <a:off x="7372332" y="4338638"/>
                <a:ext cx="428628" cy="357190"/>
              </a:xfrm>
              <a:prstGeom prst="rect">
                <a:avLst/>
              </a:prstGeom>
              <a:solidFill>
                <a:srgbClr val="9BBB59">
                  <a:lumMod val="40000"/>
                  <a:lumOff val="60000"/>
                </a:srgbClr>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R1</a:t>
                </a:r>
                <a:endParaRPr kumimoji="0" lang="zh-CN" altLang="en-US"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197" name="矩形 196">
                <a:extLst>
                  <a:ext uri="{FF2B5EF4-FFF2-40B4-BE49-F238E27FC236}">
                    <a16:creationId xmlns:a16="http://schemas.microsoft.com/office/drawing/2014/main" id="{1A624AB1-7F3F-4C47-A2FB-C0754F5C80D0}"/>
                  </a:ext>
                </a:extLst>
              </p:cNvPr>
              <p:cNvSpPr/>
              <p:nvPr/>
            </p:nvSpPr>
            <p:spPr>
              <a:xfrm>
                <a:off x="7800960" y="4338638"/>
                <a:ext cx="428628" cy="357190"/>
              </a:xfrm>
              <a:prstGeom prst="rect">
                <a:avLst/>
              </a:prstGeom>
              <a:solidFill>
                <a:srgbClr val="9BBB59">
                  <a:lumMod val="40000"/>
                  <a:lumOff val="60000"/>
                </a:srgbClr>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R1</a:t>
                </a:r>
                <a:endParaRPr kumimoji="0" lang="zh-CN" altLang="en-US"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198" name="矩形 197">
                <a:extLst>
                  <a:ext uri="{FF2B5EF4-FFF2-40B4-BE49-F238E27FC236}">
                    <a16:creationId xmlns:a16="http://schemas.microsoft.com/office/drawing/2014/main" id="{1FEA13A0-9AA1-7449-917E-CD90E6522E81}"/>
                  </a:ext>
                </a:extLst>
              </p:cNvPr>
              <p:cNvSpPr/>
              <p:nvPr/>
            </p:nvSpPr>
            <p:spPr>
              <a:xfrm>
                <a:off x="8229588" y="4338638"/>
                <a:ext cx="428628" cy="357190"/>
              </a:xfrm>
              <a:prstGeom prst="rect">
                <a:avLst/>
              </a:prstGeom>
              <a:solidFill>
                <a:srgbClr val="C0504D">
                  <a:lumMod val="40000"/>
                  <a:lumOff val="60000"/>
                </a:srgbClr>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R2</a:t>
                </a:r>
                <a:endParaRPr kumimoji="0" lang="zh-CN" altLang="en-US"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199" name="矩形 198">
                <a:extLst>
                  <a:ext uri="{FF2B5EF4-FFF2-40B4-BE49-F238E27FC236}">
                    <a16:creationId xmlns:a16="http://schemas.microsoft.com/office/drawing/2014/main" id="{C3DE0878-8D3D-0A45-90FB-9418A28C89C4}"/>
                  </a:ext>
                </a:extLst>
              </p:cNvPr>
              <p:cNvSpPr/>
              <p:nvPr/>
            </p:nvSpPr>
            <p:spPr>
              <a:xfrm>
                <a:off x="8658216" y="4338638"/>
                <a:ext cx="428628" cy="357190"/>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a</a:t>
                </a:r>
                <a:endParaRPr kumimoji="0" lang="zh-CN" altLang="en-US"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grpSp>
        <p:grpSp>
          <p:nvGrpSpPr>
            <p:cNvPr id="200" name="组合 199">
              <a:extLst>
                <a:ext uri="{FF2B5EF4-FFF2-40B4-BE49-F238E27FC236}">
                  <a16:creationId xmlns:a16="http://schemas.microsoft.com/office/drawing/2014/main" id="{ECF50ABE-1A40-BB4B-8963-3DFC1CFBC893}"/>
                </a:ext>
              </a:extLst>
            </p:cNvPr>
            <p:cNvGrpSpPr/>
            <p:nvPr/>
          </p:nvGrpSpPr>
          <p:grpSpPr>
            <a:xfrm>
              <a:off x="1591078" y="2068049"/>
              <a:ext cx="2286016" cy="500066"/>
              <a:chOff x="6086448" y="4981580"/>
              <a:chExt cx="2286016" cy="500066"/>
            </a:xfrm>
            <a:effectLst/>
          </p:grpSpPr>
          <p:sp>
            <p:nvSpPr>
              <p:cNvPr id="201" name="矩形 200">
                <a:extLst>
                  <a:ext uri="{FF2B5EF4-FFF2-40B4-BE49-F238E27FC236}">
                    <a16:creationId xmlns:a16="http://schemas.microsoft.com/office/drawing/2014/main" id="{5A266A82-FE14-734B-93C0-ECDC123491EC}"/>
                  </a:ext>
                </a:extLst>
              </p:cNvPr>
              <p:cNvSpPr/>
              <p:nvPr/>
            </p:nvSpPr>
            <p:spPr>
              <a:xfrm>
                <a:off x="6086448" y="4981580"/>
                <a:ext cx="2286016" cy="500066"/>
              </a:xfrm>
              <a:prstGeom prst="rect">
                <a:avLst/>
              </a:prstGeom>
              <a:solidFill>
                <a:srgbClr val="9BBB59">
                  <a:lumMod val="40000"/>
                  <a:lumOff val="60000"/>
                </a:srgbClr>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02" name="矩形 201">
                <a:extLst>
                  <a:ext uri="{FF2B5EF4-FFF2-40B4-BE49-F238E27FC236}">
                    <a16:creationId xmlns:a16="http://schemas.microsoft.com/office/drawing/2014/main" id="{F63392D0-C4A4-F94C-BBA7-8E9E7467A47A}"/>
                  </a:ext>
                </a:extLst>
              </p:cNvPr>
              <p:cNvSpPr/>
              <p:nvPr/>
            </p:nvSpPr>
            <p:spPr>
              <a:xfrm>
                <a:off x="6157886" y="5053018"/>
                <a:ext cx="428628" cy="357190"/>
              </a:xfrm>
              <a:prstGeom prst="rect">
                <a:avLst/>
              </a:prstGeom>
              <a:solidFill>
                <a:srgbClr val="9BBB59">
                  <a:lumMod val="40000"/>
                  <a:lumOff val="6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R1:</a:t>
                </a:r>
                <a:endParaRPr kumimoji="0" lang="zh-CN" altLang="en-US"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203" name="矩形 202">
                <a:extLst>
                  <a:ext uri="{FF2B5EF4-FFF2-40B4-BE49-F238E27FC236}">
                    <a16:creationId xmlns:a16="http://schemas.microsoft.com/office/drawing/2014/main" id="{65499BA6-D66A-E54C-A9E0-2BF105F06952}"/>
                  </a:ext>
                </a:extLst>
              </p:cNvPr>
              <p:cNvSpPr/>
              <p:nvPr/>
            </p:nvSpPr>
            <p:spPr>
              <a:xfrm>
                <a:off x="6586514" y="5053018"/>
                <a:ext cx="428628" cy="357190"/>
              </a:xfrm>
              <a:prstGeom prst="rect">
                <a:avLst/>
              </a:prstGeom>
              <a:solidFill>
                <a:srgbClr val="C0504D">
                  <a:lumMod val="40000"/>
                  <a:lumOff val="60000"/>
                </a:srgbClr>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R2</a:t>
                </a:r>
                <a:endParaRPr kumimoji="0" lang="zh-CN" altLang="en-US"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204" name="矩形 203">
                <a:extLst>
                  <a:ext uri="{FF2B5EF4-FFF2-40B4-BE49-F238E27FC236}">
                    <a16:creationId xmlns:a16="http://schemas.microsoft.com/office/drawing/2014/main" id="{2D564BCE-EA6A-4743-8FCA-B7589CE9DAE3}"/>
                  </a:ext>
                </a:extLst>
              </p:cNvPr>
              <p:cNvSpPr/>
              <p:nvPr/>
            </p:nvSpPr>
            <p:spPr>
              <a:xfrm>
                <a:off x="7015142" y="5053018"/>
                <a:ext cx="428628" cy="357190"/>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c</a:t>
                </a:r>
                <a:endParaRPr kumimoji="0" lang="zh-CN" altLang="en-US"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205" name="矩形 204">
                <a:extLst>
                  <a:ext uri="{FF2B5EF4-FFF2-40B4-BE49-F238E27FC236}">
                    <a16:creationId xmlns:a16="http://schemas.microsoft.com/office/drawing/2014/main" id="{924DABEB-9CD5-D740-889F-E1B2727B9270}"/>
                  </a:ext>
                </a:extLst>
              </p:cNvPr>
              <p:cNvSpPr/>
              <p:nvPr/>
            </p:nvSpPr>
            <p:spPr>
              <a:xfrm>
                <a:off x="7443770" y="5053018"/>
                <a:ext cx="428628" cy="357190"/>
              </a:xfrm>
              <a:prstGeom prst="rect">
                <a:avLst/>
              </a:prstGeom>
              <a:solidFill>
                <a:srgbClr val="C0504D">
                  <a:lumMod val="40000"/>
                  <a:lumOff val="60000"/>
                </a:srgbClr>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R2</a:t>
                </a:r>
                <a:endParaRPr kumimoji="0" lang="zh-CN" altLang="en-US"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206" name="矩形 205">
                <a:extLst>
                  <a:ext uri="{FF2B5EF4-FFF2-40B4-BE49-F238E27FC236}">
                    <a16:creationId xmlns:a16="http://schemas.microsoft.com/office/drawing/2014/main" id="{B30A5C32-1926-4F4C-8CB8-D916A7CE2194}"/>
                  </a:ext>
                </a:extLst>
              </p:cNvPr>
              <p:cNvSpPr/>
              <p:nvPr/>
            </p:nvSpPr>
            <p:spPr>
              <a:xfrm>
                <a:off x="7872398" y="5053018"/>
                <a:ext cx="428628" cy="357190"/>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d</a:t>
                </a:r>
                <a:endParaRPr kumimoji="0" lang="zh-CN" altLang="en-US"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grpSp>
        <p:grpSp>
          <p:nvGrpSpPr>
            <p:cNvPr id="207" name="组合 206">
              <a:extLst>
                <a:ext uri="{FF2B5EF4-FFF2-40B4-BE49-F238E27FC236}">
                  <a16:creationId xmlns:a16="http://schemas.microsoft.com/office/drawing/2014/main" id="{5BECCA7F-BF09-384B-B32D-F2A3759DB108}"/>
                </a:ext>
              </a:extLst>
            </p:cNvPr>
            <p:cNvGrpSpPr/>
            <p:nvPr/>
          </p:nvGrpSpPr>
          <p:grpSpPr>
            <a:xfrm>
              <a:off x="5459275" y="3338556"/>
              <a:ext cx="1428760" cy="500066"/>
              <a:chOff x="8086712" y="5695960"/>
              <a:chExt cx="1428760" cy="500066"/>
            </a:xfrm>
            <a:effectLst/>
          </p:grpSpPr>
          <p:sp>
            <p:nvSpPr>
              <p:cNvPr id="208" name="矩形 207">
                <a:extLst>
                  <a:ext uri="{FF2B5EF4-FFF2-40B4-BE49-F238E27FC236}">
                    <a16:creationId xmlns:a16="http://schemas.microsoft.com/office/drawing/2014/main" id="{7294E88D-52AA-2A4D-AD87-ADC6585D78F2}"/>
                  </a:ext>
                </a:extLst>
              </p:cNvPr>
              <p:cNvSpPr/>
              <p:nvPr/>
            </p:nvSpPr>
            <p:spPr>
              <a:xfrm>
                <a:off x="8086712" y="5695960"/>
                <a:ext cx="1428760" cy="500066"/>
              </a:xfrm>
              <a:prstGeom prst="rect">
                <a:avLst/>
              </a:prstGeom>
              <a:solidFill>
                <a:srgbClr val="C0504D">
                  <a:lumMod val="40000"/>
                  <a:lumOff val="60000"/>
                </a:srgbClr>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prstClr val="white"/>
                  </a:solidFill>
                  <a:effectLst/>
                  <a:uLnTx/>
                  <a:uFillTx/>
                  <a:latin typeface="Calibri"/>
                  <a:ea typeface="宋体" panose="02010600030101010101" pitchFamily="2" charset="-122"/>
                  <a:cs typeface="+mn-cs"/>
                </a:endParaRPr>
              </a:p>
            </p:txBody>
          </p:sp>
          <p:sp>
            <p:nvSpPr>
              <p:cNvPr id="209" name="矩形 208">
                <a:extLst>
                  <a:ext uri="{FF2B5EF4-FFF2-40B4-BE49-F238E27FC236}">
                    <a16:creationId xmlns:a16="http://schemas.microsoft.com/office/drawing/2014/main" id="{991D4FC9-380E-BA42-9B3B-EA7EA2997A78}"/>
                  </a:ext>
                </a:extLst>
              </p:cNvPr>
              <p:cNvSpPr/>
              <p:nvPr/>
            </p:nvSpPr>
            <p:spPr>
              <a:xfrm>
                <a:off x="8158128" y="5767398"/>
                <a:ext cx="428650" cy="357190"/>
              </a:xfrm>
              <a:prstGeom prst="rect">
                <a:avLst/>
              </a:prstGeom>
              <a:solidFill>
                <a:srgbClr val="C0504D">
                  <a:lumMod val="40000"/>
                  <a:lumOff val="60000"/>
                </a:srgbClr>
              </a:solidFill>
              <a:ln w="25400" cap="flat" cmpd="sng" algn="ctr">
                <a:no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R2:</a:t>
                </a:r>
                <a:endParaRPr kumimoji="0" lang="zh-CN" altLang="en-US"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210" name="矩形 209">
                <a:extLst>
                  <a:ext uri="{FF2B5EF4-FFF2-40B4-BE49-F238E27FC236}">
                    <a16:creationId xmlns:a16="http://schemas.microsoft.com/office/drawing/2014/main" id="{0B8EA690-8C63-C24C-AAEF-8F82CB731F08}"/>
                  </a:ext>
                </a:extLst>
              </p:cNvPr>
              <p:cNvSpPr/>
              <p:nvPr/>
            </p:nvSpPr>
            <p:spPr>
              <a:xfrm>
                <a:off x="8586778" y="5767398"/>
                <a:ext cx="428628" cy="357190"/>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a</a:t>
                </a:r>
                <a:endParaRPr kumimoji="0" lang="zh-CN" altLang="en-US"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211" name="矩形 210">
                <a:extLst>
                  <a:ext uri="{FF2B5EF4-FFF2-40B4-BE49-F238E27FC236}">
                    <a16:creationId xmlns:a16="http://schemas.microsoft.com/office/drawing/2014/main" id="{07D652F8-E573-234A-9ABE-CFC51E9656E4}"/>
                  </a:ext>
                </a:extLst>
              </p:cNvPr>
              <p:cNvSpPr/>
              <p:nvPr/>
            </p:nvSpPr>
            <p:spPr>
              <a:xfrm>
                <a:off x="9015406" y="5767398"/>
                <a:ext cx="428628" cy="357190"/>
              </a:xfrm>
              <a:prstGeom prst="rect">
                <a:avLst/>
              </a:prstGeom>
              <a:solidFill>
                <a:sysClr val="window" lastClr="FFFFFF"/>
              </a:solidFill>
              <a:ln w="25400" cap="flat" cmpd="sng" algn="ctr">
                <a:solidFill>
                  <a:sysClr val="windowText" lastClr="000000"/>
                </a:solidFill>
                <a:prstDash val="soli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b</a:t>
                </a:r>
                <a:endParaRPr kumimoji="0" lang="zh-CN" altLang="en-US"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grpSp>
        <p:sp>
          <p:nvSpPr>
            <p:cNvPr id="212" name="TextBox 67">
              <a:extLst>
                <a:ext uri="{FF2B5EF4-FFF2-40B4-BE49-F238E27FC236}">
                  <a16:creationId xmlns:a16="http://schemas.microsoft.com/office/drawing/2014/main" id="{457BDFA2-5D8D-2942-9E34-C099C63C770D}"/>
                </a:ext>
              </a:extLst>
            </p:cNvPr>
            <p:cNvSpPr txBox="1"/>
            <p:nvPr/>
          </p:nvSpPr>
          <p:spPr>
            <a:xfrm>
              <a:off x="-112857" y="2694240"/>
              <a:ext cx="2000232" cy="1284721"/>
            </a:xfrm>
            <a:prstGeom prst="rect">
              <a:avLst/>
            </a:prstGeom>
            <a:noFill/>
            <a:effectLst/>
          </p:spPr>
          <p:txBody>
            <a:bodyPr wrap="square" rtlCol="0">
              <a:spAutoFit/>
            </a:bodyPr>
            <a:lstStyle/>
            <a:p>
              <a:pPr marL="0" marR="0" lvl="0" indent="0" algn="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black"/>
                  </a:solidFill>
                  <a:effectLst/>
                  <a:uLnTx/>
                  <a:uFillTx/>
                </a:rPr>
                <a:t>&lt;a, 1</a:t>
              </a:r>
              <a:r>
                <a:rPr kumimoji="0" lang="en-US" altLang="zh-CN" sz="2400" b="1" i="0" u="none" strike="noStrike" kern="0" cap="none" spc="0" normalizeH="0" baseline="0" noProof="0" dirty="0">
                  <a:ln>
                    <a:noFill/>
                  </a:ln>
                  <a:solidFill>
                    <a:prstClr val="black"/>
                  </a:solidFill>
                  <a:effectLst/>
                  <a:uLnTx/>
                  <a:uFillTx/>
                </a:rPr>
                <a:t>×</a:t>
              </a:r>
              <a:r>
                <a:rPr kumimoji="0" lang="en-US" altLang="zh-CN" sz="2800" b="0" i="0" u="none" strike="noStrike" kern="0" cap="none" spc="0" normalizeH="0" baseline="0" noProof="0" dirty="0">
                  <a:ln>
                    <a:noFill/>
                  </a:ln>
                  <a:solidFill>
                    <a:prstClr val="black"/>
                  </a:solidFill>
                  <a:effectLst/>
                  <a:uLnTx/>
                  <a:uFillTx/>
                </a:rPr>
                <a:t>2&gt; = &lt;a, 2&gt;</a:t>
              </a:r>
            </a:p>
            <a:p>
              <a:pPr marL="0" marR="0" lvl="0" indent="0" algn="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black"/>
                  </a:solidFill>
                  <a:effectLst/>
                  <a:uLnTx/>
                  <a:uFillTx/>
                </a:rPr>
                <a:t>&lt;b, 1</a:t>
              </a:r>
              <a:r>
                <a:rPr kumimoji="0" lang="en-US" altLang="zh-CN" sz="2400" b="1" i="0" u="none" strike="noStrike" kern="0" cap="none" spc="0" normalizeH="0" baseline="0" noProof="0" dirty="0">
                  <a:ln>
                    <a:noFill/>
                  </a:ln>
                  <a:solidFill>
                    <a:prstClr val="black"/>
                  </a:solidFill>
                  <a:effectLst/>
                  <a:uLnTx/>
                  <a:uFillTx/>
                </a:rPr>
                <a:t>×</a:t>
              </a:r>
              <a:r>
                <a:rPr kumimoji="0" lang="en-US" altLang="zh-CN" sz="2800" b="0" i="0" u="none" strike="noStrike" kern="0" cap="none" spc="0" normalizeH="0" baseline="0" noProof="0" dirty="0">
                  <a:ln>
                    <a:noFill/>
                  </a:ln>
                  <a:solidFill>
                    <a:prstClr val="black"/>
                  </a:solidFill>
                  <a:effectLst/>
                  <a:uLnTx/>
                  <a:uFillTx/>
                </a:rPr>
                <a:t>2&gt; = &lt;b, 2&gt;</a:t>
              </a:r>
            </a:p>
            <a:p>
              <a:pPr marL="0" marR="0" lvl="0" indent="0" algn="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black"/>
                  </a:solidFill>
                  <a:effectLst/>
                  <a:uLnTx/>
                  <a:uFillTx/>
                </a:rPr>
                <a:t>&lt;c, 1&gt;</a:t>
              </a:r>
            </a:p>
            <a:p>
              <a:pPr marL="0" marR="0" lvl="0" indent="0" algn="r"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black"/>
                  </a:solidFill>
                  <a:effectLst/>
                  <a:uLnTx/>
                  <a:uFillTx/>
                </a:rPr>
                <a:t>&lt;d, 1&gt;</a:t>
              </a:r>
            </a:p>
            <a:p>
              <a:pPr marL="0" marR="0" lvl="0" indent="0" algn="r"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dirty="0">
                <a:ln>
                  <a:noFill/>
                </a:ln>
                <a:solidFill>
                  <a:prstClr val="black"/>
                </a:solidFill>
                <a:effectLst/>
                <a:uLnTx/>
                <a:uFillTx/>
              </a:endParaRPr>
            </a:p>
          </p:txBody>
        </p:sp>
        <p:sp>
          <p:nvSpPr>
            <p:cNvPr id="213" name="矩形 212">
              <a:extLst>
                <a:ext uri="{FF2B5EF4-FFF2-40B4-BE49-F238E27FC236}">
                  <a16:creationId xmlns:a16="http://schemas.microsoft.com/office/drawing/2014/main" id="{EAAA6A1D-EBDC-F941-B6F5-3AD89ED1B55E}"/>
                </a:ext>
              </a:extLst>
            </p:cNvPr>
            <p:cNvSpPr/>
            <p:nvPr/>
          </p:nvSpPr>
          <p:spPr>
            <a:xfrm>
              <a:off x="1030119" y="65714"/>
              <a:ext cx="1382684" cy="576064"/>
            </a:xfrm>
            <a:prstGeom prst="rect">
              <a:avLst/>
            </a:prstGeom>
            <a:solidFill>
              <a:srgbClr val="F79646">
                <a:lumMod val="20000"/>
                <a:lumOff val="80000"/>
              </a:srgbClr>
            </a:solidFill>
            <a:ln w="9525" cap="flat" cmpd="sng" algn="ctr">
              <a:solidFill>
                <a:srgbClr val="F79646">
                  <a:shade val="95000"/>
                  <a:satMod val="105000"/>
                </a:srgbClr>
              </a:solidFill>
              <a:prstDash val="lgDash"/>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&lt;a,6&gt;, &lt;b,5&gt;</a:t>
              </a:r>
            </a:p>
            <a:p>
              <a:pPr marL="0" marR="0" lvl="0" indent="0" defTabSz="914400" eaLnBrk="1" fontAlgn="auto" latinLnBrk="0" hangingPunct="1">
                <a:lnSpc>
                  <a:spcPct val="100000"/>
                </a:lnSpc>
                <a:spcBef>
                  <a:spcPts val="0"/>
                </a:spcBef>
                <a:spcAft>
                  <a:spcPts val="0"/>
                </a:spcAft>
                <a:buClrTx/>
                <a:buSzTx/>
                <a:buFontTx/>
                <a:buNone/>
                <a:tabLst/>
                <a:defRPr/>
              </a:pPr>
              <a:r>
                <a:rPr kumimoji="1" lang="en-US" altLang="zh-CN"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rPr>
                <a:t>&lt;c,2&gt;, &lt;d,2&gt;</a:t>
              </a:r>
              <a:endParaRPr kumimoji="1" lang="zh-CN" altLang="en-US" sz="2800" b="0" i="0" u="none" strike="noStrike" kern="0" cap="none" spc="0" normalizeH="0" baseline="0" noProof="0" dirty="0">
                <a:ln>
                  <a:noFill/>
                </a:ln>
                <a:solidFill>
                  <a:prstClr val="black"/>
                </a:solidFill>
                <a:effectLst/>
                <a:uLnTx/>
                <a:uFillTx/>
                <a:latin typeface="Calibri"/>
                <a:ea typeface="宋体" panose="02010600030101010101" pitchFamily="2" charset="-122"/>
                <a:cs typeface="+mn-cs"/>
              </a:endParaRPr>
            </a:p>
          </p:txBody>
        </p:sp>
        <p:sp>
          <p:nvSpPr>
            <p:cNvPr id="214" name="弧形 70">
              <a:extLst>
                <a:ext uri="{FF2B5EF4-FFF2-40B4-BE49-F238E27FC236}">
                  <a16:creationId xmlns:a16="http://schemas.microsoft.com/office/drawing/2014/main" id="{74CEEB85-DF84-204F-A585-77CFD8F10EB1}"/>
                </a:ext>
              </a:extLst>
            </p:cNvPr>
            <p:cNvSpPr/>
            <p:nvPr/>
          </p:nvSpPr>
          <p:spPr>
            <a:xfrm rot="10435480">
              <a:off x="1710086" y="75589"/>
              <a:ext cx="10260761" cy="3944136"/>
            </a:xfrm>
            <a:prstGeom prst="arc">
              <a:avLst>
                <a:gd name="adj1" fmla="val 15323579"/>
                <a:gd name="adj2" fmla="val 21235246"/>
              </a:avLst>
            </a:prstGeom>
            <a:noFill/>
            <a:ln w="38100" cap="flat" cmpd="sng" algn="ctr">
              <a:solidFill>
                <a:srgbClr val="F79646">
                  <a:lumMod val="75000"/>
                </a:srgbClr>
              </a:solidFill>
              <a:prstDash val="lgDash"/>
              <a:headEnd type="none" w="med" len="med"/>
              <a:tailEnd type="arrow"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15" name="弧形 71">
              <a:extLst>
                <a:ext uri="{FF2B5EF4-FFF2-40B4-BE49-F238E27FC236}">
                  <a16:creationId xmlns:a16="http://schemas.microsoft.com/office/drawing/2014/main" id="{A2628BAA-9186-B94F-9886-4E2C1BA633EA}"/>
                </a:ext>
              </a:extLst>
            </p:cNvPr>
            <p:cNvSpPr/>
            <p:nvPr/>
          </p:nvSpPr>
          <p:spPr>
            <a:xfrm rot="684584">
              <a:off x="-1504402" y="1304639"/>
              <a:ext cx="9230435" cy="3768881"/>
            </a:xfrm>
            <a:prstGeom prst="arc">
              <a:avLst>
                <a:gd name="adj1" fmla="val 15670392"/>
                <a:gd name="adj2" fmla="val 20992042"/>
              </a:avLst>
            </a:prstGeom>
            <a:noFill/>
            <a:ln w="38100" cap="flat" cmpd="sng" algn="ctr">
              <a:solidFill>
                <a:srgbClr val="F79646">
                  <a:lumMod val="75000"/>
                </a:srgbClr>
              </a:solidFill>
              <a:prstDash val="lgDash"/>
              <a:headEnd type="arrow" w="med" len="med"/>
              <a:tailEnd type="none"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sp>
          <p:nvSpPr>
            <p:cNvPr id="216" name="弧形 72">
              <a:extLst>
                <a:ext uri="{FF2B5EF4-FFF2-40B4-BE49-F238E27FC236}">
                  <a16:creationId xmlns:a16="http://schemas.microsoft.com/office/drawing/2014/main" id="{C8953895-1824-D04B-815A-8B33AB8D35E8}"/>
                </a:ext>
              </a:extLst>
            </p:cNvPr>
            <p:cNvSpPr/>
            <p:nvPr/>
          </p:nvSpPr>
          <p:spPr>
            <a:xfrm rot="15825958">
              <a:off x="-203280" y="1174883"/>
              <a:ext cx="2032322" cy="1327176"/>
            </a:xfrm>
            <a:prstGeom prst="arc">
              <a:avLst>
                <a:gd name="adj1" fmla="val 14952345"/>
                <a:gd name="adj2" fmla="val 21246137"/>
              </a:avLst>
            </a:prstGeom>
            <a:noFill/>
            <a:ln w="38100" cap="flat" cmpd="sng" algn="ctr">
              <a:solidFill>
                <a:srgbClr val="F79646">
                  <a:lumMod val="75000"/>
                </a:srgbClr>
              </a:solidFill>
              <a:prstDash val="lgDash"/>
              <a:headEnd type="none" w="med" len="med"/>
              <a:tailEnd type="arrow" w="med" len="med"/>
            </a:ln>
            <a:effectLst/>
          </p:spPr>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zh-CN" altLang="en-US" sz="2800" b="0" i="0" u="none" strike="noStrike" kern="0" cap="none" spc="0" normalizeH="0" baseline="0" noProof="0">
                <a:ln>
                  <a:noFill/>
                </a:ln>
                <a:solidFill>
                  <a:prstClr val="black"/>
                </a:solidFill>
                <a:effectLst/>
                <a:uLnTx/>
                <a:uFillTx/>
                <a:latin typeface="Calibri"/>
                <a:ea typeface="宋体" panose="02010600030101010101" pitchFamily="2" charset="-122"/>
                <a:cs typeface="+mn-cs"/>
              </a:endParaRPr>
            </a:p>
          </p:txBody>
        </p:sp>
        <p:grpSp>
          <p:nvGrpSpPr>
            <p:cNvPr id="217" name="组合 216">
              <a:extLst>
                <a:ext uri="{FF2B5EF4-FFF2-40B4-BE49-F238E27FC236}">
                  <a16:creationId xmlns:a16="http://schemas.microsoft.com/office/drawing/2014/main" id="{0EF3C92B-2306-954D-85B0-A7C67CF0FA8B}"/>
                </a:ext>
              </a:extLst>
            </p:cNvPr>
            <p:cNvGrpSpPr/>
            <p:nvPr/>
          </p:nvGrpSpPr>
          <p:grpSpPr>
            <a:xfrm>
              <a:off x="5645009" y="217584"/>
              <a:ext cx="714381" cy="287340"/>
              <a:chOff x="5218624" y="498454"/>
              <a:chExt cx="1000133" cy="287340"/>
            </a:xfrm>
            <a:effectLst/>
          </p:grpSpPr>
          <p:cxnSp>
            <p:nvCxnSpPr>
              <p:cNvPr id="218" name="直接箭头连接符 74">
                <a:extLst>
                  <a:ext uri="{FF2B5EF4-FFF2-40B4-BE49-F238E27FC236}">
                    <a16:creationId xmlns:a16="http://schemas.microsoft.com/office/drawing/2014/main" id="{716E21FE-6FF8-3348-ACA0-E8115641C07B}"/>
                  </a:ext>
                </a:extLst>
              </p:cNvPr>
              <p:cNvCxnSpPr/>
              <p:nvPr/>
            </p:nvCxnSpPr>
            <p:spPr>
              <a:xfrm>
                <a:off x="5218624" y="498454"/>
                <a:ext cx="1000132" cy="1588"/>
              </a:xfrm>
              <a:prstGeom prst="straightConnector1">
                <a:avLst/>
              </a:prstGeom>
              <a:noFill/>
              <a:ln w="38100" cap="flat" cmpd="sng" algn="ctr">
                <a:solidFill>
                  <a:sysClr val="windowText" lastClr="000000"/>
                </a:solidFill>
                <a:prstDash val="solid"/>
                <a:tailEnd type="arrow"/>
              </a:ln>
              <a:effectLst>
                <a:outerShdw blurRad="40000" dist="23000" dir="5400000" rotWithShape="0">
                  <a:srgbClr val="000000">
                    <a:alpha val="35000"/>
                  </a:srgbClr>
                </a:outerShdw>
              </a:effectLst>
            </p:spPr>
          </p:cxnSp>
          <p:cxnSp>
            <p:nvCxnSpPr>
              <p:cNvPr id="219" name="直接箭头连接符 75">
                <a:extLst>
                  <a:ext uri="{FF2B5EF4-FFF2-40B4-BE49-F238E27FC236}">
                    <a16:creationId xmlns:a16="http://schemas.microsoft.com/office/drawing/2014/main" id="{5A63A5B5-2350-8648-972D-1EA8B8518A65}"/>
                  </a:ext>
                </a:extLst>
              </p:cNvPr>
              <p:cNvCxnSpPr/>
              <p:nvPr/>
            </p:nvCxnSpPr>
            <p:spPr>
              <a:xfrm>
                <a:off x="5218625" y="784206"/>
                <a:ext cx="1000132" cy="1588"/>
              </a:xfrm>
              <a:prstGeom prst="straightConnector1">
                <a:avLst/>
              </a:prstGeom>
              <a:noFill/>
              <a:ln w="38100" cap="flat" cmpd="sng" algn="ctr">
                <a:solidFill>
                  <a:srgbClr val="F79646">
                    <a:lumMod val="75000"/>
                  </a:srgbClr>
                </a:solidFill>
                <a:prstDash val="dash"/>
                <a:tailEnd type="arrow"/>
              </a:ln>
              <a:effectLst>
                <a:outerShdw blurRad="40000" dist="23000" dir="5400000" rotWithShape="0">
                  <a:srgbClr val="000000">
                    <a:alpha val="35000"/>
                  </a:srgbClr>
                </a:outerShdw>
              </a:effectLst>
            </p:spPr>
          </p:cxnSp>
        </p:grpSp>
        <p:sp>
          <p:nvSpPr>
            <p:cNvPr id="220" name="TextBox 76">
              <a:extLst>
                <a:ext uri="{FF2B5EF4-FFF2-40B4-BE49-F238E27FC236}">
                  <a16:creationId xmlns:a16="http://schemas.microsoft.com/office/drawing/2014/main" id="{3350AE33-614B-4046-B064-F3F7922E17D0}"/>
                </a:ext>
              </a:extLst>
            </p:cNvPr>
            <p:cNvSpPr txBox="1"/>
            <p:nvPr/>
          </p:nvSpPr>
          <p:spPr>
            <a:xfrm>
              <a:off x="6317976" y="71319"/>
              <a:ext cx="2756063" cy="545566"/>
            </a:xfrm>
            <a:prstGeom prst="rect">
              <a:avLst/>
            </a:prstGeom>
            <a:noFill/>
            <a:effectLst/>
          </p:spPr>
          <p:txBody>
            <a:bodyPr wrap="square" rtlCol="0">
              <a:spAutoFit/>
            </a:bodyPr>
            <a:lstStyle/>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black"/>
                  </a:solidFill>
                  <a:effectLst/>
                  <a:uLnTx/>
                  <a:uFillTx/>
                </a:rPr>
                <a:t>CFG Relation</a:t>
              </a:r>
            </a:p>
            <a:p>
              <a:pPr marL="0" marR="0" lvl="0" indent="0" defTabSz="914400" eaLnBrk="1" fontAlgn="auto" latinLnBrk="0" hangingPunct="1">
                <a:lnSpc>
                  <a:spcPct val="100000"/>
                </a:lnSpc>
                <a:spcBef>
                  <a:spcPts val="0"/>
                </a:spcBef>
                <a:spcAft>
                  <a:spcPts val="0"/>
                </a:spcAft>
                <a:buClrTx/>
                <a:buSzTx/>
                <a:buFontTx/>
                <a:buNone/>
                <a:tabLst/>
                <a:defRPr/>
              </a:pPr>
              <a:r>
                <a:rPr kumimoji="0" lang="en-US" altLang="zh-CN" sz="2800" b="0" i="0" u="none" strike="noStrike" kern="0" cap="none" spc="0" normalizeH="0" baseline="0" noProof="0" dirty="0">
                  <a:ln>
                    <a:noFill/>
                  </a:ln>
                  <a:solidFill>
                    <a:prstClr val="black"/>
                  </a:solidFill>
                  <a:effectLst/>
                  <a:uLnTx/>
                  <a:uFillTx/>
                </a:rPr>
                <a:t>Information Propagation</a:t>
              </a:r>
              <a:endParaRPr kumimoji="0" lang="zh-CN" altLang="en-US" sz="2800" b="0" i="0" u="none" strike="noStrike" kern="0" cap="none" spc="0" normalizeH="0" baseline="0" noProof="0" dirty="0">
                <a:ln>
                  <a:noFill/>
                </a:ln>
                <a:solidFill>
                  <a:prstClr val="black"/>
                </a:solidFill>
                <a:effectLst/>
                <a:uLnTx/>
                <a:uFillTx/>
              </a:endParaRPr>
            </a:p>
          </p:txBody>
        </p:sp>
      </p:grpSp>
      <p:graphicFrame>
        <p:nvGraphicFramePr>
          <p:cNvPr id="151" name="图表 150">
            <a:extLst>
              <a:ext uri="{FF2B5EF4-FFF2-40B4-BE49-F238E27FC236}">
                <a16:creationId xmlns:a16="http://schemas.microsoft.com/office/drawing/2014/main" id="{DE2CF595-61F0-F04E-BD71-3C6F09045EAA}"/>
              </a:ext>
            </a:extLst>
          </p:cNvPr>
          <p:cNvGraphicFramePr>
            <a:graphicFrameLocks/>
          </p:cNvGraphicFramePr>
          <p:nvPr>
            <p:extLst>
              <p:ext uri="{D42A27DB-BD31-4B8C-83A1-F6EECF244321}">
                <p14:modId xmlns:p14="http://schemas.microsoft.com/office/powerpoint/2010/main" val="1742378108"/>
              </p:ext>
            </p:extLst>
          </p:nvPr>
        </p:nvGraphicFramePr>
        <p:xfrm>
          <a:off x="680172" y="35397971"/>
          <a:ext cx="28873224" cy="6784474"/>
        </p:xfrm>
        <a:graphic>
          <a:graphicData uri="http://schemas.openxmlformats.org/drawingml/2006/chart">
            <c:chart xmlns:c="http://schemas.openxmlformats.org/drawingml/2006/chart" xmlns:r="http://schemas.openxmlformats.org/officeDocument/2006/relationships" r:id="rId3"/>
          </a:graphicData>
        </a:graphic>
      </p:graphicFrame>
      <p:sp>
        <p:nvSpPr>
          <p:cNvPr id="343" name="Text Placeholder 342"/>
          <p:cNvSpPr>
            <a:spLocks noGrp="1"/>
          </p:cNvSpPr>
          <p:nvPr>
            <p:ph type="body" sz="quarter" idx="29"/>
          </p:nvPr>
        </p:nvSpPr>
        <p:spPr>
          <a:xfrm>
            <a:off x="20972704" y="35333324"/>
            <a:ext cx="3048929" cy="871013"/>
          </a:xfrm>
          <a:solidFill>
            <a:schemeClr val="bg1"/>
          </a:solidFill>
          <a:ln>
            <a:solidFill>
              <a:schemeClr val="bg1"/>
            </a:solidFill>
          </a:ln>
        </p:spPr>
        <p:txBody>
          <a:bodyPr/>
          <a:lstStyle/>
          <a:p>
            <a:r>
              <a:rPr lang="en-US" dirty="0"/>
              <a:t>RESULTS</a:t>
            </a:r>
          </a:p>
        </p:txBody>
      </p:sp>
      <p:pic>
        <p:nvPicPr>
          <p:cNvPr id="152" name="图片 151">
            <a:extLst>
              <a:ext uri="{FF2B5EF4-FFF2-40B4-BE49-F238E27FC236}">
                <a16:creationId xmlns:a16="http://schemas.microsoft.com/office/drawing/2014/main" id="{4C937178-223B-C248-B573-82EC4BA02131}"/>
              </a:ext>
            </a:extLst>
          </p:cNvPr>
          <p:cNvPicPr>
            <a:picLocks noChangeAspect="1"/>
          </p:cNvPicPr>
          <p:nvPr/>
        </p:nvPicPr>
        <p:blipFill>
          <a:blip r:embed="rId4"/>
          <a:stretch>
            <a:fillRect/>
          </a:stretch>
        </p:blipFill>
        <p:spPr>
          <a:xfrm>
            <a:off x="127001" y="160610"/>
            <a:ext cx="2285018" cy="816078"/>
          </a:xfrm>
          <a:prstGeom prst="rect">
            <a:avLst/>
          </a:prstGeom>
        </p:spPr>
      </p:pic>
    </p:spTree>
    <p:extLst>
      <p:ext uri="{BB962C8B-B14F-4D97-AF65-F5344CB8AC3E}">
        <p14:creationId xmlns:p14="http://schemas.microsoft.com/office/powerpoint/2010/main" val="3874869272"/>
      </p:ext>
    </p:extLst>
  </p:cSld>
  <p:clrMapOvr>
    <a:masterClrMapping/>
  </p:clrMapOvr>
</p:sld>
</file>

<file path=ppt/theme/theme1.xml><?xml version="1.0" encoding="utf-8"?>
<a:theme xmlns:a="http://schemas.openxmlformats.org/drawingml/2006/main" name="PosterPresentations.com-100CMx140CM">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800" dirty="0">
            <a:latin typeface="Times New Roman" panose="02020603050405020304" pitchFamily="18" charset="0"/>
            <a:cs typeface="Times New Roman" panose="02020603050405020304" pitchFamily="18" charset="0"/>
          </a:defRPr>
        </a:defPPr>
      </a:lstStyle>
    </a:txDef>
  </a:objectDefaults>
  <a:extraClrSchemeLst/>
</a:theme>
</file>

<file path=ppt/theme/theme2.xml><?xml version="1.0" encoding="utf-8"?>
<a:theme xmlns:a="http://schemas.openxmlformats.org/drawingml/2006/main" name="Classic - Wide Center">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txDef>
      <a:spPr>
        <a:noFill/>
      </a:spPr>
      <a:bodyPr wrap="square" rtlCol="0">
        <a:spAutoFit/>
      </a:bodyPr>
      <a:lstStyle>
        <a:defPPr>
          <a:defRPr sz="2800" dirty="0">
            <a:latin typeface="Times New Roman" panose="02020603050405020304" pitchFamily="18" charset="0"/>
            <a:cs typeface="Times New Roman" panose="02020603050405020304" pitchFamily="18" charset="0"/>
          </a:defRPr>
        </a:defPPr>
      </a:lstStyle>
    </a:tx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emplate>PosterPresentations.com-100CMx140CM</Template>
  <TotalTime>144</TotalTime>
  <Words>788</Words>
  <Application>Microsoft Macintosh PowerPoint</Application>
  <PresentationFormat>自定义</PresentationFormat>
  <Paragraphs>109</Paragraphs>
  <Slides>1</Slides>
  <Notes>1</Notes>
  <HiddenSlides>0</HiddenSlides>
  <MMClips>0</MMClips>
  <ScaleCrop>false</ScaleCrop>
  <HeadingPairs>
    <vt:vector size="8" baseType="variant">
      <vt:variant>
        <vt:lpstr>已用的字体</vt:lpstr>
      </vt:variant>
      <vt:variant>
        <vt:i4>5</vt:i4>
      </vt:variant>
      <vt:variant>
        <vt:lpstr>主题</vt:lpstr>
      </vt:variant>
      <vt:variant>
        <vt:i4>2</vt:i4>
      </vt:variant>
      <vt:variant>
        <vt:lpstr>嵌入 OLE 服务器</vt:lpstr>
      </vt:variant>
      <vt:variant>
        <vt:i4>1</vt:i4>
      </vt:variant>
      <vt:variant>
        <vt:lpstr>幻灯片标题</vt:lpstr>
      </vt:variant>
      <vt:variant>
        <vt:i4>1</vt:i4>
      </vt:variant>
    </vt:vector>
  </HeadingPairs>
  <TitlesOfParts>
    <vt:vector size="9" baseType="lpstr">
      <vt:lpstr>宋体</vt:lpstr>
      <vt:lpstr>Arial</vt:lpstr>
      <vt:lpstr>Calibri</vt:lpstr>
      <vt:lpstr>Times New Roman</vt:lpstr>
      <vt:lpstr>Trebuchet MS</vt:lpstr>
      <vt:lpstr>PosterPresentations.com-100CMx140CM</vt:lpstr>
      <vt:lpstr>Classic - Wide Center</vt:lpstr>
      <vt:lpstr>Image</vt:lpstr>
      <vt:lpstr>PowerPoint 演示文稿</vt:lpstr>
    </vt:vector>
  </TitlesOfParts>
  <Company>Hewlett-Packard Company</Company>
  <LinksUpToDate>false</LinksUpToDate>
  <SharedDoc>false</SharedDoc>
  <HyperlinksChanged>false</HyperlinksChanged>
  <AppVersion>16.0013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CanterburyMedia</dc:creator>
  <dc:description>This template is the property of PosterPresentations.com. Call us if you need help with this poster template._x000d_
1-866-649-3004           _x000d_
 (c)PosterPresentations.com</dc:description>
  <cp:lastModifiedBy>张 峰</cp:lastModifiedBy>
  <cp:revision>37</cp:revision>
  <dcterms:created xsi:type="dcterms:W3CDTF">2012-02-10T00:21:22Z</dcterms:created>
  <dcterms:modified xsi:type="dcterms:W3CDTF">2018-10-29T03:35:07Z</dcterms:modified>
</cp:coreProperties>
</file>