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6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7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8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9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1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2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3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34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3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39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40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43.xml" ContentType="application/vnd.openxmlformats-officedocument.theme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4.xml" ContentType="application/vnd.openxmlformats-officedocument.theme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heme/theme45.xml" ContentType="application/vnd.openxmlformats-officedocument.theme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47.xml" ContentType="application/vnd.openxmlformats-officedocument.theme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8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theme/theme49.xml" ContentType="application/vnd.openxmlformats-officedocument.theme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theme/theme56.xml" ContentType="application/vnd.openxmlformats-officedocument.theme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theme/theme60.xml" ContentType="application/vnd.openxmlformats-officedocument.theme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theme/theme61.xml" ContentType="application/vnd.openxmlformats-officedocument.theme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theme/theme62.xml" ContentType="application/vnd.openxmlformats-officedocument.theme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theme/theme63.xml" ContentType="application/vnd.openxmlformats-officedocument.theme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4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theme/theme65.xml" ContentType="application/vnd.openxmlformats-officedocument.theme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66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theme/theme68.xml" ContentType="application/vnd.openxmlformats-officedocument.theme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theme/theme69.xml" ContentType="application/vnd.openxmlformats-officedocument.theme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theme/theme70.xml" ContentType="application/vnd.openxmlformats-officedocument.theme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71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theme/theme72.xml" ContentType="application/vnd.openxmlformats-officedocument.theme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theme/theme73.xml" ContentType="application/vnd.openxmlformats-officedocument.theme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theme/theme76.xml" ContentType="application/vnd.openxmlformats-officedocument.theme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theme/theme77.xml" ContentType="application/vnd.openxmlformats-officedocument.theme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theme/theme78.xml" ContentType="application/vnd.openxmlformats-officedocument.theme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theme/theme79.xml" ContentType="application/vnd.openxmlformats-officedocument.theme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theme/theme80.xml" ContentType="application/vnd.openxmlformats-officedocument.theme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theme/theme81.xml" ContentType="application/vnd.openxmlformats-officedocument.theme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theme/theme82.xml" ContentType="application/vnd.openxmlformats-officedocument.theme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theme/theme83.xml" ContentType="application/vnd.openxmlformats-officedocument.theme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theme/theme84.xml" ContentType="application/vnd.openxmlformats-officedocument.theme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theme/theme85.xml" ContentType="application/vnd.openxmlformats-officedocument.theme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theme/theme86.xml" ContentType="application/vnd.openxmlformats-officedocument.theme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theme/theme87.xml" ContentType="application/vnd.openxmlformats-officedocument.theme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theme/theme88.xml" ContentType="application/vnd.openxmlformats-officedocument.theme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theme/theme89.xml" ContentType="application/vnd.openxmlformats-officedocument.theme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90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1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2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3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4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theme/theme95.xml" ContentType="application/vnd.openxmlformats-officedocument.theme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theme/theme96.xml" ContentType="application/vnd.openxmlformats-officedocument.theme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theme/theme97.xml" ContentType="application/vnd.openxmlformats-officedocument.theme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theme/theme98.xml" ContentType="application/vnd.openxmlformats-officedocument.theme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theme/theme99.xml" ContentType="application/vnd.openxmlformats-officedocument.theme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theme/theme100.xml" ContentType="application/vnd.openxmlformats-officedocument.theme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theme/theme101.xml" ContentType="application/vnd.openxmlformats-officedocument.theme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theme/theme102.xml" ContentType="application/vnd.openxmlformats-officedocument.theme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theme/theme103.xml" ContentType="application/vnd.openxmlformats-officedocument.theme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theme/theme104.xml" ContentType="application/vnd.openxmlformats-officedocument.theme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theme/theme105.xml" ContentType="application/vnd.openxmlformats-officedocument.theme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theme/theme106.xml" ContentType="application/vnd.openxmlformats-officedocument.theme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theme/theme107.xml" ContentType="application/vnd.openxmlformats-officedocument.theme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theme/theme108.xml" ContentType="application/vnd.openxmlformats-officedocument.theme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theme/theme109.xml" ContentType="application/vnd.openxmlformats-officedocument.theme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theme/theme110.xml" ContentType="application/vnd.openxmlformats-officedocument.theme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theme/theme111.xml" ContentType="application/vnd.openxmlformats-officedocument.theme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theme/theme112.xml" ContentType="application/vnd.openxmlformats-officedocument.theme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theme/theme113.xml" ContentType="application/vnd.openxmlformats-officedocument.theme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theme/theme114.xml" ContentType="application/vnd.openxmlformats-officedocument.theme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theme/theme115.xml" ContentType="application/vnd.openxmlformats-officedocument.theme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theme/theme116.xml" ContentType="application/vnd.openxmlformats-officedocument.theme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theme/theme117.xml" ContentType="application/vnd.openxmlformats-officedocument.theme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theme/theme118.xml" ContentType="application/vnd.openxmlformats-officedocument.theme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theme/theme119.xml" ContentType="application/vnd.openxmlformats-officedocument.theme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theme/theme120.xml" ContentType="application/vnd.openxmlformats-officedocument.theme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theme/theme121.xml" ContentType="application/vnd.openxmlformats-officedocument.theme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theme/theme122.xml" ContentType="application/vnd.openxmlformats-officedocument.theme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theme/theme123.xml" ContentType="application/vnd.openxmlformats-officedocument.theme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theme/theme124.xml" ContentType="application/vnd.openxmlformats-officedocument.theme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theme/theme125.xml" ContentType="application/vnd.openxmlformats-officedocument.theme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theme/theme126.xml" ContentType="application/vnd.openxmlformats-officedocument.theme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theme/theme127.xml" ContentType="application/vnd.openxmlformats-officedocument.theme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theme/theme128.xml" ContentType="application/vnd.openxmlformats-officedocument.theme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theme/theme129.xml" ContentType="application/vnd.openxmlformats-officedocument.theme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theme/theme130.xml" ContentType="application/vnd.openxmlformats-officedocument.theme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theme/theme131.xml" ContentType="application/vnd.openxmlformats-officedocument.theme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theme/theme132.xml" ContentType="application/vnd.openxmlformats-officedocument.theme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theme/theme133.xml" ContentType="application/vnd.openxmlformats-officedocument.theme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theme/theme134.xml" ContentType="application/vnd.openxmlformats-officedocument.theme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theme/theme135.xml" ContentType="application/vnd.openxmlformats-officedocument.theme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theme/theme136.xml" ContentType="application/vnd.openxmlformats-officedocument.theme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theme/theme137.xml" ContentType="application/vnd.openxmlformats-officedocument.theme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theme/theme138.xml" ContentType="application/vnd.openxmlformats-officedocument.theme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theme/theme139.xml" ContentType="application/vnd.openxmlformats-officedocument.theme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theme/theme140.xml" ContentType="application/vnd.openxmlformats-officedocument.theme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theme/theme141.xml" ContentType="application/vnd.openxmlformats-officedocument.theme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theme/theme142.xml" ContentType="application/vnd.openxmlformats-officedocument.theme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theme/theme143.xml" ContentType="application/vnd.openxmlformats-officedocument.theme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theme/theme144.xml" ContentType="application/vnd.openxmlformats-officedocument.theme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theme/theme145.xml" ContentType="application/vnd.openxmlformats-officedocument.theme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084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1687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253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337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4221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5064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5908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6753" algn="l" defTabSz="1600847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528233"/>
    <a:srgbClr val="E8BD66"/>
    <a:srgbClr val="C4102E"/>
    <a:srgbClr val="31859D"/>
    <a:srgbClr val="D9D9D9"/>
    <a:srgbClr val="3266FF"/>
    <a:srgbClr val="2C3FEB"/>
    <a:srgbClr val="451657"/>
    <a:srgbClr val="4D1960"/>
    <a:srgbClr val="FF21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9" autoAdjust="0"/>
    <p:restoredTop sz="95473"/>
  </p:normalViewPr>
  <p:slideViewPr>
    <p:cSldViewPr snapToGrid="0" snapToObjects="1">
      <p:cViewPr>
        <p:scale>
          <a:sx n="100" d="100"/>
          <a:sy n="100" d="100"/>
        </p:scale>
        <p:origin x="144" y="-3592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Master" Target="slideMasters/slideMaster11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slideMaster" Target="slideMasters/slideMaster138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Master" Target="slideMasters/slideMaster74.xml"/><Relationship Id="rId128" Type="http://schemas.openxmlformats.org/officeDocument/2006/relationships/slideMaster" Target="slideMasters/slideMaster128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Master" Target="slideMasters/slideMaster113.xml"/><Relationship Id="rId118" Type="http://schemas.openxmlformats.org/officeDocument/2006/relationships/slideMaster" Target="slideMasters/slideMaster118.xml"/><Relationship Id="rId134" Type="http://schemas.openxmlformats.org/officeDocument/2006/relationships/slideMaster" Target="slideMasters/slideMaster134.xml"/><Relationship Id="rId139" Type="http://schemas.openxmlformats.org/officeDocument/2006/relationships/slideMaster" Target="slideMasters/slideMaster139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50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Master" Target="slideMasters/slideMaster124.xml"/><Relationship Id="rId129" Type="http://schemas.openxmlformats.org/officeDocument/2006/relationships/slideMaster" Target="slideMasters/slideMaster12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slideMaster" Target="slideMasters/slideMaster140.xml"/><Relationship Id="rId145" Type="http://schemas.openxmlformats.org/officeDocument/2006/relationships/slideMaster" Target="slideMasters/slideMaster1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Master" Target="slideMasters/slideMaster114.xml"/><Relationship Id="rId119" Type="http://schemas.openxmlformats.org/officeDocument/2006/relationships/slideMaster" Target="slideMasters/slideMaster11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Master" Target="slideMasters/slideMaster130.xml"/><Relationship Id="rId135" Type="http://schemas.openxmlformats.org/officeDocument/2006/relationships/slideMaster" Target="slideMasters/slideMaster135.xml"/><Relationship Id="rId151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Master" Target="slideMasters/slideMaster120.xml"/><Relationship Id="rId125" Type="http://schemas.openxmlformats.org/officeDocument/2006/relationships/slideMaster" Target="slideMasters/slideMaster125.xml"/><Relationship Id="rId141" Type="http://schemas.openxmlformats.org/officeDocument/2006/relationships/slideMaster" Target="slideMasters/slideMaster141.xml"/><Relationship Id="rId146" Type="http://schemas.openxmlformats.org/officeDocument/2006/relationships/slideMaster" Target="slideMasters/slideMaster146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Master" Target="slideMasters/slideMaster115.xml"/><Relationship Id="rId131" Type="http://schemas.openxmlformats.org/officeDocument/2006/relationships/slideMaster" Target="slideMasters/slideMaster131.xml"/><Relationship Id="rId136" Type="http://schemas.openxmlformats.org/officeDocument/2006/relationships/slideMaster" Target="slideMasters/slideMaster13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5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Master" Target="slideMasters/slideMaster126.xml"/><Relationship Id="rId147" Type="http://schemas.openxmlformats.org/officeDocument/2006/relationships/slide" Target="slides/slid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Master" Target="slideMasters/slideMaster121.xml"/><Relationship Id="rId142" Type="http://schemas.openxmlformats.org/officeDocument/2006/relationships/slideMaster" Target="slideMasters/slideMaster14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Master" Target="slideMasters/slideMaster116.xml"/><Relationship Id="rId137" Type="http://schemas.openxmlformats.org/officeDocument/2006/relationships/slideMaster" Target="slideMasters/slideMaster13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Master" Target="slideMasters/slideMaster111.xml"/><Relationship Id="rId132" Type="http://schemas.openxmlformats.org/officeDocument/2006/relationships/slideMaster" Target="slideMasters/slideMaster13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Master" Target="slideMasters/slideMaster12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Master" Target="slideMasters/slideMaster122.xml"/><Relationship Id="rId143" Type="http://schemas.openxmlformats.org/officeDocument/2006/relationships/slideMaster" Target="slideMasters/slideMaster143.xml"/><Relationship Id="rId148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Master" Target="slideMasters/slideMaster112.xml"/><Relationship Id="rId133" Type="http://schemas.openxmlformats.org/officeDocument/2006/relationships/slideMaster" Target="slideMasters/slideMaster133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Master" Target="slideMasters/slideMaster123.xml"/><Relationship Id="rId144" Type="http://schemas.openxmlformats.org/officeDocument/2006/relationships/slideMaster" Target="slideMasters/slideMaster144.xml"/><Relationship Id="rId90" Type="http://schemas.openxmlformats.org/officeDocument/2006/relationships/slideMaster" Target="slideMasters/slideMaster9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homagolabian\Desktop\vb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Virtual</c:v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Sheet1!$B$21:$B$35</c:f>
              <c:numCache>
                <c:formatCode>General</c:formatCode>
                <c:ptCount val="15"/>
                <c:pt idx="0">
                  <c:v>0.2606</c:v>
                </c:pt>
                <c:pt idx="1">
                  <c:v>0.35320000000000001</c:v>
                </c:pt>
                <c:pt idx="2">
                  <c:v>0.35380338640384101</c:v>
                </c:pt>
                <c:pt idx="3">
                  <c:v>0.1726</c:v>
                </c:pt>
                <c:pt idx="4">
                  <c:v>0.68830000000000002</c:v>
                </c:pt>
                <c:pt idx="5">
                  <c:v>0.97989999999999999</c:v>
                </c:pt>
                <c:pt idx="6">
                  <c:v>0.65269999999999995</c:v>
                </c:pt>
                <c:pt idx="7">
                  <c:v>0.86990000000000001</c:v>
                </c:pt>
                <c:pt idx="8">
                  <c:v>0.745978659022137</c:v>
                </c:pt>
                <c:pt idx="9">
                  <c:v>0.81310000000000004</c:v>
                </c:pt>
                <c:pt idx="10">
                  <c:v>0.40676993689041901</c:v>
                </c:pt>
                <c:pt idx="11">
                  <c:v>0.66991173416407102</c:v>
                </c:pt>
                <c:pt idx="12">
                  <c:v>0.25863221207395898</c:v>
                </c:pt>
                <c:pt idx="13">
                  <c:v>0.752416756176155</c:v>
                </c:pt>
                <c:pt idx="14">
                  <c:v>0.56984485475514901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9B-C24A-A825-958B59233646}"/>
            </c:ext>
          </c:extLst>
        </c:ser>
        <c:ser>
          <c:idx val="2"/>
          <c:order val="1"/>
          <c:tx>
            <c:v>Perfect TLB</c:v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Sheet1!$C$21:$C$35</c:f>
              <c:numCache>
                <c:formatCode>General</c:formatCode>
                <c:ptCount val="15"/>
                <c:pt idx="0">
                  <c:v>1.5738000000000001</c:v>
                </c:pt>
                <c:pt idx="1">
                  <c:v>1.4731000000000001</c:v>
                </c:pt>
                <c:pt idx="2">
                  <c:v>1.6118271417740699</c:v>
                </c:pt>
                <c:pt idx="3">
                  <c:v>8.9041095890411004</c:v>
                </c:pt>
                <c:pt idx="4">
                  <c:v>2.1442999999999999</c:v>
                </c:pt>
                <c:pt idx="5">
                  <c:v>1.1000000000000001</c:v>
                </c:pt>
                <c:pt idx="6">
                  <c:v>1.1558999999999999</c:v>
                </c:pt>
                <c:pt idx="7">
                  <c:v>1.2327999999999999</c:v>
                </c:pt>
                <c:pt idx="8">
                  <c:v>1.1459999999999999</c:v>
                </c:pt>
                <c:pt idx="9">
                  <c:v>1.2688999999999999</c:v>
                </c:pt>
                <c:pt idx="10">
                  <c:v>1.3624976094855601</c:v>
                </c:pt>
                <c:pt idx="11">
                  <c:v>1.2982</c:v>
                </c:pt>
                <c:pt idx="12">
                  <c:v>1.9246000000000001</c:v>
                </c:pt>
                <c:pt idx="13">
                  <c:v>1.25540893048949</c:v>
                </c:pt>
                <c:pt idx="14">
                  <c:v>1.96081023914941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9B-C24A-A825-958B59233646}"/>
            </c:ext>
          </c:extLst>
        </c:ser>
        <c:ser>
          <c:idx val="1"/>
          <c:order val="2"/>
          <c:tx>
            <c:v>VBI-Full</c:v>
          </c:tx>
          <c:spPr>
            <a:solidFill>
              <a:srgbClr val="E8BD66"/>
            </a:solidFill>
            <a:ln>
              <a:noFill/>
            </a:ln>
            <a:effectLst/>
          </c:spPr>
          <c:invertIfNegative val="0"/>
          <c:cat>
            <c:strRef>
              <c:f>Sheet1!$A$21:$A$35</c:f>
              <c:strCache>
                <c:ptCount val="15"/>
                <c:pt idx="0">
                  <c:v>astar</c:v>
                </c:pt>
                <c:pt idx="1">
                  <c:v>bzip2</c:v>
                </c:pt>
                <c:pt idx="2">
                  <c:v>GemsFDTD</c:v>
                </c:pt>
                <c:pt idx="3">
                  <c:v>mcf</c:v>
                </c:pt>
                <c:pt idx="4">
                  <c:v>milc</c:v>
                </c:pt>
                <c:pt idx="5">
                  <c:v>namd</c:v>
                </c:pt>
                <c:pt idx="6">
                  <c:v>sjeng</c:v>
                </c:pt>
                <c:pt idx="7">
                  <c:v>bwaves-17</c:v>
                </c:pt>
                <c:pt idx="8">
                  <c:v>deepsjeng-17</c:v>
                </c:pt>
                <c:pt idx="9">
                  <c:v>lbm-17</c:v>
                </c:pt>
                <c:pt idx="10">
                  <c:v>omnetpp-17</c:v>
                </c:pt>
                <c:pt idx="11">
                  <c:v>img-dnn</c:v>
                </c:pt>
                <c:pt idx="12">
                  <c:v>moses</c:v>
                </c:pt>
                <c:pt idx="13">
                  <c:v>Graph500</c:v>
                </c:pt>
                <c:pt idx="14">
                  <c:v>AVG</c:v>
                </c:pt>
              </c:strCache>
            </c:strRef>
          </c:cat>
          <c:val>
            <c:numRef>
              <c:f>Sheet1!$D$21:$D$35</c:f>
              <c:numCache>
                <c:formatCode>General</c:formatCode>
                <c:ptCount val="15"/>
                <c:pt idx="0">
                  <c:v>1.6115868099836035</c:v>
                </c:pt>
                <c:pt idx="1">
                  <c:v>1.4734196927868621</c:v>
                </c:pt>
                <c:pt idx="2">
                  <c:v>1.8074298711144805</c:v>
                </c:pt>
                <c:pt idx="3">
                  <c:v>13.375342465753427</c:v>
                </c:pt>
                <c:pt idx="4">
                  <c:v>2.1034139048093694</c:v>
                </c:pt>
                <c:pt idx="5">
                  <c:v>1.1033296708546314</c:v>
                </c:pt>
                <c:pt idx="6">
                  <c:v>1.1757029672207551</c:v>
                </c:pt>
                <c:pt idx="7">
                  <c:v>1.7193626428631015</c:v>
                </c:pt>
                <c:pt idx="8">
                  <c:v>1.2013059404363753</c:v>
                </c:pt>
                <c:pt idx="9">
                  <c:v>1.8486461105024261</c:v>
                </c:pt>
                <c:pt idx="10">
                  <c:v>1.7322623828647925</c:v>
                </c:pt>
                <c:pt idx="11">
                  <c:v>1.6140965732087229</c:v>
                </c:pt>
                <c:pt idx="12">
                  <c:v>2.1654043216752057</c:v>
                </c:pt>
                <c:pt idx="13">
                  <c:v>1.4238913610557007</c:v>
                </c:pt>
                <c:pt idx="14">
                  <c:v>2.4539424796521034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9B-C24A-A825-958B59233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9"/>
        <c:overlap val="-26"/>
        <c:axId val="576806368"/>
        <c:axId val="251872472"/>
      </c:barChart>
      <c:catAx>
        <c:axId val="57680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72472"/>
        <c:crosses val="autoZero"/>
        <c:auto val="1"/>
        <c:lblAlgn val="ctr"/>
        <c:lblOffset val="100"/>
        <c:noMultiLvlLbl val="0"/>
      </c:catAx>
      <c:valAx>
        <c:axId val="251872472"/>
        <c:scaling>
          <c:orientation val="minMax"/>
          <c:max val="2.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8063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254330331390392"/>
          <c:y val="5.0870018785279844E-2"/>
          <c:w val="0.38438484101986975"/>
          <c:h val="9.1683500082054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8/3/20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73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462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193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692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8654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386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11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3847" algn="l" defTabSz="783462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3.xml"/><Relationship Id="rId4" Type="http://schemas.openxmlformats.org/officeDocument/2006/relationships/image" Target="../media/image5.emf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8/3/20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6540" indent="0">
              <a:buNone/>
              <a:defRPr sz="6082"/>
            </a:lvl2pPr>
            <a:lvl3pPr marL="3113073" indent="0">
              <a:buNone/>
              <a:defRPr sz="5249"/>
            </a:lvl3pPr>
            <a:lvl4pPr marL="4669613" indent="0">
              <a:buNone/>
              <a:defRPr sz="4833"/>
            </a:lvl4pPr>
            <a:lvl5pPr marL="6226144" indent="0">
              <a:buNone/>
              <a:defRPr sz="4833"/>
            </a:lvl5pPr>
            <a:lvl6pPr marL="7782685" indent="0">
              <a:buNone/>
              <a:defRPr sz="4833"/>
            </a:lvl6pPr>
            <a:lvl7pPr marL="9339221" indent="0">
              <a:buNone/>
              <a:defRPr sz="4833"/>
            </a:lvl7pPr>
            <a:lvl8pPr marL="10895758" indent="0">
              <a:buNone/>
              <a:defRPr sz="4833"/>
            </a:lvl8pPr>
            <a:lvl9pPr marL="1245229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540" indent="0">
              <a:buNone/>
              <a:defRPr sz="6914" b="1"/>
            </a:lvl2pPr>
            <a:lvl3pPr marL="3113073" indent="0">
              <a:buNone/>
              <a:defRPr sz="6082" b="1"/>
            </a:lvl3pPr>
            <a:lvl4pPr marL="4669613" indent="0">
              <a:buNone/>
              <a:defRPr sz="5249" b="1"/>
            </a:lvl4pPr>
            <a:lvl5pPr marL="6226144" indent="0">
              <a:buNone/>
              <a:defRPr sz="5249" b="1"/>
            </a:lvl5pPr>
            <a:lvl6pPr marL="7782685" indent="0">
              <a:buNone/>
              <a:defRPr sz="5249" b="1"/>
            </a:lvl6pPr>
            <a:lvl7pPr marL="9339221" indent="0">
              <a:buNone/>
              <a:defRPr sz="5249" b="1"/>
            </a:lvl7pPr>
            <a:lvl8pPr marL="10895758" indent="0">
              <a:buNone/>
              <a:defRPr sz="5249" b="1"/>
            </a:lvl8pPr>
            <a:lvl9pPr marL="1245229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540" indent="0">
              <a:buNone/>
              <a:defRPr sz="9413"/>
            </a:lvl2pPr>
            <a:lvl3pPr marL="3113073" indent="0">
              <a:buNone/>
              <a:defRPr sz="8332"/>
            </a:lvl3pPr>
            <a:lvl4pPr marL="4669613" indent="0">
              <a:buNone/>
              <a:defRPr sz="6914"/>
            </a:lvl4pPr>
            <a:lvl5pPr marL="6226144" indent="0">
              <a:buNone/>
              <a:defRPr sz="6914"/>
            </a:lvl5pPr>
            <a:lvl6pPr marL="7782685" indent="0">
              <a:buNone/>
              <a:defRPr sz="6914"/>
            </a:lvl6pPr>
            <a:lvl7pPr marL="9339221" indent="0">
              <a:buNone/>
              <a:defRPr sz="6914"/>
            </a:lvl7pPr>
            <a:lvl8pPr marL="10895758" indent="0">
              <a:buNone/>
              <a:defRPr sz="6914"/>
            </a:lvl8pPr>
            <a:lvl9pPr marL="1245229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540" indent="0">
              <a:buNone/>
              <a:defRPr sz="4164"/>
            </a:lvl2pPr>
            <a:lvl3pPr marL="3113073" indent="0">
              <a:buNone/>
              <a:defRPr sz="3333"/>
            </a:lvl3pPr>
            <a:lvl4pPr marL="4669613" indent="0">
              <a:buNone/>
              <a:defRPr sz="3166"/>
            </a:lvl4pPr>
            <a:lvl5pPr marL="6226144" indent="0">
              <a:buNone/>
              <a:defRPr sz="3166"/>
            </a:lvl5pPr>
            <a:lvl6pPr marL="7782685" indent="0">
              <a:buNone/>
              <a:defRPr sz="3166"/>
            </a:lvl6pPr>
            <a:lvl7pPr marL="9339221" indent="0">
              <a:buNone/>
              <a:defRPr sz="3166"/>
            </a:lvl7pPr>
            <a:lvl8pPr marL="10895758" indent="0">
              <a:buNone/>
              <a:defRPr sz="3166"/>
            </a:lvl8pPr>
            <a:lvl9pPr marL="1245229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447" indent="0">
              <a:buNone/>
              <a:defRPr sz="6082"/>
            </a:lvl2pPr>
            <a:lvl3pPr marL="3110900" indent="0">
              <a:buNone/>
              <a:defRPr sz="5249"/>
            </a:lvl3pPr>
            <a:lvl4pPr marL="4666341" indent="0">
              <a:buNone/>
              <a:defRPr sz="4833"/>
            </a:lvl4pPr>
            <a:lvl5pPr marL="6221794" indent="0">
              <a:buNone/>
              <a:defRPr sz="4833"/>
            </a:lvl5pPr>
            <a:lvl6pPr marL="7777242" indent="0">
              <a:buNone/>
              <a:defRPr sz="4833"/>
            </a:lvl6pPr>
            <a:lvl7pPr marL="9332691" indent="0">
              <a:buNone/>
              <a:defRPr sz="4833"/>
            </a:lvl7pPr>
            <a:lvl8pPr marL="10888137" indent="0">
              <a:buNone/>
              <a:defRPr sz="4833"/>
            </a:lvl8pPr>
            <a:lvl9pPr marL="1244358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447" indent="0">
              <a:buNone/>
              <a:defRPr sz="6914" b="1"/>
            </a:lvl2pPr>
            <a:lvl3pPr marL="3110900" indent="0">
              <a:buNone/>
              <a:defRPr sz="6082" b="1"/>
            </a:lvl3pPr>
            <a:lvl4pPr marL="4666341" indent="0">
              <a:buNone/>
              <a:defRPr sz="5249" b="1"/>
            </a:lvl4pPr>
            <a:lvl5pPr marL="6221794" indent="0">
              <a:buNone/>
              <a:defRPr sz="5249" b="1"/>
            </a:lvl5pPr>
            <a:lvl6pPr marL="7777242" indent="0">
              <a:buNone/>
              <a:defRPr sz="5249" b="1"/>
            </a:lvl6pPr>
            <a:lvl7pPr marL="9332691" indent="0">
              <a:buNone/>
              <a:defRPr sz="5249" b="1"/>
            </a:lvl7pPr>
            <a:lvl8pPr marL="10888137" indent="0">
              <a:buNone/>
              <a:defRPr sz="5249" b="1"/>
            </a:lvl8pPr>
            <a:lvl9pPr marL="124435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447" indent="0">
              <a:buNone/>
              <a:defRPr sz="9413"/>
            </a:lvl2pPr>
            <a:lvl3pPr marL="3110900" indent="0">
              <a:buNone/>
              <a:defRPr sz="8332"/>
            </a:lvl3pPr>
            <a:lvl4pPr marL="4666341" indent="0">
              <a:buNone/>
              <a:defRPr sz="6914"/>
            </a:lvl4pPr>
            <a:lvl5pPr marL="6221794" indent="0">
              <a:buNone/>
              <a:defRPr sz="6914"/>
            </a:lvl5pPr>
            <a:lvl6pPr marL="7777242" indent="0">
              <a:buNone/>
              <a:defRPr sz="6914"/>
            </a:lvl6pPr>
            <a:lvl7pPr marL="9332691" indent="0">
              <a:buNone/>
              <a:defRPr sz="6914"/>
            </a:lvl7pPr>
            <a:lvl8pPr marL="10888137" indent="0">
              <a:buNone/>
              <a:defRPr sz="6914"/>
            </a:lvl8pPr>
            <a:lvl9pPr marL="1244358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447" indent="0">
              <a:buNone/>
              <a:defRPr sz="4164"/>
            </a:lvl2pPr>
            <a:lvl3pPr marL="3110900" indent="0">
              <a:buNone/>
              <a:defRPr sz="3333"/>
            </a:lvl3pPr>
            <a:lvl4pPr marL="4666341" indent="0">
              <a:buNone/>
              <a:defRPr sz="3166"/>
            </a:lvl4pPr>
            <a:lvl5pPr marL="6221794" indent="0">
              <a:buNone/>
              <a:defRPr sz="3166"/>
            </a:lvl5pPr>
            <a:lvl6pPr marL="7777242" indent="0">
              <a:buNone/>
              <a:defRPr sz="3166"/>
            </a:lvl6pPr>
            <a:lvl7pPr marL="9332691" indent="0">
              <a:buNone/>
              <a:defRPr sz="3166"/>
            </a:lvl7pPr>
            <a:lvl8pPr marL="10888137" indent="0">
              <a:buNone/>
              <a:defRPr sz="3166"/>
            </a:lvl8pPr>
            <a:lvl9pPr marL="124435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5089" indent="0">
              <a:buNone/>
              <a:defRPr sz="6082"/>
            </a:lvl2pPr>
            <a:lvl3pPr marL="3110172" indent="0">
              <a:buNone/>
              <a:defRPr sz="5249"/>
            </a:lvl3pPr>
            <a:lvl4pPr marL="4665252" indent="0">
              <a:buNone/>
              <a:defRPr sz="4833"/>
            </a:lvl4pPr>
            <a:lvl5pPr marL="6220344" indent="0">
              <a:buNone/>
              <a:defRPr sz="4833"/>
            </a:lvl5pPr>
            <a:lvl6pPr marL="7775422" indent="0">
              <a:buNone/>
              <a:defRPr sz="4833"/>
            </a:lvl6pPr>
            <a:lvl7pPr marL="9330512" indent="0">
              <a:buNone/>
              <a:defRPr sz="4833"/>
            </a:lvl7pPr>
            <a:lvl8pPr marL="10885599" indent="0">
              <a:buNone/>
              <a:defRPr sz="4833"/>
            </a:lvl8pPr>
            <a:lvl9pPr marL="124406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089" indent="0">
              <a:buNone/>
              <a:defRPr sz="6914" b="1"/>
            </a:lvl2pPr>
            <a:lvl3pPr marL="3110172" indent="0">
              <a:buNone/>
              <a:defRPr sz="6082" b="1"/>
            </a:lvl3pPr>
            <a:lvl4pPr marL="4665252" indent="0">
              <a:buNone/>
              <a:defRPr sz="5249" b="1"/>
            </a:lvl4pPr>
            <a:lvl5pPr marL="6220344" indent="0">
              <a:buNone/>
              <a:defRPr sz="5249" b="1"/>
            </a:lvl5pPr>
            <a:lvl6pPr marL="7775422" indent="0">
              <a:buNone/>
              <a:defRPr sz="5249" b="1"/>
            </a:lvl6pPr>
            <a:lvl7pPr marL="9330512" indent="0">
              <a:buNone/>
              <a:defRPr sz="5249" b="1"/>
            </a:lvl7pPr>
            <a:lvl8pPr marL="10885599" indent="0">
              <a:buNone/>
              <a:defRPr sz="5249" b="1"/>
            </a:lvl8pPr>
            <a:lvl9pPr marL="124406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089" indent="0">
              <a:buNone/>
              <a:defRPr sz="9413"/>
            </a:lvl2pPr>
            <a:lvl3pPr marL="3110172" indent="0">
              <a:buNone/>
              <a:defRPr sz="8332"/>
            </a:lvl3pPr>
            <a:lvl4pPr marL="4665252" indent="0">
              <a:buNone/>
              <a:defRPr sz="6914"/>
            </a:lvl4pPr>
            <a:lvl5pPr marL="6220344" indent="0">
              <a:buNone/>
              <a:defRPr sz="6914"/>
            </a:lvl5pPr>
            <a:lvl6pPr marL="7775422" indent="0">
              <a:buNone/>
              <a:defRPr sz="6914"/>
            </a:lvl6pPr>
            <a:lvl7pPr marL="9330512" indent="0">
              <a:buNone/>
              <a:defRPr sz="6914"/>
            </a:lvl7pPr>
            <a:lvl8pPr marL="10885599" indent="0">
              <a:buNone/>
              <a:defRPr sz="6914"/>
            </a:lvl8pPr>
            <a:lvl9pPr marL="124406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089" indent="0">
              <a:buNone/>
              <a:defRPr sz="4164"/>
            </a:lvl2pPr>
            <a:lvl3pPr marL="3110172" indent="0">
              <a:buNone/>
              <a:defRPr sz="3333"/>
            </a:lvl3pPr>
            <a:lvl4pPr marL="4665252" indent="0">
              <a:buNone/>
              <a:defRPr sz="3166"/>
            </a:lvl4pPr>
            <a:lvl5pPr marL="6220344" indent="0">
              <a:buNone/>
              <a:defRPr sz="3166"/>
            </a:lvl5pPr>
            <a:lvl6pPr marL="7775422" indent="0">
              <a:buNone/>
              <a:defRPr sz="3166"/>
            </a:lvl6pPr>
            <a:lvl7pPr marL="9330512" indent="0">
              <a:buNone/>
              <a:defRPr sz="3166"/>
            </a:lvl7pPr>
            <a:lvl8pPr marL="10885599" indent="0">
              <a:buNone/>
              <a:defRPr sz="3166"/>
            </a:lvl8pPr>
            <a:lvl9pPr marL="124406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725" indent="0">
              <a:buNone/>
              <a:defRPr sz="6082"/>
            </a:lvl2pPr>
            <a:lvl3pPr marL="3109447" indent="0">
              <a:buNone/>
              <a:defRPr sz="5249"/>
            </a:lvl3pPr>
            <a:lvl4pPr marL="4664165" indent="0">
              <a:buNone/>
              <a:defRPr sz="4833"/>
            </a:lvl4pPr>
            <a:lvl5pPr marL="6218894" indent="0">
              <a:buNone/>
              <a:defRPr sz="4833"/>
            </a:lvl5pPr>
            <a:lvl6pPr marL="7773612" indent="0">
              <a:buNone/>
              <a:defRPr sz="4833"/>
            </a:lvl6pPr>
            <a:lvl7pPr marL="9328337" indent="0">
              <a:buNone/>
              <a:defRPr sz="4833"/>
            </a:lvl7pPr>
            <a:lvl8pPr marL="10883066" indent="0">
              <a:buNone/>
              <a:defRPr sz="4833"/>
            </a:lvl8pPr>
            <a:lvl9pPr marL="124377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725" indent="0">
              <a:buNone/>
              <a:defRPr sz="6914" b="1"/>
            </a:lvl2pPr>
            <a:lvl3pPr marL="3109447" indent="0">
              <a:buNone/>
              <a:defRPr sz="6082" b="1"/>
            </a:lvl3pPr>
            <a:lvl4pPr marL="4664165" indent="0">
              <a:buNone/>
              <a:defRPr sz="5249" b="1"/>
            </a:lvl4pPr>
            <a:lvl5pPr marL="6218894" indent="0">
              <a:buNone/>
              <a:defRPr sz="5249" b="1"/>
            </a:lvl5pPr>
            <a:lvl6pPr marL="7773612" indent="0">
              <a:buNone/>
              <a:defRPr sz="5249" b="1"/>
            </a:lvl6pPr>
            <a:lvl7pPr marL="9328337" indent="0">
              <a:buNone/>
              <a:defRPr sz="5249" b="1"/>
            </a:lvl7pPr>
            <a:lvl8pPr marL="10883066" indent="0">
              <a:buNone/>
              <a:defRPr sz="5249" b="1"/>
            </a:lvl8pPr>
            <a:lvl9pPr marL="124377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725" indent="0">
              <a:buNone/>
              <a:defRPr sz="9413"/>
            </a:lvl2pPr>
            <a:lvl3pPr marL="3109447" indent="0">
              <a:buNone/>
              <a:defRPr sz="8332"/>
            </a:lvl3pPr>
            <a:lvl4pPr marL="4664165" indent="0">
              <a:buNone/>
              <a:defRPr sz="6914"/>
            </a:lvl4pPr>
            <a:lvl5pPr marL="6218894" indent="0">
              <a:buNone/>
              <a:defRPr sz="6914"/>
            </a:lvl5pPr>
            <a:lvl6pPr marL="7773612" indent="0">
              <a:buNone/>
              <a:defRPr sz="6914"/>
            </a:lvl6pPr>
            <a:lvl7pPr marL="9328337" indent="0">
              <a:buNone/>
              <a:defRPr sz="6914"/>
            </a:lvl7pPr>
            <a:lvl8pPr marL="10883066" indent="0">
              <a:buNone/>
              <a:defRPr sz="6914"/>
            </a:lvl8pPr>
            <a:lvl9pPr marL="124377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725" indent="0">
              <a:buNone/>
              <a:defRPr sz="4164"/>
            </a:lvl2pPr>
            <a:lvl3pPr marL="3109447" indent="0">
              <a:buNone/>
              <a:defRPr sz="3333"/>
            </a:lvl3pPr>
            <a:lvl4pPr marL="4664165" indent="0">
              <a:buNone/>
              <a:defRPr sz="3166"/>
            </a:lvl4pPr>
            <a:lvl5pPr marL="6218894" indent="0">
              <a:buNone/>
              <a:defRPr sz="3166"/>
            </a:lvl5pPr>
            <a:lvl6pPr marL="7773612" indent="0">
              <a:buNone/>
              <a:defRPr sz="3166"/>
            </a:lvl6pPr>
            <a:lvl7pPr marL="9328337" indent="0">
              <a:buNone/>
              <a:defRPr sz="3166"/>
            </a:lvl7pPr>
            <a:lvl8pPr marL="10883066" indent="0">
              <a:buNone/>
              <a:defRPr sz="3166"/>
            </a:lvl8pPr>
            <a:lvl9pPr marL="124377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4360" indent="0">
              <a:buNone/>
              <a:defRPr sz="6082"/>
            </a:lvl2pPr>
            <a:lvl3pPr marL="3108725" indent="0">
              <a:buNone/>
              <a:defRPr sz="5249"/>
            </a:lvl3pPr>
            <a:lvl4pPr marL="4663077" indent="0">
              <a:buNone/>
              <a:defRPr sz="4833"/>
            </a:lvl4pPr>
            <a:lvl5pPr marL="6217441" indent="0">
              <a:buNone/>
              <a:defRPr sz="4833"/>
            </a:lvl5pPr>
            <a:lvl6pPr marL="7771800" indent="0">
              <a:buNone/>
              <a:defRPr sz="4833"/>
            </a:lvl6pPr>
            <a:lvl7pPr marL="9326164" indent="0">
              <a:buNone/>
              <a:defRPr sz="4833"/>
            </a:lvl7pPr>
            <a:lvl8pPr marL="10880527" indent="0">
              <a:buNone/>
              <a:defRPr sz="4833"/>
            </a:lvl8pPr>
            <a:lvl9pPr marL="1243488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360" indent="0">
              <a:buNone/>
              <a:defRPr sz="6914" b="1"/>
            </a:lvl2pPr>
            <a:lvl3pPr marL="3108725" indent="0">
              <a:buNone/>
              <a:defRPr sz="6082" b="1"/>
            </a:lvl3pPr>
            <a:lvl4pPr marL="4663077" indent="0">
              <a:buNone/>
              <a:defRPr sz="5249" b="1"/>
            </a:lvl4pPr>
            <a:lvl5pPr marL="6217441" indent="0">
              <a:buNone/>
              <a:defRPr sz="5249" b="1"/>
            </a:lvl5pPr>
            <a:lvl6pPr marL="7771800" indent="0">
              <a:buNone/>
              <a:defRPr sz="5249" b="1"/>
            </a:lvl6pPr>
            <a:lvl7pPr marL="9326164" indent="0">
              <a:buNone/>
              <a:defRPr sz="5249" b="1"/>
            </a:lvl7pPr>
            <a:lvl8pPr marL="10880527" indent="0">
              <a:buNone/>
              <a:defRPr sz="5249" b="1"/>
            </a:lvl8pPr>
            <a:lvl9pPr marL="1243488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360" indent="0">
              <a:buNone/>
              <a:defRPr sz="9413"/>
            </a:lvl2pPr>
            <a:lvl3pPr marL="3108725" indent="0">
              <a:buNone/>
              <a:defRPr sz="8332"/>
            </a:lvl3pPr>
            <a:lvl4pPr marL="4663077" indent="0">
              <a:buNone/>
              <a:defRPr sz="6914"/>
            </a:lvl4pPr>
            <a:lvl5pPr marL="6217441" indent="0">
              <a:buNone/>
              <a:defRPr sz="6914"/>
            </a:lvl5pPr>
            <a:lvl6pPr marL="7771800" indent="0">
              <a:buNone/>
              <a:defRPr sz="6914"/>
            </a:lvl6pPr>
            <a:lvl7pPr marL="9326164" indent="0">
              <a:buNone/>
              <a:defRPr sz="6914"/>
            </a:lvl7pPr>
            <a:lvl8pPr marL="10880527" indent="0">
              <a:buNone/>
              <a:defRPr sz="6914"/>
            </a:lvl8pPr>
            <a:lvl9pPr marL="1243488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360" indent="0">
              <a:buNone/>
              <a:defRPr sz="4164"/>
            </a:lvl2pPr>
            <a:lvl3pPr marL="3108725" indent="0">
              <a:buNone/>
              <a:defRPr sz="3333"/>
            </a:lvl3pPr>
            <a:lvl4pPr marL="4663077" indent="0">
              <a:buNone/>
              <a:defRPr sz="3166"/>
            </a:lvl4pPr>
            <a:lvl5pPr marL="6217441" indent="0">
              <a:buNone/>
              <a:defRPr sz="3166"/>
            </a:lvl5pPr>
            <a:lvl6pPr marL="7771800" indent="0">
              <a:buNone/>
              <a:defRPr sz="3166"/>
            </a:lvl6pPr>
            <a:lvl7pPr marL="9326164" indent="0">
              <a:buNone/>
              <a:defRPr sz="3166"/>
            </a:lvl7pPr>
            <a:lvl8pPr marL="10880527" indent="0">
              <a:buNone/>
              <a:defRPr sz="3166"/>
            </a:lvl8pPr>
            <a:lvl9pPr marL="1243488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997" indent="0">
              <a:buNone/>
              <a:defRPr sz="6082"/>
            </a:lvl2pPr>
            <a:lvl3pPr marL="3107997" indent="0">
              <a:buNone/>
              <a:defRPr sz="5249"/>
            </a:lvl3pPr>
            <a:lvl4pPr marL="4661992" indent="0">
              <a:buNone/>
              <a:defRPr sz="4833"/>
            </a:lvl4pPr>
            <a:lvl5pPr marL="6215991" indent="0">
              <a:buNone/>
              <a:defRPr sz="4833"/>
            </a:lvl5pPr>
            <a:lvl6pPr marL="7769989" indent="0">
              <a:buNone/>
              <a:defRPr sz="4833"/>
            </a:lvl6pPr>
            <a:lvl7pPr marL="9323985" indent="0">
              <a:buNone/>
              <a:defRPr sz="4833"/>
            </a:lvl7pPr>
            <a:lvl8pPr marL="10877990" indent="0">
              <a:buNone/>
              <a:defRPr sz="4833"/>
            </a:lvl8pPr>
            <a:lvl9pPr marL="1243198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997" indent="0">
              <a:buNone/>
              <a:defRPr sz="6914" b="1"/>
            </a:lvl2pPr>
            <a:lvl3pPr marL="3107997" indent="0">
              <a:buNone/>
              <a:defRPr sz="6082" b="1"/>
            </a:lvl3pPr>
            <a:lvl4pPr marL="4661992" indent="0">
              <a:buNone/>
              <a:defRPr sz="5249" b="1"/>
            </a:lvl4pPr>
            <a:lvl5pPr marL="6215991" indent="0">
              <a:buNone/>
              <a:defRPr sz="5249" b="1"/>
            </a:lvl5pPr>
            <a:lvl6pPr marL="7769989" indent="0">
              <a:buNone/>
              <a:defRPr sz="5249" b="1"/>
            </a:lvl6pPr>
            <a:lvl7pPr marL="9323985" indent="0">
              <a:buNone/>
              <a:defRPr sz="5249" b="1"/>
            </a:lvl7pPr>
            <a:lvl8pPr marL="10877990" indent="0">
              <a:buNone/>
              <a:defRPr sz="5249" b="1"/>
            </a:lvl8pPr>
            <a:lvl9pPr marL="1243198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997" indent="0">
              <a:buNone/>
              <a:defRPr sz="9413"/>
            </a:lvl2pPr>
            <a:lvl3pPr marL="3107997" indent="0">
              <a:buNone/>
              <a:defRPr sz="8332"/>
            </a:lvl3pPr>
            <a:lvl4pPr marL="4661992" indent="0">
              <a:buNone/>
              <a:defRPr sz="6914"/>
            </a:lvl4pPr>
            <a:lvl5pPr marL="6215991" indent="0">
              <a:buNone/>
              <a:defRPr sz="6914"/>
            </a:lvl5pPr>
            <a:lvl6pPr marL="7769989" indent="0">
              <a:buNone/>
              <a:defRPr sz="6914"/>
            </a:lvl6pPr>
            <a:lvl7pPr marL="9323985" indent="0">
              <a:buNone/>
              <a:defRPr sz="6914"/>
            </a:lvl7pPr>
            <a:lvl8pPr marL="10877990" indent="0">
              <a:buNone/>
              <a:defRPr sz="6914"/>
            </a:lvl8pPr>
            <a:lvl9pPr marL="1243198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997" indent="0">
              <a:buNone/>
              <a:defRPr sz="4164"/>
            </a:lvl2pPr>
            <a:lvl3pPr marL="3107997" indent="0">
              <a:buNone/>
              <a:defRPr sz="3333"/>
            </a:lvl3pPr>
            <a:lvl4pPr marL="4661992" indent="0">
              <a:buNone/>
              <a:defRPr sz="3166"/>
            </a:lvl4pPr>
            <a:lvl5pPr marL="6215991" indent="0">
              <a:buNone/>
              <a:defRPr sz="3166"/>
            </a:lvl5pPr>
            <a:lvl6pPr marL="7769989" indent="0">
              <a:buNone/>
              <a:defRPr sz="3166"/>
            </a:lvl6pPr>
            <a:lvl7pPr marL="9323985" indent="0">
              <a:buNone/>
              <a:defRPr sz="3166"/>
            </a:lvl7pPr>
            <a:lvl8pPr marL="10877990" indent="0">
              <a:buNone/>
              <a:defRPr sz="3166"/>
            </a:lvl8pPr>
            <a:lvl9pPr marL="1243198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637" indent="0">
              <a:buNone/>
              <a:defRPr sz="6082"/>
            </a:lvl2pPr>
            <a:lvl3pPr marL="3107274" indent="0">
              <a:buNone/>
              <a:defRPr sz="5249"/>
            </a:lvl3pPr>
            <a:lvl4pPr marL="4660904" indent="0">
              <a:buNone/>
              <a:defRPr sz="4833"/>
            </a:lvl4pPr>
            <a:lvl5pPr marL="6214542" indent="0">
              <a:buNone/>
              <a:defRPr sz="4833"/>
            </a:lvl5pPr>
            <a:lvl6pPr marL="7768179" indent="0">
              <a:buNone/>
              <a:defRPr sz="4833"/>
            </a:lvl6pPr>
            <a:lvl7pPr marL="9321810" indent="0">
              <a:buNone/>
              <a:defRPr sz="4833"/>
            </a:lvl7pPr>
            <a:lvl8pPr marL="10875456" indent="0">
              <a:buNone/>
              <a:defRPr sz="4833"/>
            </a:lvl8pPr>
            <a:lvl9pPr marL="1242908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637" indent="0">
              <a:buNone/>
              <a:defRPr sz="6914" b="1"/>
            </a:lvl2pPr>
            <a:lvl3pPr marL="3107274" indent="0">
              <a:buNone/>
              <a:defRPr sz="6082" b="1"/>
            </a:lvl3pPr>
            <a:lvl4pPr marL="4660904" indent="0">
              <a:buNone/>
              <a:defRPr sz="5249" b="1"/>
            </a:lvl4pPr>
            <a:lvl5pPr marL="6214542" indent="0">
              <a:buNone/>
              <a:defRPr sz="5249" b="1"/>
            </a:lvl5pPr>
            <a:lvl6pPr marL="7768179" indent="0">
              <a:buNone/>
              <a:defRPr sz="5249" b="1"/>
            </a:lvl6pPr>
            <a:lvl7pPr marL="9321810" indent="0">
              <a:buNone/>
              <a:defRPr sz="5249" b="1"/>
            </a:lvl7pPr>
            <a:lvl8pPr marL="10875456" indent="0">
              <a:buNone/>
              <a:defRPr sz="5249" b="1"/>
            </a:lvl8pPr>
            <a:lvl9pPr marL="1242908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637" indent="0">
              <a:buNone/>
              <a:defRPr sz="9413"/>
            </a:lvl2pPr>
            <a:lvl3pPr marL="3107274" indent="0">
              <a:buNone/>
              <a:defRPr sz="8332"/>
            </a:lvl3pPr>
            <a:lvl4pPr marL="4660904" indent="0">
              <a:buNone/>
              <a:defRPr sz="6914"/>
            </a:lvl4pPr>
            <a:lvl5pPr marL="6214542" indent="0">
              <a:buNone/>
              <a:defRPr sz="6914"/>
            </a:lvl5pPr>
            <a:lvl6pPr marL="7768179" indent="0">
              <a:buNone/>
              <a:defRPr sz="6914"/>
            </a:lvl6pPr>
            <a:lvl7pPr marL="9321810" indent="0">
              <a:buNone/>
              <a:defRPr sz="6914"/>
            </a:lvl7pPr>
            <a:lvl8pPr marL="10875456" indent="0">
              <a:buNone/>
              <a:defRPr sz="6914"/>
            </a:lvl8pPr>
            <a:lvl9pPr marL="1242908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637" indent="0">
              <a:buNone/>
              <a:defRPr sz="4164"/>
            </a:lvl2pPr>
            <a:lvl3pPr marL="3107274" indent="0">
              <a:buNone/>
              <a:defRPr sz="3333"/>
            </a:lvl3pPr>
            <a:lvl4pPr marL="4660904" indent="0">
              <a:buNone/>
              <a:defRPr sz="3166"/>
            </a:lvl4pPr>
            <a:lvl5pPr marL="6214542" indent="0">
              <a:buNone/>
              <a:defRPr sz="3166"/>
            </a:lvl5pPr>
            <a:lvl6pPr marL="7768179" indent="0">
              <a:buNone/>
              <a:defRPr sz="3166"/>
            </a:lvl6pPr>
            <a:lvl7pPr marL="9321810" indent="0">
              <a:buNone/>
              <a:defRPr sz="3166"/>
            </a:lvl7pPr>
            <a:lvl8pPr marL="10875456" indent="0">
              <a:buNone/>
              <a:defRPr sz="3166"/>
            </a:lvl8pPr>
            <a:lvl9pPr marL="1242908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5980" indent="-1105624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3275" indent="0">
              <a:buNone/>
              <a:defRPr sz="6082"/>
            </a:lvl2pPr>
            <a:lvl3pPr marL="3106546" indent="0">
              <a:buNone/>
              <a:defRPr sz="5249"/>
            </a:lvl3pPr>
            <a:lvl4pPr marL="4659820" indent="0">
              <a:buNone/>
              <a:defRPr sz="4833"/>
            </a:lvl4pPr>
            <a:lvl5pPr marL="6213091" indent="0">
              <a:buNone/>
              <a:defRPr sz="4833"/>
            </a:lvl5pPr>
            <a:lvl6pPr marL="7766368" indent="0">
              <a:buNone/>
              <a:defRPr sz="4833"/>
            </a:lvl6pPr>
            <a:lvl7pPr marL="9319639" indent="0">
              <a:buNone/>
              <a:defRPr sz="4833"/>
            </a:lvl7pPr>
            <a:lvl8pPr marL="10872919" indent="0">
              <a:buNone/>
              <a:defRPr sz="4833"/>
            </a:lvl8pPr>
            <a:lvl9pPr marL="1242618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275" indent="0">
              <a:buNone/>
              <a:defRPr sz="6914" b="1"/>
            </a:lvl2pPr>
            <a:lvl3pPr marL="3106546" indent="0">
              <a:buNone/>
              <a:defRPr sz="6082" b="1"/>
            </a:lvl3pPr>
            <a:lvl4pPr marL="4659820" indent="0">
              <a:buNone/>
              <a:defRPr sz="5249" b="1"/>
            </a:lvl4pPr>
            <a:lvl5pPr marL="6213091" indent="0">
              <a:buNone/>
              <a:defRPr sz="5249" b="1"/>
            </a:lvl5pPr>
            <a:lvl6pPr marL="7766368" indent="0">
              <a:buNone/>
              <a:defRPr sz="5249" b="1"/>
            </a:lvl6pPr>
            <a:lvl7pPr marL="9319639" indent="0">
              <a:buNone/>
              <a:defRPr sz="5249" b="1"/>
            </a:lvl7pPr>
            <a:lvl8pPr marL="10872919" indent="0">
              <a:buNone/>
              <a:defRPr sz="5249" b="1"/>
            </a:lvl8pPr>
            <a:lvl9pPr marL="1242618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275" indent="0">
              <a:buNone/>
              <a:defRPr sz="9413"/>
            </a:lvl2pPr>
            <a:lvl3pPr marL="3106546" indent="0">
              <a:buNone/>
              <a:defRPr sz="8332"/>
            </a:lvl3pPr>
            <a:lvl4pPr marL="4659820" indent="0">
              <a:buNone/>
              <a:defRPr sz="6914"/>
            </a:lvl4pPr>
            <a:lvl5pPr marL="6213091" indent="0">
              <a:buNone/>
              <a:defRPr sz="6914"/>
            </a:lvl5pPr>
            <a:lvl6pPr marL="7766368" indent="0">
              <a:buNone/>
              <a:defRPr sz="6914"/>
            </a:lvl6pPr>
            <a:lvl7pPr marL="9319639" indent="0">
              <a:buNone/>
              <a:defRPr sz="6914"/>
            </a:lvl7pPr>
            <a:lvl8pPr marL="10872919" indent="0">
              <a:buNone/>
              <a:defRPr sz="6914"/>
            </a:lvl8pPr>
            <a:lvl9pPr marL="1242618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275" indent="0">
              <a:buNone/>
              <a:defRPr sz="4164"/>
            </a:lvl2pPr>
            <a:lvl3pPr marL="3106546" indent="0">
              <a:buNone/>
              <a:defRPr sz="3333"/>
            </a:lvl3pPr>
            <a:lvl4pPr marL="4659820" indent="0">
              <a:buNone/>
              <a:defRPr sz="3166"/>
            </a:lvl4pPr>
            <a:lvl5pPr marL="6213091" indent="0">
              <a:buNone/>
              <a:defRPr sz="3166"/>
            </a:lvl5pPr>
            <a:lvl6pPr marL="7766368" indent="0">
              <a:buNone/>
              <a:defRPr sz="3166"/>
            </a:lvl6pPr>
            <a:lvl7pPr marL="9319639" indent="0">
              <a:buNone/>
              <a:defRPr sz="3166"/>
            </a:lvl7pPr>
            <a:lvl8pPr marL="10872919" indent="0">
              <a:buNone/>
              <a:defRPr sz="3166"/>
            </a:lvl8pPr>
            <a:lvl9pPr marL="1242618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3">
                <a:solidFill>
                  <a:schemeClr val="accent1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4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666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3">
                <a:solidFill>
                  <a:schemeClr val="accent2"/>
                </a:solidFill>
                <a:latin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666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3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4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6143066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0" y="6143066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2913" indent="0">
              <a:buNone/>
              <a:defRPr sz="6914" b="1"/>
            </a:lvl2pPr>
            <a:lvl3pPr marL="3105824" indent="0">
              <a:buNone/>
              <a:defRPr sz="6082" b="1"/>
            </a:lvl3pPr>
            <a:lvl4pPr marL="4658733" indent="0">
              <a:buNone/>
              <a:defRPr sz="5249" b="1"/>
            </a:lvl4pPr>
            <a:lvl5pPr marL="6211643" indent="0">
              <a:buNone/>
              <a:defRPr sz="5249" b="1"/>
            </a:lvl5pPr>
            <a:lvl6pPr marL="7764556" indent="0">
              <a:buNone/>
              <a:defRPr sz="5249" b="1"/>
            </a:lvl6pPr>
            <a:lvl7pPr marL="9317462" indent="0">
              <a:buNone/>
              <a:defRPr sz="5249" b="1"/>
            </a:lvl7pPr>
            <a:lvl8pPr marL="10870379" indent="0">
              <a:buNone/>
              <a:defRPr sz="5249" b="1"/>
            </a:lvl8pPr>
            <a:lvl9pPr marL="124232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6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3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4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7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676" marR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676" marR="0" lvl="0" indent="-1164676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3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485" marR="0" lvl="1" indent="-970562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271" marR="0" lvl="2" indent="-776465" algn="l" defTabSz="155291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4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2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7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0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3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913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2913" indent="0">
              <a:buNone/>
              <a:defRPr sz="9413"/>
            </a:lvl2pPr>
            <a:lvl3pPr marL="3105824" indent="0">
              <a:buNone/>
              <a:defRPr sz="8332"/>
            </a:lvl3pPr>
            <a:lvl4pPr marL="4658733" indent="0">
              <a:buNone/>
              <a:defRPr sz="6914"/>
            </a:lvl4pPr>
            <a:lvl5pPr marL="6211643" indent="0">
              <a:buNone/>
              <a:defRPr sz="6914"/>
            </a:lvl5pPr>
            <a:lvl6pPr marL="7764556" indent="0">
              <a:buNone/>
              <a:defRPr sz="6914"/>
            </a:lvl6pPr>
            <a:lvl7pPr marL="9317462" indent="0">
              <a:buNone/>
              <a:defRPr sz="6914"/>
            </a:lvl7pPr>
            <a:lvl8pPr marL="10870379" indent="0">
              <a:buNone/>
              <a:defRPr sz="6914"/>
            </a:lvl8pPr>
            <a:lvl9pPr marL="12423284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6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2913" indent="0">
              <a:buNone/>
              <a:defRPr sz="4164"/>
            </a:lvl2pPr>
            <a:lvl3pPr marL="3105824" indent="0">
              <a:buNone/>
              <a:defRPr sz="3333"/>
            </a:lvl3pPr>
            <a:lvl4pPr marL="4658733" indent="0">
              <a:buNone/>
              <a:defRPr sz="3166"/>
            </a:lvl4pPr>
            <a:lvl5pPr marL="6211643" indent="0">
              <a:buNone/>
              <a:defRPr sz="3166"/>
            </a:lvl5pPr>
            <a:lvl6pPr marL="7764556" indent="0">
              <a:buNone/>
              <a:defRPr sz="3166"/>
            </a:lvl6pPr>
            <a:lvl7pPr marL="9317462" indent="0">
              <a:buNone/>
              <a:defRPr sz="3166"/>
            </a:lvl7pPr>
            <a:lvl8pPr marL="10870379" indent="0">
              <a:buNone/>
              <a:defRPr sz="3166"/>
            </a:lvl8pPr>
            <a:lvl9pPr marL="124232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2913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553" indent="0">
              <a:buNone/>
              <a:defRPr sz="6082"/>
            </a:lvl2pPr>
            <a:lvl3pPr marL="3105097" indent="0">
              <a:buNone/>
              <a:defRPr sz="5249"/>
            </a:lvl3pPr>
            <a:lvl4pPr marL="4657646" indent="0">
              <a:buNone/>
              <a:defRPr sz="4833"/>
            </a:lvl4pPr>
            <a:lvl5pPr marL="6210196" indent="0">
              <a:buNone/>
              <a:defRPr sz="4833"/>
            </a:lvl5pPr>
            <a:lvl6pPr marL="7762746" indent="0">
              <a:buNone/>
              <a:defRPr sz="4833"/>
            </a:lvl6pPr>
            <a:lvl7pPr marL="9315294" indent="0">
              <a:buNone/>
              <a:defRPr sz="4833"/>
            </a:lvl7pPr>
            <a:lvl8pPr marL="10867846" indent="0">
              <a:buNone/>
              <a:defRPr sz="4833"/>
            </a:lvl8pPr>
            <a:lvl9pPr marL="1242038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553" indent="0">
              <a:buNone/>
              <a:defRPr sz="6914" b="1"/>
            </a:lvl2pPr>
            <a:lvl3pPr marL="3105097" indent="0">
              <a:buNone/>
              <a:defRPr sz="6082" b="1"/>
            </a:lvl3pPr>
            <a:lvl4pPr marL="4657646" indent="0">
              <a:buNone/>
              <a:defRPr sz="5249" b="1"/>
            </a:lvl4pPr>
            <a:lvl5pPr marL="6210196" indent="0">
              <a:buNone/>
              <a:defRPr sz="5249" b="1"/>
            </a:lvl5pPr>
            <a:lvl6pPr marL="7762746" indent="0">
              <a:buNone/>
              <a:defRPr sz="5249" b="1"/>
            </a:lvl6pPr>
            <a:lvl7pPr marL="9315294" indent="0">
              <a:buNone/>
              <a:defRPr sz="5249" b="1"/>
            </a:lvl7pPr>
            <a:lvl8pPr marL="10867846" indent="0">
              <a:buNone/>
              <a:defRPr sz="5249" b="1"/>
            </a:lvl8pPr>
            <a:lvl9pPr marL="1242038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553" indent="0">
              <a:buNone/>
              <a:defRPr sz="9413"/>
            </a:lvl2pPr>
            <a:lvl3pPr marL="3105097" indent="0">
              <a:buNone/>
              <a:defRPr sz="8332"/>
            </a:lvl3pPr>
            <a:lvl4pPr marL="4657646" indent="0">
              <a:buNone/>
              <a:defRPr sz="6914"/>
            </a:lvl4pPr>
            <a:lvl5pPr marL="6210196" indent="0">
              <a:buNone/>
              <a:defRPr sz="6914"/>
            </a:lvl5pPr>
            <a:lvl6pPr marL="7762746" indent="0">
              <a:buNone/>
              <a:defRPr sz="6914"/>
            </a:lvl6pPr>
            <a:lvl7pPr marL="9315294" indent="0">
              <a:buNone/>
              <a:defRPr sz="6914"/>
            </a:lvl7pPr>
            <a:lvl8pPr marL="10867846" indent="0">
              <a:buNone/>
              <a:defRPr sz="6914"/>
            </a:lvl8pPr>
            <a:lvl9pPr marL="1242038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553" indent="0">
              <a:buNone/>
              <a:defRPr sz="4164"/>
            </a:lvl2pPr>
            <a:lvl3pPr marL="3105097" indent="0">
              <a:buNone/>
              <a:defRPr sz="3333"/>
            </a:lvl3pPr>
            <a:lvl4pPr marL="4657646" indent="0">
              <a:buNone/>
              <a:defRPr sz="3166"/>
            </a:lvl4pPr>
            <a:lvl5pPr marL="6210196" indent="0">
              <a:buNone/>
              <a:defRPr sz="3166"/>
            </a:lvl5pPr>
            <a:lvl6pPr marL="7762746" indent="0">
              <a:buNone/>
              <a:defRPr sz="3166"/>
            </a:lvl6pPr>
            <a:lvl7pPr marL="9315294" indent="0">
              <a:buNone/>
              <a:defRPr sz="3166"/>
            </a:lvl7pPr>
            <a:lvl8pPr marL="10867846" indent="0">
              <a:buNone/>
              <a:defRPr sz="3166"/>
            </a:lvl8pPr>
            <a:lvl9pPr marL="1242038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2193" indent="0">
              <a:buNone/>
              <a:defRPr sz="6082"/>
            </a:lvl2pPr>
            <a:lvl3pPr marL="3104373" indent="0">
              <a:buNone/>
              <a:defRPr sz="5249"/>
            </a:lvl3pPr>
            <a:lvl4pPr marL="4656564" indent="0">
              <a:buNone/>
              <a:defRPr sz="4833"/>
            </a:lvl4pPr>
            <a:lvl5pPr marL="6208746" indent="0">
              <a:buNone/>
              <a:defRPr sz="4833"/>
            </a:lvl5pPr>
            <a:lvl6pPr marL="7760936" indent="0">
              <a:buNone/>
              <a:defRPr sz="4833"/>
            </a:lvl6pPr>
            <a:lvl7pPr marL="9313119" indent="0">
              <a:buNone/>
              <a:defRPr sz="4833"/>
            </a:lvl7pPr>
            <a:lvl8pPr marL="10865313" indent="0">
              <a:buNone/>
              <a:defRPr sz="4833"/>
            </a:lvl8pPr>
            <a:lvl9pPr marL="124174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193" indent="0">
              <a:buNone/>
              <a:defRPr sz="6914" b="1"/>
            </a:lvl2pPr>
            <a:lvl3pPr marL="3104373" indent="0">
              <a:buNone/>
              <a:defRPr sz="6082" b="1"/>
            </a:lvl3pPr>
            <a:lvl4pPr marL="4656564" indent="0">
              <a:buNone/>
              <a:defRPr sz="5249" b="1"/>
            </a:lvl4pPr>
            <a:lvl5pPr marL="6208746" indent="0">
              <a:buNone/>
              <a:defRPr sz="5249" b="1"/>
            </a:lvl5pPr>
            <a:lvl6pPr marL="7760936" indent="0">
              <a:buNone/>
              <a:defRPr sz="5249" b="1"/>
            </a:lvl6pPr>
            <a:lvl7pPr marL="9313119" indent="0">
              <a:buNone/>
              <a:defRPr sz="5249" b="1"/>
            </a:lvl7pPr>
            <a:lvl8pPr marL="10865313" indent="0">
              <a:buNone/>
              <a:defRPr sz="5249" b="1"/>
            </a:lvl8pPr>
            <a:lvl9pPr marL="124174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193" indent="0">
              <a:buNone/>
              <a:defRPr sz="9413"/>
            </a:lvl2pPr>
            <a:lvl3pPr marL="3104373" indent="0">
              <a:buNone/>
              <a:defRPr sz="8332"/>
            </a:lvl3pPr>
            <a:lvl4pPr marL="4656564" indent="0">
              <a:buNone/>
              <a:defRPr sz="6914"/>
            </a:lvl4pPr>
            <a:lvl5pPr marL="6208746" indent="0">
              <a:buNone/>
              <a:defRPr sz="6914"/>
            </a:lvl5pPr>
            <a:lvl6pPr marL="7760936" indent="0">
              <a:buNone/>
              <a:defRPr sz="6914"/>
            </a:lvl6pPr>
            <a:lvl7pPr marL="9313119" indent="0">
              <a:buNone/>
              <a:defRPr sz="6914"/>
            </a:lvl7pPr>
            <a:lvl8pPr marL="10865313" indent="0">
              <a:buNone/>
              <a:defRPr sz="6914"/>
            </a:lvl8pPr>
            <a:lvl9pPr marL="124174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193" indent="0">
              <a:buNone/>
              <a:defRPr sz="4164"/>
            </a:lvl2pPr>
            <a:lvl3pPr marL="3104373" indent="0">
              <a:buNone/>
              <a:defRPr sz="3333"/>
            </a:lvl3pPr>
            <a:lvl4pPr marL="4656564" indent="0">
              <a:buNone/>
              <a:defRPr sz="3166"/>
            </a:lvl4pPr>
            <a:lvl5pPr marL="6208746" indent="0">
              <a:buNone/>
              <a:defRPr sz="3166"/>
            </a:lvl5pPr>
            <a:lvl6pPr marL="7760936" indent="0">
              <a:buNone/>
              <a:defRPr sz="3166"/>
            </a:lvl6pPr>
            <a:lvl7pPr marL="9313119" indent="0">
              <a:buNone/>
              <a:defRPr sz="3166"/>
            </a:lvl7pPr>
            <a:lvl8pPr marL="10865313" indent="0">
              <a:buNone/>
              <a:defRPr sz="3166"/>
            </a:lvl8pPr>
            <a:lvl9pPr marL="124174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70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6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835" indent="0">
              <a:buNone/>
              <a:defRPr sz="6082"/>
            </a:lvl2pPr>
            <a:lvl3pPr marL="3103647" indent="0">
              <a:buNone/>
              <a:defRPr sz="5249"/>
            </a:lvl3pPr>
            <a:lvl4pPr marL="4655475" indent="0">
              <a:buNone/>
              <a:defRPr sz="4833"/>
            </a:lvl4pPr>
            <a:lvl5pPr marL="6207302" indent="0">
              <a:buNone/>
              <a:defRPr sz="4833"/>
            </a:lvl5pPr>
            <a:lvl6pPr marL="7759125" indent="0">
              <a:buNone/>
              <a:defRPr sz="4833"/>
            </a:lvl6pPr>
            <a:lvl7pPr marL="9310946" indent="0">
              <a:buNone/>
              <a:defRPr sz="4833"/>
            </a:lvl7pPr>
            <a:lvl8pPr marL="10862777" indent="0">
              <a:buNone/>
              <a:defRPr sz="4833"/>
            </a:lvl8pPr>
            <a:lvl9pPr marL="1241459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835" indent="0">
              <a:buNone/>
              <a:defRPr sz="6914" b="1"/>
            </a:lvl2pPr>
            <a:lvl3pPr marL="3103647" indent="0">
              <a:buNone/>
              <a:defRPr sz="6082" b="1"/>
            </a:lvl3pPr>
            <a:lvl4pPr marL="4655475" indent="0">
              <a:buNone/>
              <a:defRPr sz="5249" b="1"/>
            </a:lvl4pPr>
            <a:lvl5pPr marL="6207302" indent="0">
              <a:buNone/>
              <a:defRPr sz="5249" b="1"/>
            </a:lvl5pPr>
            <a:lvl6pPr marL="7759125" indent="0">
              <a:buNone/>
              <a:defRPr sz="5249" b="1"/>
            </a:lvl6pPr>
            <a:lvl7pPr marL="9310946" indent="0">
              <a:buNone/>
              <a:defRPr sz="5249" b="1"/>
            </a:lvl7pPr>
            <a:lvl8pPr marL="10862777" indent="0">
              <a:buNone/>
              <a:defRPr sz="5249" b="1"/>
            </a:lvl8pPr>
            <a:lvl9pPr marL="124145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835" indent="0">
              <a:buNone/>
              <a:defRPr sz="9413"/>
            </a:lvl2pPr>
            <a:lvl3pPr marL="3103647" indent="0">
              <a:buNone/>
              <a:defRPr sz="8332"/>
            </a:lvl3pPr>
            <a:lvl4pPr marL="4655475" indent="0">
              <a:buNone/>
              <a:defRPr sz="6914"/>
            </a:lvl4pPr>
            <a:lvl5pPr marL="6207302" indent="0">
              <a:buNone/>
              <a:defRPr sz="6914"/>
            </a:lvl5pPr>
            <a:lvl6pPr marL="7759125" indent="0">
              <a:buNone/>
              <a:defRPr sz="6914"/>
            </a:lvl6pPr>
            <a:lvl7pPr marL="9310946" indent="0">
              <a:buNone/>
              <a:defRPr sz="6914"/>
            </a:lvl7pPr>
            <a:lvl8pPr marL="10862777" indent="0">
              <a:buNone/>
              <a:defRPr sz="6914"/>
            </a:lvl8pPr>
            <a:lvl9pPr marL="124145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835" indent="0">
              <a:buNone/>
              <a:defRPr sz="4164"/>
            </a:lvl2pPr>
            <a:lvl3pPr marL="3103647" indent="0">
              <a:buNone/>
              <a:defRPr sz="3333"/>
            </a:lvl3pPr>
            <a:lvl4pPr marL="4655475" indent="0">
              <a:buNone/>
              <a:defRPr sz="3166"/>
            </a:lvl4pPr>
            <a:lvl5pPr marL="6207302" indent="0">
              <a:buNone/>
              <a:defRPr sz="3166"/>
            </a:lvl5pPr>
            <a:lvl6pPr marL="7759125" indent="0">
              <a:buNone/>
              <a:defRPr sz="3166"/>
            </a:lvl6pPr>
            <a:lvl7pPr marL="9310946" indent="0">
              <a:buNone/>
              <a:defRPr sz="3166"/>
            </a:lvl7pPr>
            <a:lvl8pPr marL="10862777" indent="0">
              <a:buNone/>
              <a:defRPr sz="3166"/>
            </a:lvl8pPr>
            <a:lvl9pPr marL="124145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471" indent="0">
              <a:buNone/>
              <a:defRPr sz="6082"/>
            </a:lvl2pPr>
            <a:lvl3pPr marL="3102923" indent="0">
              <a:buNone/>
              <a:defRPr sz="5249"/>
            </a:lvl3pPr>
            <a:lvl4pPr marL="4654388" indent="0">
              <a:buNone/>
              <a:defRPr sz="4833"/>
            </a:lvl4pPr>
            <a:lvl5pPr marL="6205856" indent="0">
              <a:buNone/>
              <a:defRPr sz="4833"/>
            </a:lvl5pPr>
            <a:lvl6pPr marL="7757316" indent="0">
              <a:buNone/>
              <a:defRPr sz="4833"/>
            </a:lvl6pPr>
            <a:lvl7pPr marL="9308777" indent="0">
              <a:buNone/>
              <a:defRPr sz="4833"/>
            </a:lvl7pPr>
            <a:lvl8pPr marL="10860246" indent="0">
              <a:buNone/>
              <a:defRPr sz="4833"/>
            </a:lvl8pPr>
            <a:lvl9pPr marL="124117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471" indent="0">
              <a:buNone/>
              <a:defRPr sz="6914" b="1"/>
            </a:lvl2pPr>
            <a:lvl3pPr marL="3102923" indent="0">
              <a:buNone/>
              <a:defRPr sz="6082" b="1"/>
            </a:lvl3pPr>
            <a:lvl4pPr marL="4654388" indent="0">
              <a:buNone/>
              <a:defRPr sz="5249" b="1"/>
            </a:lvl4pPr>
            <a:lvl5pPr marL="6205856" indent="0">
              <a:buNone/>
              <a:defRPr sz="5249" b="1"/>
            </a:lvl5pPr>
            <a:lvl6pPr marL="7757316" indent="0">
              <a:buNone/>
              <a:defRPr sz="5249" b="1"/>
            </a:lvl6pPr>
            <a:lvl7pPr marL="9308777" indent="0">
              <a:buNone/>
              <a:defRPr sz="5249" b="1"/>
            </a:lvl7pPr>
            <a:lvl8pPr marL="10860246" indent="0">
              <a:buNone/>
              <a:defRPr sz="5249" b="1"/>
            </a:lvl8pPr>
            <a:lvl9pPr marL="124117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471" indent="0">
              <a:buNone/>
              <a:defRPr sz="9413"/>
            </a:lvl2pPr>
            <a:lvl3pPr marL="3102923" indent="0">
              <a:buNone/>
              <a:defRPr sz="8332"/>
            </a:lvl3pPr>
            <a:lvl4pPr marL="4654388" indent="0">
              <a:buNone/>
              <a:defRPr sz="6914"/>
            </a:lvl4pPr>
            <a:lvl5pPr marL="6205856" indent="0">
              <a:buNone/>
              <a:defRPr sz="6914"/>
            </a:lvl5pPr>
            <a:lvl6pPr marL="7757316" indent="0">
              <a:buNone/>
              <a:defRPr sz="6914"/>
            </a:lvl6pPr>
            <a:lvl7pPr marL="9308777" indent="0">
              <a:buNone/>
              <a:defRPr sz="6914"/>
            </a:lvl7pPr>
            <a:lvl8pPr marL="10860246" indent="0">
              <a:buNone/>
              <a:defRPr sz="6914"/>
            </a:lvl8pPr>
            <a:lvl9pPr marL="124117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471" indent="0">
              <a:buNone/>
              <a:defRPr sz="4164"/>
            </a:lvl2pPr>
            <a:lvl3pPr marL="3102923" indent="0">
              <a:buNone/>
              <a:defRPr sz="3333"/>
            </a:lvl3pPr>
            <a:lvl4pPr marL="4654388" indent="0">
              <a:buNone/>
              <a:defRPr sz="3166"/>
            </a:lvl4pPr>
            <a:lvl5pPr marL="6205856" indent="0">
              <a:buNone/>
              <a:defRPr sz="3166"/>
            </a:lvl5pPr>
            <a:lvl6pPr marL="7757316" indent="0">
              <a:buNone/>
              <a:defRPr sz="3166"/>
            </a:lvl6pPr>
            <a:lvl7pPr marL="9308777" indent="0">
              <a:buNone/>
              <a:defRPr sz="3166"/>
            </a:lvl7pPr>
            <a:lvl8pPr marL="10860246" indent="0">
              <a:buNone/>
              <a:defRPr sz="3166"/>
            </a:lvl8pPr>
            <a:lvl9pPr marL="124117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1110" indent="0">
              <a:buNone/>
              <a:defRPr sz="6082"/>
            </a:lvl2pPr>
            <a:lvl3pPr marL="3102199" indent="0">
              <a:buNone/>
              <a:defRPr sz="5249"/>
            </a:lvl3pPr>
            <a:lvl4pPr marL="4653305" indent="0">
              <a:buNone/>
              <a:defRPr sz="4833"/>
            </a:lvl4pPr>
            <a:lvl5pPr marL="6204409" indent="0">
              <a:buNone/>
              <a:defRPr sz="4833"/>
            </a:lvl5pPr>
            <a:lvl6pPr marL="7755507" indent="0">
              <a:buNone/>
              <a:defRPr sz="4833"/>
            </a:lvl6pPr>
            <a:lvl7pPr marL="9306602" indent="0">
              <a:buNone/>
              <a:defRPr sz="4833"/>
            </a:lvl7pPr>
            <a:lvl8pPr marL="10857711" indent="0">
              <a:buNone/>
              <a:defRPr sz="4833"/>
            </a:lvl8pPr>
            <a:lvl9pPr marL="1240880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110" indent="0">
              <a:buNone/>
              <a:defRPr sz="6914" b="1"/>
            </a:lvl2pPr>
            <a:lvl3pPr marL="3102199" indent="0">
              <a:buNone/>
              <a:defRPr sz="6082" b="1"/>
            </a:lvl3pPr>
            <a:lvl4pPr marL="4653305" indent="0">
              <a:buNone/>
              <a:defRPr sz="5249" b="1"/>
            </a:lvl4pPr>
            <a:lvl5pPr marL="6204409" indent="0">
              <a:buNone/>
              <a:defRPr sz="5249" b="1"/>
            </a:lvl5pPr>
            <a:lvl6pPr marL="7755507" indent="0">
              <a:buNone/>
              <a:defRPr sz="5249" b="1"/>
            </a:lvl6pPr>
            <a:lvl7pPr marL="9306602" indent="0">
              <a:buNone/>
              <a:defRPr sz="5249" b="1"/>
            </a:lvl7pPr>
            <a:lvl8pPr marL="10857711" indent="0">
              <a:buNone/>
              <a:defRPr sz="5249" b="1"/>
            </a:lvl8pPr>
            <a:lvl9pPr marL="1240880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110" indent="0">
              <a:buNone/>
              <a:defRPr sz="9413"/>
            </a:lvl2pPr>
            <a:lvl3pPr marL="3102199" indent="0">
              <a:buNone/>
              <a:defRPr sz="8332"/>
            </a:lvl3pPr>
            <a:lvl4pPr marL="4653305" indent="0">
              <a:buNone/>
              <a:defRPr sz="6914"/>
            </a:lvl4pPr>
            <a:lvl5pPr marL="6204409" indent="0">
              <a:buNone/>
              <a:defRPr sz="6914"/>
            </a:lvl5pPr>
            <a:lvl6pPr marL="7755507" indent="0">
              <a:buNone/>
              <a:defRPr sz="6914"/>
            </a:lvl6pPr>
            <a:lvl7pPr marL="9306602" indent="0">
              <a:buNone/>
              <a:defRPr sz="6914"/>
            </a:lvl7pPr>
            <a:lvl8pPr marL="10857711" indent="0">
              <a:buNone/>
              <a:defRPr sz="6914"/>
            </a:lvl8pPr>
            <a:lvl9pPr marL="1240880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110" indent="0">
              <a:buNone/>
              <a:defRPr sz="4164"/>
            </a:lvl2pPr>
            <a:lvl3pPr marL="3102199" indent="0">
              <a:buNone/>
              <a:defRPr sz="3333"/>
            </a:lvl3pPr>
            <a:lvl4pPr marL="4653305" indent="0">
              <a:buNone/>
              <a:defRPr sz="3166"/>
            </a:lvl4pPr>
            <a:lvl5pPr marL="6204409" indent="0">
              <a:buNone/>
              <a:defRPr sz="3166"/>
            </a:lvl5pPr>
            <a:lvl6pPr marL="7755507" indent="0">
              <a:buNone/>
              <a:defRPr sz="3166"/>
            </a:lvl6pPr>
            <a:lvl7pPr marL="9306602" indent="0">
              <a:buNone/>
              <a:defRPr sz="3166"/>
            </a:lvl7pPr>
            <a:lvl8pPr marL="10857711" indent="0">
              <a:buNone/>
              <a:defRPr sz="3166"/>
            </a:lvl8pPr>
            <a:lvl9pPr marL="1240880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1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746" indent="0">
              <a:buNone/>
              <a:defRPr sz="6082"/>
            </a:lvl2pPr>
            <a:lvl3pPr marL="3101475" indent="0">
              <a:buNone/>
              <a:defRPr sz="5249"/>
            </a:lvl3pPr>
            <a:lvl4pPr marL="4652218" indent="0">
              <a:buNone/>
              <a:defRPr sz="4833"/>
            </a:lvl4pPr>
            <a:lvl5pPr marL="6202958" indent="0">
              <a:buNone/>
              <a:defRPr sz="4833"/>
            </a:lvl5pPr>
            <a:lvl6pPr marL="7753701" indent="0">
              <a:buNone/>
              <a:defRPr sz="4833"/>
            </a:lvl6pPr>
            <a:lvl7pPr marL="9304429" indent="0">
              <a:buNone/>
              <a:defRPr sz="4833"/>
            </a:lvl7pPr>
            <a:lvl8pPr marL="10855180" indent="0">
              <a:buNone/>
              <a:defRPr sz="4833"/>
            </a:lvl8pPr>
            <a:lvl9pPr marL="124059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746" indent="0">
              <a:buNone/>
              <a:defRPr sz="6914" b="1"/>
            </a:lvl2pPr>
            <a:lvl3pPr marL="3101475" indent="0">
              <a:buNone/>
              <a:defRPr sz="6082" b="1"/>
            </a:lvl3pPr>
            <a:lvl4pPr marL="4652218" indent="0">
              <a:buNone/>
              <a:defRPr sz="5249" b="1"/>
            </a:lvl4pPr>
            <a:lvl5pPr marL="6202958" indent="0">
              <a:buNone/>
              <a:defRPr sz="5249" b="1"/>
            </a:lvl5pPr>
            <a:lvl6pPr marL="7753701" indent="0">
              <a:buNone/>
              <a:defRPr sz="5249" b="1"/>
            </a:lvl6pPr>
            <a:lvl7pPr marL="9304429" indent="0">
              <a:buNone/>
              <a:defRPr sz="5249" b="1"/>
            </a:lvl7pPr>
            <a:lvl8pPr marL="10855180" indent="0">
              <a:buNone/>
              <a:defRPr sz="5249" b="1"/>
            </a:lvl8pPr>
            <a:lvl9pPr marL="124059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746" indent="0">
              <a:buNone/>
              <a:defRPr sz="9413"/>
            </a:lvl2pPr>
            <a:lvl3pPr marL="3101475" indent="0">
              <a:buNone/>
              <a:defRPr sz="8332"/>
            </a:lvl3pPr>
            <a:lvl4pPr marL="4652218" indent="0">
              <a:buNone/>
              <a:defRPr sz="6914"/>
            </a:lvl4pPr>
            <a:lvl5pPr marL="6202958" indent="0">
              <a:buNone/>
              <a:defRPr sz="6914"/>
            </a:lvl5pPr>
            <a:lvl6pPr marL="7753701" indent="0">
              <a:buNone/>
              <a:defRPr sz="6914"/>
            </a:lvl6pPr>
            <a:lvl7pPr marL="9304429" indent="0">
              <a:buNone/>
              <a:defRPr sz="6914"/>
            </a:lvl7pPr>
            <a:lvl8pPr marL="10855180" indent="0">
              <a:buNone/>
              <a:defRPr sz="6914"/>
            </a:lvl8pPr>
            <a:lvl9pPr marL="124059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746" indent="0">
              <a:buNone/>
              <a:defRPr sz="4164"/>
            </a:lvl2pPr>
            <a:lvl3pPr marL="3101475" indent="0">
              <a:buNone/>
              <a:defRPr sz="3333"/>
            </a:lvl3pPr>
            <a:lvl4pPr marL="4652218" indent="0">
              <a:buNone/>
              <a:defRPr sz="3166"/>
            </a:lvl4pPr>
            <a:lvl5pPr marL="6202958" indent="0">
              <a:buNone/>
              <a:defRPr sz="3166"/>
            </a:lvl5pPr>
            <a:lvl6pPr marL="7753701" indent="0">
              <a:buNone/>
              <a:defRPr sz="3166"/>
            </a:lvl6pPr>
            <a:lvl7pPr marL="9304429" indent="0">
              <a:buNone/>
              <a:defRPr sz="3166"/>
            </a:lvl7pPr>
            <a:lvl8pPr marL="10855180" indent="0">
              <a:buNone/>
              <a:defRPr sz="3166"/>
            </a:lvl8pPr>
            <a:lvl9pPr marL="124059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388" indent="0">
              <a:buNone/>
              <a:defRPr sz="6082"/>
            </a:lvl2pPr>
            <a:lvl3pPr marL="3100752" indent="0">
              <a:buNone/>
              <a:defRPr sz="5249"/>
            </a:lvl3pPr>
            <a:lvl4pPr marL="4651131" indent="0">
              <a:buNone/>
              <a:defRPr sz="4833"/>
            </a:lvl4pPr>
            <a:lvl5pPr marL="6201511" indent="0">
              <a:buNone/>
              <a:defRPr sz="4833"/>
            </a:lvl5pPr>
            <a:lvl6pPr marL="7751888" indent="0">
              <a:buNone/>
              <a:defRPr sz="4833"/>
            </a:lvl6pPr>
            <a:lvl7pPr marL="9302262" indent="0">
              <a:buNone/>
              <a:defRPr sz="4833"/>
            </a:lvl7pPr>
            <a:lvl8pPr marL="10852650" indent="0">
              <a:buNone/>
              <a:defRPr sz="4833"/>
            </a:lvl8pPr>
            <a:lvl9pPr marL="1240301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388" indent="0">
              <a:buNone/>
              <a:defRPr sz="6914" b="1"/>
            </a:lvl2pPr>
            <a:lvl3pPr marL="3100752" indent="0">
              <a:buNone/>
              <a:defRPr sz="6082" b="1"/>
            </a:lvl3pPr>
            <a:lvl4pPr marL="4651131" indent="0">
              <a:buNone/>
              <a:defRPr sz="5249" b="1"/>
            </a:lvl4pPr>
            <a:lvl5pPr marL="6201511" indent="0">
              <a:buNone/>
              <a:defRPr sz="5249" b="1"/>
            </a:lvl5pPr>
            <a:lvl6pPr marL="7751888" indent="0">
              <a:buNone/>
              <a:defRPr sz="5249" b="1"/>
            </a:lvl6pPr>
            <a:lvl7pPr marL="9302262" indent="0">
              <a:buNone/>
              <a:defRPr sz="5249" b="1"/>
            </a:lvl7pPr>
            <a:lvl8pPr marL="10852650" indent="0">
              <a:buNone/>
              <a:defRPr sz="5249" b="1"/>
            </a:lvl8pPr>
            <a:lvl9pPr marL="124030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388" indent="0">
              <a:buNone/>
              <a:defRPr sz="9413"/>
            </a:lvl2pPr>
            <a:lvl3pPr marL="3100752" indent="0">
              <a:buNone/>
              <a:defRPr sz="8332"/>
            </a:lvl3pPr>
            <a:lvl4pPr marL="4651131" indent="0">
              <a:buNone/>
              <a:defRPr sz="6914"/>
            </a:lvl4pPr>
            <a:lvl5pPr marL="6201511" indent="0">
              <a:buNone/>
              <a:defRPr sz="6914"/>
            </a:lvl5pPr>
            <a:lvl6pPr marL="7751888" indent="0">
              <a:buNone/>
              <a:defRPr sz="6914"/>
            </a:lvl6pPr>
            <a:lvl7pPr marL="9302262" indent="0">
              <a:buNone/>
              <a:defRPr sz="6914"/>
            </a:lvl7pPr>
            <a:lvl8pPr marL="10852650" indent="0">
              <a:buNone/>
              <a:defRPr sz="6914"/>
            </a:lvl8pPr>
            <a:lvl9pPr marL="1240301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388" indent="0">
              <a:buNone/>
              <a:defRPr sz="4164"/>
            </a:lvl2pPr>
            <a:lvl3pPr marL="3100752" indent="0">
              <a:buNone/>
              <a:defRPr sz="3333"/>
            </a:lvl3pPr>
            <a:lvl4pPr marL="4651131" indent="0">
              <a:buNone/>
              <a:defRPr sz="3166"/>
            </a:lvl4pPr>
            <a:lvl5pPr marL="6201511" indent="0">
              <a:buNone/>
              <a:defRPr sz="3166"/>
            </a:lvl5pPr>
            <a:lvl6pPr marL="7751888" indent="0">
              <a:buNone/>
              <a:defRPr sz="3166"/>
            </a:lvl6pPr>
            <a:lvl7pPr marL="9302262" indent="0">
              <a:buNone/>
              <a:defRPr sz="3166"/>
            </a:lvl7pPr>
            <a:lvl8pPr marL="10852650" indent="0">
              <a:buNone/>
              <a:defRPr sz="3166"/>
            </a:lvl8pPr>
            <a:lvl9pPr marL="124030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50027" indent="0">
              <a:buNone/>
              <a:defRPr sz="6082"/>
            </a:lvl2pPr>
            <a:lvl3pPr marL="3100032" indent="0">
              <a:buNone/>
              <a:defRPr sz="5249"/>
            </a:lvl3pPr>
            <a:lvl4pPr marL="4650044" indent="0">
              <a:buNone/>
              <a:defRPr sz="4833"/>
            </a:lvl4pPr>
            <a:lvl5pPr marL="6200067" indent="0">
              <a:buNone/>
              <a:defRPr sz="4833"/>
            </a:lvl5pPr>
            <a:lvl6pPr marL="7750084" indent="0">
              <a:buNone/>
              <a:defRPr sz="4833"/>
            </a:lvl6pPr>
            <a:lvl7pPr marL="9300092" indent="0">
              <a:buNone/>
              <a:defRPr sz="4833"/>
            </a:lvl7pPr>
            <a:lvl8pPr marL="10850119" indent="0">
              <a:buNone/>
              <a:defRPr sz="4833"/>
            </a:lvl8pPr>
            <a:lvl9pPr marL="12400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027" indent="0">
              <a:buNone/>
              <a:defRPr sz="6914" b="1"/>
            </a:lvl2pPr>
            <a:lvl3pPr marL="3100032" indent="0">
              <a:buNone/>
              <a:defRPr sz="6082" b="1"/>
            </a:lvl3pPr>
            <a:lvl4pPr marL="4650044" indent="0">
              <a:buNone/>
              <a:defRPr sz="5249" b="1"/>
            </a:lvl4pPr>
            <a:lvl5pPr marL="6200067" indent="0">
              <a:buNone/>
              <a:defRPr sz="5249" b="1"/>
            </a:lvl5pPr>
            <a:lvl6pPr marL="7750084" indent="0">
              <a:buNone/>
              <a:defRPr sz="5249" b="1"/>
            </a:lvl6pPr>
            <a:lvl7pPr marL="9300092" indent="0">
              <a:buNone/>
              <a:defRPr sz="5249" b="1"/>
            </a:lvl7pPr>
            <a:lvl8pPr marL="10850119" indent="0">
              <a:buNone/>
              <a:defRPr sz="5249" b="1"/>
            </a:lvl8pPr>
            <a:lvl9pPr marL="12400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027" indent="0">
              <a:buNone/>
              <a:defRPr sz="9413"/>
            </a:lvl2pPr>
            <a:lvl3pPr marL="3100032" indent="0">
              <a:buNone/>
              <a:defRPr sz="8332"/>
            </a:lvl3pPr>
            <a:lvl4pPr marL="4650044" indent="0">
              <a:buNone/>
              <a:defRPr sz="6914"/>
            </a:lvl4pPr>
            <a:lvl5pPr marL="6200067" indent="0">
              <a:buNone/>
              <a:defRPr sz="6914"/>
            </a:lvl5pPr>
            <a:lvl6pPr marL="7750084" indent="0">
              <a:buNone/>
              <a:defRPr sz="6914"/>
            </a:lvl6pPr>
            <a:lvl7pPr marL="9300092" indent="0">
              <a:buNone/>
              <a:defRPr sz="6914"/>
            </a:lvl7pPr>
            <a:lvl8pPr marL="10850119" indent="0">
              <a:buNone/>
              <a:defRPr sz="6914"/>
            </a:lvl8pPr>
            <a:lvl9pPr marL="12400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027" indent="0">
              <a:buNone/>
              <a:defRPr sz="4164"/>
            </a:lvl2pPr>
            <a:lvl3pPr marL="3100032" indent="0">
              <a:buNone/>
              <a:defRPr sz="3333"/>
            </a:lvl3pPr>
            <a:lvl4pPr marL="4650044" indent="0">
              <a:buNone/>
              <a:defRPr sz="3166"/>
            </a:lvl4pPr>
            <a:lvl5pPr marL="6200067" indent="0">
              <a:buNone/>
              <a:defRPr sz="3166"/>
            </a:lvl5pPr>
            <a:lvl6pPr marL="7750084" indent="0">
              <a:buNone/>
              <a:defRPr sz="3166"/>
            </a:lvl6pPr>
            <a:lvl7pPr marL="9300092" indent="0">
              <a:buNone/>
              <a:defRPr sz="3166"/>
            </a:lvl7pPr>
            <a:lvl8pPr marL="10850119" indent="0">
              <a:buNone/>
              <a:defRPr sz="3166"/>
            </a:lvl8pPr>
            <a:lvl9pPr marL="12400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8832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883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883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427" indent="0">
              <a:buNone/>
              <a:defRPr sz="6082"/>
            </a:lvl2pPr>
            <a:lvl3pPr marL="3098832" indent="0">
              <a:buNone/>
              <a:defRPr sz="5249"/>
            </a:lvl3pPr>
            <a:lvl4pPr marL="4648248" indent="0">
              <a:buNone/>
              <a:defRPr sz="4833"/>
            </a:lvl4pPr>
            <a:lvl5pPr marL="6197671" indent="0">
              <a:buNone/>
              <a:defRPr sz="4833"/>
            </a:lvl5pPr>
            <a:lvl6pPr marL="7747084" indent="0">
              <a:buNone/>
              <a:defRPr sz="4833"/>
            </a:lvl6pPr>
            <a:lvl7pPr marL="9296504" indent="0">
              <a:buNone/>
              <a:defRPr sz="4833"/>
            </a:lvl7pPr>
            <a:lvl8pPr marL="10845914" indent="0">
              <a:buNone/>
              <a:defRPr sz="4833"/>
            </a:lvl8pPr>
            <a:lvl9pPr marL="1239533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427" indent="0">
              <a:buNone/>
              <a:defRPr sz="6914" b="1"/>
            </a:lvl2pPr>
            <a:lvl3pPr marL="3098832" indent="0">
              <a:buNone/>
              <a:defRPr sz="6082" b="1"/>
            </a:lvl3pPr>
            <a:lvl4pPr marL="4648248" indent="0">
              <a:buNone/>
              <a:defRPr sz="5249" b="1"/>
            </a:lvl4pPr>
            <a:lvl5pPr marL="6197671" indent="0">
              <a:buNone/>
              <a:defRPr sz="5249" b="1"/>
            </a:lvl5pPr>
            <a:lvl6pPr marL="7747084" indent="0">
              <a:buNone/>
              <a:defRPr sz="5249" b="1"/>
            </a:lvl6pPr>
            <a:lvl7pPr marL="9296504" indent="0">
              <a:buNone/>
              <a:defRPr sz="5249" b="1"/>
            </a:lvl7pPr>
            <a:lvl8pPr marL="10845914" indent="0">
              <a:buNone/>
              <a:defRPr sz="5249" b="1"/>
            </a:lvl8pPr>
            <a:lvl9pPr marL="123953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427" indent="0">
              <a:buNone/>
              <a:defRPr sz="9413"/>
            </a:lvl2pPr>
            <a:lvl3pPr marL="3098832" indent="0">
              <a:buNone/>
              <a:defRPr sz="8332"/>
            </a:lvl3pPr>
            <a:lvl4pPr marL="4648248" indent="0">
              <a:buNone/>
              <a:defRPr sz="6914"/>
            </a:lvl4pPr>
            <a:lvl5pPr marL="6197671" indent="0">
              <a:buNone/>
              <a:defRPr sz="6914"/>
            </a:lvl5pPr>
            <a:lvl6pPr marL="7747084" indent="0">
              <a:buNone/>
              <a:defRPr sz="6914"/>
            </a:lvl6pPr>
            <a:lvl7pPr marL="9296504" indent="0">
              <a:buNone/>
              <a:defRPr sz="6914"/>
            </a:lvl7pPr>
            <a:lvl8pPr marL="10845914" indent="0">
              <a:buNone/>
              <a:defRPr sz="6914"/>
            </a:lvl8pPr>
            <a:lvl9pPr marL="1239533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427" indent="0">
              <a:buNone/>
              <a:defRPr sz="4164"/>
            </a:lvl2pPr>
            <a:lvl3pPr marL="3098832" indent="0">
              <a:buNone/>
              <a:defRPr sz="3333"/>
            </a:lvl3pPr>
            <a:lvl4pPr marL="4648248" indent="0">
              <a:buNone/>
              <a:defRPr sz="3166"/>
            </a:lvl4pPr>
            <a:lvl5pPr marL="6197671" indent="0">
              <a:buNone/>
              <a:defRPr sz="3166"/>
            </a:lvl5pPr>
            <a:lvl6pPr marL="7747084" indent="0">
              <a:buNone/>
              <a:defRPr sz="3166"/>
            </a:lvl6pPr>
            <a:lvl7pPr marL="9296504" indent="0">
              <a:buNone/>
              <a:defRPr sz="3166"/>
            </a:lvl7pPr>
            <a:lvl8pPr marL="10845914" indent="0">
              <a:buNone/>
              <a:defRPr sz="3166"/>
            </a:lvl8pPr>
            <a:lvl9pPr marL="123953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9309" indent="0">
              <a:buNone/>
              <a:defRPr sz="6082"/>
            </a:lvl2pPr>
            <a:lvl3pPr marL="3098588" indent="0">
              <a:buNone/>
              <a:defRPr sz="5249"/>
            </a:lvl3pPr>
            <a:lvl4pPr marL="4647878" indent="0">
              <a:buNone/>
              <a:defRPr sz="4833"/>
            </a:lvl4pPr>
            <a:lvl5pPr marL="6197174" indent="0">
              <a:buNone/>
              <a:defRPr sz="4833"/>
            </a:lvl5pPr>
            <a:lvl6pPr marL="7746469" indent="0">
              <a:buNone/>
              <a:defRPr sz="4833"/>
            </a:lvl6pPr>
            <a:lvl7pPr marL="9295753" indent="0">
              <a:buNone/>
              <a:defRPr sz="4833"/>
            </a:lvl7pPr>
            <a:lvl8pPr marL="10845061" indent="0">
              <a:buNone/>
              <a:defRPr sz="4833"/>
            </a:lvl8pPr>
            <a:lvl9pPr marL="1239434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309" indent="0">
              <a:buNone/>
              <a:defRPr sz="6914" b="1"/>
            </a:lvl2pPr>
            <a:lvl3pPr marL="3098588" indent="0">
              <a:buNone/>
              <a:defRPr sz="6082" b="1"/>
            </a:lvl3pPr>
            <a:lvl4pPr marL="4647878" indent="0">
              <a:buNone/>
              <a:defRPr sz="5249" b="1"/>
            </a:lvl4pPr>
            <a:lvl5pPr marL="6197174" indent="0">
              <a:buNone/>
              <a:defRPr sz="5249" b="1"/>
            </a:lvl5pPr>
            <a:lvl6pPr marL="7746469" indent="0">
              <a:buNone/>
              <a:defRPr sz="5249" b="1"/>
            </a:lvl6pPr>
            <a:lvl7pPr marL="9295753" indent="0">
              <a:buNone/>
              <a:defRPr sz="5249" b="1"/>
            </a:lvl7pPr>
            <a:lvl8pPr marL="10845061" indent="0">
              <a:buNone/>
              <a:defRPr sz="5249" b="1"/>
            </a:lvl8pPr>
            <a:lvl9pPr marL="123943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309" indent="0">
              <a:buNone/>
              <a:defRPr sz="9413"/>
            </a:lvl2pPr>
            <a:lvl3pPr marL="3098588" indent="0">
              <a:buNone/>
              <a:defRPr sz="8332"/>
            </a:lvl3pPr>
            <a:lvl4pPr marL="4647878" indent="0">
              <a:buNone/>
              <a:defRPr sz="6914"/>
            </a:lvl4pPr>
            <a:lvl5pPr marL="6197174" indent="0">
              <a:buNone/>
              <a:defRPr sz="6914"/>
            </a:lvl5pPr>
            <a:lvl6pPr marL="7746469" indent="0">
              <a:buNone/>
              <a:defRPr sz="6914"/>
            </a:lvl6pPr>
            <a:lvl7pPr marL="9295753" indent="0">
              <a:buNone/>
              <a:defRPr sz="6914"/>
            </a:lvl7pPr>
            <a:lvl8pPr marL="10845061" indent="0">
              <a:buNone/>
              <a:defRPr sz="6914"/>
            </a:lvl8pPr>
            <a:lvl9pPr marL="1239434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309" indent="0">
              <a:buNone/>
              <a:defRPr sz="4164"/>
            </a:lvl2pPr>
            <a:lvl3pPr marL="3098588" indent="0">
              <a:buNone/>
              <a:defRPr sz="3333"/>
            </a:lvl3pPr>
            <a:lvl4pPr marL="4647878" indent="0">
              <a:buNone/>
              <a:defRPr sz="3166"/>
            </a:lvl4pPr>
            <a:lvl5pPr marL="6197174" indent="0">
              <a:buNone/>
              <a:defRPr sz="3166"/>
            </a:lvl5pPr>
            <a:lvl6pPr marL="7746469" indent="0">
              <a:buNone/>
              <a:defRPr sz="3166"/>
            </a:lvl6pPr>
            <a:lvl7pPr marL="9295753" indent="0">
              <a:buNone/>
              <a:defRPr sz="3166"/>
            </a:lvl7pPr>
            <a:lvl8pPr marL="10845061" indent="0">
              <a:buNone/>
              <a:defRPr sz="3166"/>
            </a:lvl8pPr>
            <a:lvl9pPr marL="123943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944" indent="0">
              <a:buNone/>
              <a:defRPr sz="6082"/>
            </a:lvl2pPr>
            <a:lvl3pPr marL="3097865" indent="0">
              <a:buNone/>
              <a:defRPr sz="5249"/>
            </a:lvl3pPr>
            <a:lvl4pPr marL="4646795" indent="0">
              <a:buNone/>
              <a:defRPr sz="4833"/>
            </a:lvl4pPr>
            <a:lvl5pPr marL="6195726" indent="0">
              <a:buNone/>
              <a:defRPr sz="4833"/>
            </a:lvl5pPr>
            <a:lvl6pPr marL="7744661" indent="0">
              <a:buNone/>
              <a:defRPr sz="4833"/>
            </a:lvl6pPr>
            <a:lvl7pPr marL="9293588" indent="0">
              <a:buNone/>
              <a:defRPr sz="4833"/>
            </a:lvl7pPr>
            <a:lvl8pPr marL="10842531" indent="0">
              <a:buNone/>
              <a:defRPr sz="4833"/>
            </a:lvl8pPr>
            <a:lvl9pPr marL="1239145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944" indent="0">
              <a:buNone/>
              <a:defRPr sz="6914" b="1"/>
            </a:lvl2pPr>
            <a:lvl3pPr marL="3097865" indent="0">
              <a:buNone/>
              <a:defRPr sz="6082" b="1"/>
            </a:lvl3pPr>
            <a:lvl4pPr marL="4646795" indent="0">
              <a:buNone/>
              <a:defRPr sz="5249" b="1"/>
            </a:lvl4pPr>
            <a:lvl5pPr marL="6195726" indent="0">
              <a:buNone/>
              <a:defRPr sz="5249" b="1"/>
            </a:lvl5pPr>
            <a:lvl6pPr marL="7744661" indent="0">
              <a:buNone/>
              <a:defRPr sz="5249" b="1"/>
            </a:lvl6pPr>
            <a:lvl7pPr marL="9293588" indent="0">
              <a:buNone/>
              <a:defRPr sz="5249" b="1"/>
            </a:lvl7pPr>
            <a:lvl8pPr marL="10842531" indent="0">
              <a:buNone/>
              <a:defRPr sz="5249" b="1"/>
            </a:lvl8pPr>
            <a:lvl9pPr marL="123914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944" indent="0">
              <a:buNone/>
              <a:defRPr sz="9413"/>
            </a:lvl2pPr>
            <a:lvl3pPr marL="3097865" indent="0">
              <a:buNone/>
              <a:defRPr sz="8332"/>
            </a:lvl3pPr>
            <a:lvl4pPr marL="4646795" indent="0">
              <a:buNone/>
              <a:defRPr sz="6914"/>
            </a:lvl4pPr>
            <a:lvl5pPr marL="6195726" indent="0">
              <a:buNone/>
              <a:defRPr sz="6914"/>
            </a:lvl5pPr>
            <a:lvl6pPr marL="7744661" indent="0">
              <a:buNone/>
              <a:defRPr sz="6914"/>
            </a:lvl6pPr>
            <a:lvl7pPr marL="9293588" indent="0">
              <a:buNone/>
              <a:defRPr sz="6914"/>
            </a:lvl7pPr>
            <a:lvl8pPr marL="10842531" indent="0">
              <a:buNone/>
              <a:defRPr sz="6914"/>
            </a:lvl8pPr>
            <a:lvl9pPr marL="1239145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944" indent="0">
              <a:buNone/>
              <a:defRPr sz="4164"/>
            </a:lvl2pPr>
            <a:lvl3pPr marL="3097865" indent="0">
              <a:buNone/>
              <a:defRPr sz="3333"/>
            </a:lvl3pPr>
            <a:lvl4pPr marL="4646795" indent="0">
              <a:buNone/>
              <a:defRPr sz="3166"/>
            </a:lvl4pPr>
            <a:lvl5pPr marL="6195726" indent="0">
              <a:buNone/>
              <a:defRPr sz="3166"/>
            </a:lvl5pPr>
            <a:lvl6pPr marL="7744661" indent="0">
              <a:buNone/>
              <a:defRPr sz="3166"/>
            </a:lvl6pPr>
            <a:lvl7pPr marL="9293588" indent="0">
              <a:buNone/>
              <a:defRPr sz="3166"/>
            </a:lvl7pPr>
            <a:lvl8pPr marL="10842531" indent="0">
              <a:buNone/>
              <a:defRPr sz="3166"/>
            </a:lvl8pPr>
            <a:lvl9pPr marL="123914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8584" indent="0">
              <a:buNone/>
              <a:defRPr sz="6082"/>
            </a:lvl2pPr>
            <a:lvl3pPr marL="3097146" indent="0">
              <a:buNone/>
              <a:defRPr sz="5249"/>
            </a:lvl3pPr>
            <a:lvl4pPr marL="4645711" indent="0">
              <a:buNone/>
              <a:defRPr sz="4833"/>
            </a:lvl4pPr>
            <a:lvl5pPr marL="6194284" indent="0">
              <a:buNone/>
              <a:defRPr sz="4833"/>
            </a:lvl5pPr>
            <a:lvl6pPr marL="7742856" indent="0">
              <a:buNone/>
              <a:defRPr sz="4833"/>
            </a:lvl6pPr>
            <a:lvl7pPr marL="9291423" indent="0">
              <a:buNone/>
              <a:defRPr sz="4833"/>
            </a:lvl7pPr>
            <a:lvl8pPr marL="10840002" indent="0">
              <a:buNone/>
              <a:defRPr sz="4833"/>
            </a:lvl8pPr>
            <a:lvl9pPr marL="1238856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584" indent="0">
              <a:buNone/>
              <a:defRPr sz="6914" b="1"/>
            </a:lvl2pPr>
            <a:lvl3pPr marL="3097146" indent="0">
              <a:buNone/>
              <a:defRPr sz="6082" b="1"/>
            </a:lvl3pPr>
            <a:lvl4pPr marL="4645711" indent="0">
              <a:buNone/>
              <a:defRPr sz="5249" b="1"/>
            </a:lvl4pPr>
            <a:lvl5pPr marL="6194284" indent="0">
              <a:buNone/>
              <a:defRPr sz="5249" b="1"/>
            </a:lvl5pPr>
            <a:lvl6pPr marL="7742856" indent="0">
              <a:buNone/>
              <a:defRPr sz="5249" b="1"/>
            </a:lvl6pPr>
            <a:lvl7pPr marL="9291423" indent="0">
              <a:buNone/>
              <a:defRPr sz="5249" b="1"/>
            </a:lvl7pPr>
            <a:lvl8pPr marL="10840002" indent="0">
              <a:buNone/>
              <a:defRPr sz="5249" b="1"/>
            </a:lvl8pPr>
            <a:lvl9pPr marL="1238856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584" indent="0">
              <a:buNone/>
              <a:defRPr sz="9413"/>
            </a:lvl2pPr>
            <a:lvl3pPr marL="3097146" indent="0">
              <a:buNone/>
              <a:defRPr sz="8332"/>
            </a:lvl3pPr>
            <a:lvl4pPr marL="4645711" indent="0">
              <a:buNone/>
              <a:defRPr sz="6914"/>
            </a:lvl4pPr>
            <a:lvl5pPr marL="6194284" indent="0">
              <a:buNone/>
              <a:defRPr sz="6914"/>
            </a:lvl5pPr>
            <a:lvl6pPr marL="7742856" indent="0">
              <a:buNone/>
              <a:defRPr sz="6914"/>
            </a:lvl6pPr>
            <a:lvl7pPr marL="9291423" indent="0">
              <a:buNone/>
              <a:defRPr sz="6914"/>
            </a:lvl7pPr>
            <a:lvl8pPr marL="10840002" indent="0">
              <a:buNone/>
              <a:defRPr sz="6914"/>
            </a:lvl8pPr>
            <a:lvl9pPr marL="1238856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584" indent="0">
              <a:buNone/>
              <a:defRPr sz="4164"/>
            </a:lvl2pPr>
            <a:lvl3pPr marL="3097146" indent="0">
              <a:buNone/>
              <a:defRPr sz="3333"/>
            </a:lvl3pPr>
            <a:lvl4pPr marL="4645711" indent="0">
              <a:buNone/>
              <a:defRPr sz="3166"/>
            </a:lvl4pPr>
            <a:lvl5pPr marL="6194284" indent="0">
              <a:buNone/>
              <a:defRPr sz="3166"/>
            </a:lvl5pPr>
            <a:lvl6pPr marL="7742856" indent="0">
              <a:buNone/>
              <a:defRPr sz="3166"/>
            </a:lvl6pPr>
            <a:lvl7pPr marL="9291423" indent="0">
              <a:buNone/>
              <a:defRPr sz="3166"/>
            </a:lvl7pPr>
            <a:lvl8pPr marL="10840002" indent="0">
              <a:buNone/>
              <a:defRPr sz="3166"/>
            </a:lvl8pPr>
            <a:lvl9pPr marL="1238856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594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984" indent="0">
              <a:buNone/>
              <a:defRPr sz="6082"/>
            </a:lvl2pPr>
            <a:lvl3pPr marL="3095947" indent="0">
              <a:buNone/>
              <a:defRPr sz="5249"/>
            </a:lvl3pPr>
            <a:lvl4pPr marL="4643915" indent="0">
              <a:buNone/>
              <a:defRPr sz="4833"/>
            </a:lvl4pPr>
            <a:lvl5pPr marL="6191892" indent="0">
              <a:buNone/>
              <a:defRPr sz="4833"/>
            </a:lvl5pPr>
            <a:lvl6pPr marL="7739862" indent="0">
              <a:buNone/>
              <a:defRPr sz="4833"/>
            </a:lvl6pPr>
            <a:lvl7pPr marL="9287839" indent="0">
              <a:buNone/>
              <a:defRPr sz="4833"/>
            </a:lvl7pPr>
            <a:lvl8pPr marL="10835801" indent="0">
              <a:buNone/>
              <a:defRPr sz="4833"/>
            </a:lvl8pPr>
            <a:lvl9pPr marL="123837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984" indent="0">
              <a:buNone/>
              <a:defRPr sz="6914" b="1"/>
            </a:lvl2pPr>
            <a:lvl3pPr marL="3095947" indent="0">
              <a:buNone/>
              <a:defRPr sz="6082" b="1"/>
            </a:lvl3pPr>
            <a:lvl4pPr marL="4643915" indent="0">
              <a:buNone/>
              <a:defRPr sz="5249" b="1"/>
            </a:lvl4pPr>
            <a:lvl5pPr marL="6191892" indent="0">
              <a:buNone/>
              <a:defRPr sz="5249" b="1"/>
            </a:lvl5pPr>
            <a:lvl6pPr marL="7739862" indent="0">
              <a:buNone/>
              <a:defRPr sz="5249" b="1"/>
            </a:lvl6pPr>
            <a:lvl7pPr marL="9287839" indent="0">
              <a:buNone/>
              <a:defRPr sz="5249" b="1"/>
            </a:lvl7pPr>
            <a:lvl8pPr marL="10835801" indent="0">
              <a:buNone/>
              <a:defRPr sz="5249" b="1"/>
            </a:lvl8pPr>
            <a:lvl9pPr marL="123837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984" indent="0">
              <a:buNone/>
              <a:defRPr sz="9413"/>
            </a:lvl2pPr>
            <a:lvl3pPr marL="3095947" indent="0">
              <a:buNone/>
              <a:defRPr sz="8332"/>
            </a:lvl3pPr>
            <a:lvl4pPr marL="4643915" indent="0">
              <a:buNone/>
              <a:defRPr sz="6914"/>
            </a:lvl4pPr>
            <a:lvl5pPr marL="6191892" indent="0">
              <a:buNone/>
              <a:defRPr sz="6914"/>
            </a:lvl5pPr>
            <a:lvl6pPr marL="7739862" indent="0">
              <a:buNone/>
              <a:defRPr sz="6914"/>
            </a:lvl6pPr>
            <a:lvl7pPr marL="9287839" indent="0">
              <a:buNone/>
              <a:defRPr sz="6914"/>
            </a:lvl7pPr>
            <a:lvl8pPr marL="10835801" indent="0">
              <a:buNone/>
              <a:defRPr sz="6914"/>
            </a:lvl8pPr>
            <a:lvl9pPr marL="123837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984" indent="0">
              <a:buNone/>
              <a:defRPr sz="4164"/>
            </a:lvl2pPr>
            <a:lvl3pPr marL="3095947" indent="0">
              <a:buNone/>
              <a:defRPr sz="3333"/>
            </a:lvl3pPr>
            <a:lvl4pPr marL="4643915" indent="0">
              <a:buNone/>
              <a:defRPr sz="3166"/>
            </a:lvl4pPr>
            <a:lvl5pPr marL="6191892" indent="0">
              <a:buNone/>
              <a:defRPr sz="3166"/>
            </a:lvl5pPr>
            <a:lvl6pPr marL="7739862" indent="0">
              <a:buNone/>
              <a:defRPr sz="3166"/>
            </a:lvl6pPr>
            <a:lvl7pPr marL="9287839" indent="0">
              <a:buNone/>
              <a:defRPr sz="3166"/>
            </a:lvl7pPr>
            <a:lvl8pPr marL="10835801" indent="0">
              <a:buNone/>
              <a:defRPr sz="3166"/>
            </a:lvl8pPr>
            <a:lvl9pPr marL="123837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226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22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9522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624" indent="0">
              <a:buNone/>
              <a:defRPr sz="6082"/>
            </a:lvl2pPr>
            <a:lvl3pPr marL="3095226" indent="0">
              <a:buNone/>
              <a:defRPr sz="5249"/>
            </a:lvl3pPr>
            <a:lvl4pPr marL="4642832" indent="0">
              <a:buNone/>
              <a:defRPr sz="4833"/>
            </a:lvl4pPr>
            <a:lvl5pPr marL="6190449" indent="0">
              <a:buNone/>
              <a:defRPr sz="4833"/>
            </a:lvl5pPr>
            <a:lvl6pPr marL="7738059" indent="0">
              <a:buNone/>
              <a:defRPr sz="4833"/>
            </a:lvl6pPr>
            <a:lvl7pPr marL="9285671" indent="0">
              <a:buNone/>
              <a:defRPr sz="4833"/>
            </a:lvl7pPr>
            <a:lvl8pPr marL="10833274" indent="0">
              <a:buNone/>
              <a:defRPr sz="4833"/>
            </a:lvl8pPr>
            <a:lvl9pPr marL="1238088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624" indent="0">
              <a:buNone/>
              <a:defRPr sz="6914" b="1"/>
            </a:lvl2pPr>
            <a:lvl3pPr marL="3095226" indent="0">
              <a:buNone/>
              <a:defRPr sz="6082" b="1"/>
            </a:lvl3pPr>
            <a:lvl4pPr marL="4642832" indent="0">
              <a:buNone/>
              <a:defRPr sz="5249" b="1"/>
            </a:lvl4pPr>
            <a:lvl5pPr marL="6190449" indent="0">
              <a:buNone/>
              <a:defRPr sz="5249" b="1"/>
            </a:lvl5pPr>
            <a:lvl6pPr marL="7738059" indent="0">
              <a:buNone/>
              <a:defRPr sz="5249" b="1"/>
            </a:lvl6pPr>
            <a:lvl7pPr marL="9285671" indent="0">
              <a:buNone/>
              <a:defRPr sz="5249" b="1"/>
            </a:lvl7pPr>
            <a:lvl8pPr marL="10833274" indent="0">
              <a:buNone/>
              <a:defRPr sz="5249" b="1"/>
            </a:lvl8pPr>
            <a:lvl9pPr marL="123808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624" indent="0">
              <a:buNone/>
              <a:defRPr sz="9413"/>
            </a:lvl2pPr>
            <a:lvl3pPr marL="3095226" indent="0">
              <a:buNone/>
              <a:defRPr sz="8332"/>
            </a:lvl3pPr>
            <a:lvl4pPr marL="4642832" indent="0">
              <a:buNone/>
              <a:defRPr sz="6914"/>
            </a:lvl4pPr>
            <a:lvl5pPr marL="6190449" indent="0">
              <a:buNone/>
              <a:defRPr sz="6914"/>
            </a:lvl5pPr>
            <a:lvl6pPr marL="7738059" indent="0">
              <a:buNone/>
              <a:defRPr sz="6914"/>
            </a:lvl6pPr>
            <a:lvl7pPr marL="9285671" indent="0">
              <a:buNone/>
              <a:defRPr sz="6914"/>
            </a:lvl7pPr>
            <a:lvl8pPr marL="10833274" indent="0">
              <a:buNone/>
              <a:defRPr sz="6914"/>
            </a:lvl8pPr>
            <a:lvl9pPr marL="1238088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624" indent="0">
              <a:buNone/>
              <a:defRPr sz="4164"/>
            </a:lvl2pPr>
            <a:lvl3pPr marL="3095226" indent="0">
              <a:buNone/>
              <a:defRPr sz="3333"/>
            </a:lvl3pPr>
            <a:lvl4pPr marL="4642832" indent="0">
              <a:buNone/>
              <a:defRPr sz="3166"/>
            </a:lvl4pPr>
            <a:lvl5pPr marL="6190449" indent="0">
              <a:buNone/>
              <a:defRPr sz="3166"/>
            </a:lvl5pPr>
            <a:lvl6pPr marL="7738059" indent="0">
              <a:buNone/>
              <a:defRPr sz="3166"/>
            </a:lvl6pPr>
            <a:lvl7pPr marL="9285671" indent="0">
              <a:buNone/>
              <a:defRPr sz="3166"/>
            </a:lvl7pPr>
            <a:lvl8pPr marL="10833274" indent="0">
              <a:buNone/>
              <a:defRPr sz="3166"/>
            </a:lvl8pPr>
            <a:lvl9pPr marL="123808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501" indent="0">
              <a:buNone/>
              <a:defRPr sz="6082"/>
            </a:lvl2pPr>
            <a:lvl3pPr marL="3094979" indent="0">
              <a:buNone/>
              <a:defRPr sz="5249"/>
            </a:lvl3pPr>
            <a:lvl4pPr marL="4642465" indent="0">
              <a:buNone/>
              <a:defRPr sz="4833"/>
            </a:lvl4pPr>
            <a:lvl5pPr marL="6189951" indent="0">
              <a:buNone/>
              <a:defRPr sz="4833"/>
            </a:lvl5pPr>
            <a:lvl6pPr marL="7737444" indent="0">
              <a:buNone/>
              <a:defRPr sz="4833"/>
            </a:lvl6pPr>
            <a:lvl7pPr marL="9284925" indent="0">
              <a:buNone/>
              <a:defRPr sz="4833"/>
            </a:lvl7pPr>
            <a:lvl8pPr marL="10832426" indent="0">
              <a:buNone/>
              <a:defRPr sz="4833"/>
            </a:lvl8pPr>
            <a:lvl9pPr marL="123799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501" indent="0">
              <a:buNone/>
              <a:defRPr sz="6914" b="1"/>
            </a:lvl2pPr>
            <a:lvl3pPr marL="3094979" indent="0">
              <a:buNone/>
              <a:defRPr sz="6082" b="1"/>
            </a:lvl3pPr>
            <a:lvl4pPr marL="4642465" indent="0">
              <a:buNone/>
              <a:defRPr sz="5249" b="1"/>
            </a:lvl4pPr>
            <a:lvl5pPr marL="6189951" indent="0">
              <a:buNone/>
              <a:defRPr sz="5249" b="1"/>
            </a:lvl5pPr>
            <a:lvl6pPr marL="7737444" indent="0">
              <a:buNone/>
              <a:defRPr sz="5249" b="1"/>
            </a:lvl6pPr>
            <a:lvl7pPr marL="9284925" indent="0">
              <a:buNone/>
              <a:defRPr sz="5249" b="1"/>
            </a:lvl7pPr>
            <a:lvl8pPr marL="10832426" indent="0">
              <a:buNone/>
              <a:defRPr sz="5249" b="1"/>
            </a:lvl8pPr>
            <a:lvl9pPr marL="123799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501" indent="0">
              <a:buNone/>
              <a:defRPr sz="9413"/>
            </a:lvl2pPr>
            <a:lvl3pPr marL="3094979" indent="0">
              <a:buNone/>
              <a:defRPr sz="8332"/>
            </a:lvl3pPr>
            <a:lvl4pPr marL="4642465" indent="0">
              <a:buNone/>
              <a:defRPr sz="6914"/>
            </a:lvl4pPr>
            <a:lvl5pPr marL="6189951" indent="0">
              <a:buNone/>
              <a:defRPr sz="6914"/>
            </a:lvl5pPr>
            <a:lvl6pPr marL="7737444" indent="0">
              <a:buNone/>
              <a:defRPr sz="6914"/>
            </a:lvl6pPr>
            <a:lvl7pPr marL="9284925" indent="0">
              <a:buNone/>
              <a:defRPr sz="6914"/>
            </a:lvl7pPr>
            <a:lvl8pPr marL="10832426" indent="0">
              <a:buNone/>
              <a:defRPr sz="6914"/>
            </a:lvl8pPr>
            <a:lvl9pPr marL="1237990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501" indent="0">
              <a:buNone/>
              <a:defRPr sz="4164"/>
            </a:lvl2pPr>
            <a:lvl3pPr marL="3094979" indent="0">
              <a:buNone/>
              <a:defRPr sz="3333"/>
            </a:lvl3pPr>
            <a:lvl4pPr marL="4642465" indent="0">
              <a:buNone/>
              <a:defRPr sz="3166"/>
            </a:lvl4pPr>
            <a:lvl5pPr marL="6189951" indent="0">
              <a:buNone/>
              <a:defRPr sz="3166"/>
            </a:lvl5pPr>
            <a:lvl6pPr marL="7737444" indent="0">
              <a:buNone/>
              <a:defRPr sz="3166"/>
            </a:lvl6pPr>
            <a:lvl7pPr marL="9284925" indent="0">
              <a:buNone/>
              <a:defRPr sz="3166"/>
            </a:lvl7pPr>
            <a:lvl8pPr marL="10832426" indent="0">
              <a:buNone/>
              <a:defRPr sz="3166"/>
            </a:lvl8pPr>
            <a:lvl9pPr marL="123799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7141" indent="0">
              <a:buNone/>
              <a:defRPr sz="6082"/>
            </a:lvl2pPr>
            <a:lvl3pPr marL="3094255" indent="0">
              <a:buNone/>
              <a:defRPr sz="5249"/>
            </a:lvl3pPr>
            <a:lvl4pPr marL="4641382" indent="0">
              <a:buNone/>
              <a:defRPr sz="4833"/>
            </a:lvl4pPr>
            <a:lvl5pPr marL="6188506" indent="0">
              <a:buNone/>
              <a:defRPr sz="4833"/>
            </a:lvl5pPr>
            <a:lvl6pPr marL="7735636" indent="0">
              <a:buNone/>
              <a:defRPr sz="4833"/>
            </a:lvl6pPr>
            <a:lvl7pPr marL="9282764" indent="0">
              <a:buNone/>
              <a:defRPr sz="4833"/>
            </a:lvl7pPr>
            <a:lvl8pPr marL="10829899" indent="0">
              <a:buNone/>
              <a:defRPr sz="4833"/>
            </a:lvl8pPr>
            <a:lvl9pPr marL="1237701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141" indent="0">
              <a:buNone/>
              <a:defRPr sz="6914" b="1"/>
            </a:lvl2pPr>
            <a:lvl3pPr marL="3094255" indent="0">
              <a:buNone/>
              <a:defRPr sz="6082" b="1"/>
            </a:lvl3pPr>
            <a:lvl4pPr marL="4641382" indent="0">
              <a:buNone/>
              <a:defRPr sz="5249" b="1"/>
            </a:lvl4pPr>
            <a:lvl5pPr marL="6188506" indent="0">
              <a:buNone/>
              <a:defRPr sz="5249" b="1"/>
            </a:lvl5pPr>
            <a:lvl6pPr marL="7735636" indent="0">
              <a:buNone/>
              <a:defRPr sz="5249" b="1"/>
            </a:lvl6pPr>
            <a:lvl7pPr marL="9282764" indent="0">
              <a:buNone/>
              <a:defRPr sz="5249" b="1"/>
            </a:lvl7pPr>
            <a:lvl8pPr marL="10829899" indent="0">
              <a:buNone/>
              <a:defRPr sz="5249" b="1"/>
            </a:lvl8pPr>
            <a:lvl9pPr marL="1237701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141" indent="0">
              <a:buNone/>
              <a:defRPr sz="9413"/>
            </a:lvl2pPr>
            <a:lvl3pPr marL="3094255" indent="0">
              <a:buNone/>
              <a:defRPr sz="8332"/>
            </a:lvl3pPr>
            <a:lvl4pPr marL="4641382" indent="0">
              <a:buNone/>
              <a:defRPr sz="6914"/>
            </a:lvl4pPr>
            <a:lvl5pPr marL="6188506" indent="0">
              <a:buNone/>
              <a:defRPr sz="6914"/>
            </a:lvl5pPr>
            <a:lvl6pPr marL="7735636" indent="0">
              <a:buNone/>
              <a:defRPr sz="6914"/>
            </a:lvl6pPr>
            <a:lvl7pPr marL="9282764" indent="0">
              <a:buNone/>
              <a:defRPr sz="6914"/>
            </a:lvl7pPr>
            <a:lvl8pPr marL="10829899" indent="0">
              <a:buNone/>
              <a:defRPr sz="6914"/>
            </a:lvl8pPr>
            <a:lvl9pPr marL="1237701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141" indent="0">
              <a:buNone/>
              <a:defRPr sz="4164"/>
            </a:lvl2pPr>
            <a:lvl3pPr marL="3094255" indent="0">
              <a:buNone/>
              <a:defRPr sz="3333"/>
            </a:lvl3pPr>
            <a:lvl4pPr marL="4641382" indent="0">
              <a:buNone/>
              <a:defRPr sz="3166"/>
            </a:lvl4pPr>
            <a:lvl5pPr marL="6188506" indent="0">
              <a:buNone/>
              <a:defRPr sz="3166"/>
            </a:lvl5pPr>
            <a:lvl6pPr marL="7735636" indent="0">
              <a:buNone/>
              <a:defRPr sz="3166"/>
            </a:lvl6pPr>
            <a:lvl7pPr marL="9282764" indent="0">
              <a:buNone/>
              <a:defRPr sz="3166"/>
            </a:lvl7pPr>
            <a:lvl8pPr marL="10829899" indent="0">
              <a:buNone/>
              <a:defRPr sz="3166"/>
            </a:lvl8pPr>
            <a:lvl9pPr marL="1237701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781" indent="0">
              <a:buNone/>
              <a:defRPr sz="6082"/>
            </a:lvl2pPr>
            <a:lvl3pPr marL="3093535" indent="0">
              <a:buNone/>
              <a:defRPr sz="5249"/>
            </a:lvl3pPr>
            <a:lvl4pPr marL="4640299" indent="0">
              <a:buNone/>
              <a:defRPr sz="4833"/>
            </a:lvl4pPr>
            <a:lvl5pPr marL="6187062" indent="0">
              <a:buNone/>
              <a:defRPr sz="4833"/>
            </a:lvl5pPr>
            <a:lvl6pPr marL="7733834" indent="0">
              <a:buNone/>
              <a:defRPr sz="4833"/>
            </a:lvl6pPr>
            <a:lvl7pPr marL="9280595" indent="0">
              <a:buNone/>
              <a:defRPr sz="4833"/>
            </a:lvl7pPr>
            <a:lvl8pPr marL="10827375" indent="0">
              <a:buNone/>
              <a:defRPr sz="4833"/>
            </a:lvl8pPr>
            <a:lvl9pPr marL="12374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781" indent="0">
              <a:buNone/>
              <a:defRPr sz="6914" b="1"/>
            </a:lvl2pPr>
            <a:lvl3pPr marL="3093535" indent="0">
              <a:buNone/>
              <a:defRPr sz="6082" b="1"/>
            </a:lvl3pPr>
            <a:lvl4pPr marL="4640299" indent="0">
              <a:buNone/>
              <a:defRPr sz="5249" b="1"/>
            </a:lvl4pPr>
            <a:lvl5pPr marL="6187062" indent="0">
              <a:buNone/>
              <a:defRPr sz="5249" b="1"/>
            </a:lvl5pPr>
            <a:lvl6pPr marL="7733834" indent="0">
              <a:buNone/>
              <a:defRPr sz="5249" b="1"/>
            </a:lvl6pPr>
            <a:lvl7pPr marL="9280595" indent="0">
              <a:buNone/>
              <a:defRPr sz="5249" b="1"/>
            </a:lvl7pPr>
            <a:lvl8pPr marL="10827375" indent="0">
              <a:buNone/>
              <a:defRPr sz="5249" b="1"/>
            </a:lvl8pPr>
            <a:lvl9pPr marL="12374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781" indent="0">
              <a:buNone/>
              <a:defRPr sz="9413"/>
            </a:lvl2pPr>
            <a:lvl3pPr marL="3093535" indent="0">
              <a:buNone/>
              <a:defRPr sz="8332"/>
            </a:lvl3pPr>
            <a:lvl4pPr marL="4640299" indent="0">
              <a:buNone/>
              <a:defRPr sz="6914"/>
            </a:lvl4pPr>
            <a:lvl5pPr marL="6187062" indent="0">
              <a:buNone/>
              <a:defRPr sz="6914"/>
            </a:lvl5pPr>
            <a:lvl6pPr marL="7733834" indent="0">
              <a:buNone/>
              <a:defRPr sz="6914"/>
            </a:lvl6pPr>
            <a:lvl7pPr marL="9280595" indent="0">
              <a:buNone/>
              <a:defRPr sz="6914"/>
            </a:lvl7pPr>
            <a:lvl8pPr marL="10827375" indent="0">
              <a:buNone/>
              <a:defRPr sz="6914"/>
            </a:lvl8pPr>
            <a:lvl9pPr marL="123741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781" indent="0">
              <a:buNone/>
              <a:defRPr sz="4164"/>
            </a:lvl2pPr>
            <a:lvl3pPr marL="3093535" indent="0">
              <a:buNone/>
              <a:defRPr sz="3333"/>
            </a:lvl3pPr>
            <a:lvl4pPr marL="4640299" indent="0">
              <a:buNone/>
              <a:defRPr sz="3166"/>
            </a:lvl4pPr>
            <a:lvl5pPr marL="6187062" indent="0">
              <a:buNone/>
              <a:defRPr sz="3166"/>
            </a:lvl5pPr>
            <a:lvl6pPr marL="7733834" indent="0">
              <a:buNone/>
              <a:defRPr sz="3166"/>
            </a:lvl6pPr>
            <a:lvl7pPr marL="9280595" indent="0">
              <a:buNone/>
              <a:defRPr sz="3166"/>
            </a:lvl7pPr>
            <a:lvl8pPr marL="10827375" indent="0">
              <a:buNone/>
              <a:defRPr sz="3166"/>
            </a:lvl8pPr>
            <a:lvl9pPr marL="12374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6418" indent="0">
              <a:buNone/>
              <a:defRPr sz="6082"/>
            </a:lvl2pPr>
            <a:lvl3pPr marL="3092813" indent="0">
              <a:buNone/>
              <a:defRPr sz="5249"/>
            </a:lvl3pPr>
            <a:lvl4pPr marL="4639216" indent="0">
              <a:buNone/>
              <a:defRPr sz="4833"/>
            </a:lvl4pPr>
            <a:lvl5pPr marL="6185621" indent="0">
              <a:buNone/>
              <a:defRPr sz="4833"/>
            </a:lvl5pPr>
            <a:lvl6pPr marL="7732030" indent="0">
              <a:buNone/>
              <a:defRPr sz="4833"/>
            </a:lvl6pPr>
            <a:lvl7pPr marL="9278435" indent="0">
              <a:buNone/>
              <a:defRPr sz="4833"/>
            </a:lvl7pPr>
            <a:lvl8pPr marL="10824848" indent="0">
              <a:buNone/>
              <a:defRPr sz="4833"/>
            </a:lvl8pPr>
            <a:lvl9pPr marL="1237124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418" indent="0">
              <a:buNone/>
              <a:defRPr sz="6914" b="1"/>
            </a:lvl2pPr>
            <a:lvl3pPr marL="3092813" indent="0">
              <a:buNone/>
              <a:defRPr sz="6082" b="1"/>
            </a:lvl3pPr>
            <a:lvl4pPr marL="4639216" indent="0">
              <a:buNone/>
              <a:defRPr sz="5249" b="1"/>
            </a:lvl4pPr>
            <a:lvl5pPr marL="6185621" indent="0">
              <a:buNone/>
              <a:defRPr sz="5249" b="1"/>
            </a:lvl5pPr>
            <a:lvl6pPr marL="7732030" indent="0">
              <a:buNone/>
              <a:defRPr sz="5249" b="1"/>
            </a:lvl6pPr>
            <a:lvl7pPr marL="9278435" indent="0">
              <a:buNone/>
              <a:defRPr sz="5249" b="1"/>
            </a:lvl7pPr>
            <a:lvl8pPr marL="10824848" indent="0">
              <a:buNone/>
              <a:defRPr sz="5249" b="1"/>
            </a:lvl8pPr>
            <a:lvl9pPr marL="1237124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418" indent="0">
              <a:buNone/>
              <a:defRPr sz="9413"/>
            </a:lvl2pPr>
            <a:lvl3pPr marL="3092813" indent="0">
              <a:buNone/>
              <a:defRPr sz="8332"/>
            </a:lvl3pPr>
            <a:lvl4pPr marL="4639216" indent="0">
              <a:buNone/>
              <a:defRPr sz="6914"/>
            </a:lvl4pPr>
            <a:lvl5pPr marL="6185621" indent="0">
              <a:buNone/>
              <a:defRPr sz="6914"/>
            </a:lvl5pPr>
            <a:lvl6pPr marL="7732030" indent="0">
              <a:buNone/>
              <a:defRPr sz="6914"/>
            </a:lvl6pPr>
            <a:lvl7pPr marL="9278435" indent="0">
              <a:buNone/>
              <a:defRPr sz="6914"/>
            </a:lvl7pPr>
            <a:lvl8pPr marL="10824848" indent="0">
              <a:buNone/>
              <a:defRPr sz="6914"/>
            </a:lvl8pPr>
            <a:lvl9pPr marL="1237124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418" indent="0">
              <a:buNone/>
              <a:defRPr sz="4164"/>
            </a:lvl2pPr>
            <a:lvl3pPr marL="3092813" indent="0">
              <a:buNone/>
              <a:defRPr sz="3333"/>
            </a:lvl3pPr>
            <a:lvl4pPr marL="4639216" indent="0">
              <a:buNone/>
              <a:defRPr sz="3166"/>
            </a:lvl4pPr>
            <a:lvl5pPr marL="6185621" indent="0">
              <a:buNone/>
              <a:defRPr sz="3166"/>
            </a:lvl5pPr>
            <a:lvl6pPr marL="7732030" indent="0">
              <a:buNone/>
              <a:defRPr sz="3166"/>
            </a:lvl6pPr>
            <a:lvl7pPr marL="9278435" indent="0">
              <a:buNone/>
              <a:defRPr sz="3166"/>
            </a:lvl7pPr>
            <a:lvl8pPr marL="10824848" indent="0">
              <a:buNone/>
              <a:defRPr sz="3166"/>
            </a:lvl8pPr>
            <a:lvl9pPr marL="1237124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5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7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3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29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4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1617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581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161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7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323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29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4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064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64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819" indent="0">
              <a:buNone/>
              <a:defRPr sz="6914" b="1"/>
            </a:lvl2pPr>
            <a:lvl3pPr marL="3091617" indent="0">
              <a:buNone/>
              <a:defRPr sz="6082" b="1"/>
            </a:lvl3pPr>
            <a:lvl4pPr marL="4637421" indent="0">
              <a:buNone/>
              <a:defRPr sz="5249" b="1"/>
            </a:lvl4pPr>
            <a:lvl5pPr marL="6183230" indent="0">
              <a:buNone/>
              <a:defRPr sz="5249" b="1"/>
            </a:lvl5pPr>
            <a:lvl6pPr marL="7729036" indent="0">
              <a:buNone/>
              <a:defRPr sz="5249" b="1"/>
            </a:lvl6pPr>
            <a:lvl7pPr marL="9274846" indent="0">
              <a:buNone/>
              <a:defRPr sz="5249" b="1"/>
            </a:lvl7pPr>
            <a:lvl8pPr marL="10820648" indent="0">
              <a:buNone/>
              <a:defRPr sz="5249" b="1"/>
            </a:lvl8pPr>
            <a:lvl9pPr marL="123664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819" indent="0">
              <a:buNone/>
              <a:defRPr sz="9413"/>
            </a:lvl2pPr>
            <a:lvl3pPr marL="3091617" indent="0">
              <a:buNone/>
              <a:defRPr sz="8332"/>
            </a:lvl3pPr>
            <a:lvl4pPr marL="4637421" indent="0">
              <a:buNone/>
              <a:defRPr sz="6914"/>
            </a:lvl4pPr>
            <a:lvl5pPr marL="6183230" indent="0">
              <a:buNone/>
              <a:defRPr sz="6914"/>
            </a:lvl5pPr>
            <a:lvl6pPr marL="7729036" indent="0">
              <a:buNone/>
              <a:defRPr sz="6914"/>
            </a:lvl6pPr>
            <a:lvl7pPr marL="9274846" indent="0">
              <a:buNone/>
              <a:defRPr sz="6914"/>
            </a:lvl7pPr>
            <a:lvl8pPr marL="10820648" indent="0">
              <a:buNone/>
              <a:defRPr sz="6914"/>
            </a:lvl8pPr>
            <a:lvl9pPr marL="1236645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819" indent="0">
              <a:buNone/>
              <a:defRPr sz="4164"/>
            </a:lvl2pPr>
            <a:lvl3pPr marL="3091617" indent="0">
              <a:buNone/>
              <a:defRPr sz="3333"/>
            </a:lvl3pPr>
            <a:lvl4pPr marL="4637421" indent="0">
              <a:buNone/>
              <a:defRPr sz="3166"/>
            </a:lvl4pPr>
            <a:lvl5pPr marL="6183230" indent="0">
              <a:buNone/>
              <a:defRPr sz="3166"/>
            </a:lvl5pPr>
            <a:lvl6pPr marL="7729036" indent="0">
              <a:buNone/>
              <a:defRPr sz="3166"/>
            </a:lvl6pPr>
            <a:lvl7pPr marL="9274846" indent="0">
              <a:buNone/>
              <a:defRPr sz="3166"/>
            </a:lvl7pPr>
            <a:lvl8pPr marL="10820648" indent="0">
              <a:buNone/>
              <a:defRPr sz="3166"/>
            </a:lvl8pPr>
            <a:lvl9pPr marL="123664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697" indent="0">
              <a:buNone/>
              <a:defRPr sz="6082"/>
            </a:lvl2pPr>
            <a:lvl3pPr marL="3091370" indent="0">
              <a:buNone/>
              <a:defRPr sz="5249"/>
            </a:lvl3pPr>
            <a:lvl4pPr marL="4637048" indent="0">
              <a:buNone/>
              <a:defRPr sz="4833"/>
            </a:lvl4pPr>
            <a:lvl5pPr marL="6182735" indent="0">
              <a:buNone/>
              <a:defRPr sz="4833"/>
            </a:lvl5pPr>
            <a:lvl6pPr marL="7728424" indent="0">
              <a:buNone/>
              <a:defRPr sz="4833"/>
            </a:lvl6pPr>
            <a:lvl7pPr marL="9274099" indent="0">
              <a:buNone/>
              <a:defRPr sz="4833"/>
            </a:lvl7pPr>
            <a:lvl8pPr marL="10819797" indent="0">
              <a:buNone/>
              <a:defRPr sz="4833"/>
            </a:lvl8pPr>
            <a:lvl9pPr marL="123654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697" indent="0">
              <a:buNone/>
              <a:defRPr sz="6914" b="1"/>
            </a:lvl2pPr>
            <a:lvl3pPr marL="3091370" indent="0">
              <a:buNone/>
              <a:defRPr sz="6082" b="1"/>
            </a:lvl3pPr>
            <a:lvl4pPr marL="4637048" indent="0">
              <a:buNone/>
              <a:defRPr sz="5249" b="1"/>
            </a:lvl4pPr>
            <a:lvl5pPr marL="6182735" indent="0">
              <a:buNone/>
              <a:defRPr sz="5249" b="1"/>
            </a:lvl5pPr>
            <a:lvl6pPr marL="7728424" indent="0">
              <a:buNone/>
              <a:defRPr sz="5249" b="1"/>
            </a:lvl6pPr>
            <a:lvl7pPr marL="9274099" indent="0">
              <a:buNone/>
              <a:defRPr sz="5249" b="1"/>
            </a:lvl7pPr>
            <a:lvl8pPr marL="10819797" indent="0">
              <a:buNone/>
              <a:defRPr sz="5249" b="1"/>
            </a:lvl8pPr>
            <a:lvl9pPr marL="123654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697" indent="0">
              <a:buNone/>
              <a:defRPr sz="9413"/>
            </a:lvl2pPr>
            <a:lvl3pPr marL="3091370" indent="0">
              <a:buNone/>
              <a:defRPr sz="8332"/>
            </a:lvl3pPr>
            <a:lvl4pPr marL="4637048" indent="0">
              <a:buNone/>
              <a:defRPr sz="6914"/>
            </a:lvl4pPr>
            <a:lvl5pPr marL="6182735" indent="0">
              <a:buNone/>
              <a:defRPr sz="6914"/>
            </a:lvl5pPr>
            <a:lvl6pPr marL="7728424" indent="0">
              <a:buNone/>
              <a:defRPr sz="6914"/>
            </a:lvl6pPr>
            <a:lvl7pPr marL="9274099" indent="0">
              <a:buNone/>
              <a:defRPr sz="6914"/>
            </a:lvl7pPr>
            <a:lvl8pPr marL="10819797" indent="0">
              <a:buNone/>
              <a:defRPr sz="6914"/>
            </a:lvl8pPr>
            <a:lvl9pPr marL="123654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697" indent="0">
              <a:buNone/>
              <a:defRPr sz="4164"/>
            </a:lvl2pPr>
            <a:lvl3pPr marL="3091370" indent="0">
              <a:buNone/>
              <a:defRPr sz="3333"/>
            </a:lvl3pPr>
            <a:lvl4pPr marL="4637048" indent="0">
              <a:buNone/>
              <a:defRPr sz="3166"/>
            </a:lvl4pPr>
            <a:lvl5pPr marL="6182735" indent="0">
              <a:buNone/>
              <a:defRPr sz="3166"/>
            </a:lvl5pPr>
            <a:lvl6pPr marL="7728424" indent="0">
              <a:buNone/>
              <a:defRPr sz="3166"/>
            </a:lvl6pPr>
            <a:lvl7pPr marL="9274099" indent="0">
              <a:buNone/>
              <a:defRPr sz="3166"/>
            </a:lvl7pPr>
            <a:lvl8pPr marL="10819797" indent="0">
              <a:buNone/>
              <a:defRPr sz="3166"/>
            </a:lvl8pPr>
            <a:lvl9pPr marL="123654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5339" indent="0">
              <a:buNone/>
              <a:defRPr sz="6082"/>
            </a:lvl2pPr>
            <a:lvl3pPr marL="3090648" indent="0">
              <a:buNone/>
              <a:defRPr sz="5249"/>
            </a:lvl3pPr>
            <a:lvl4pPr marL="4635969" indent="0">
              <a:buNone/>
              <a:defRPr sz="4833"/>
            </a:lvl4pPr>
            <a:lvl5pPr marL="6181293" indent="0">
              <a:buNone/>
              <a:defRPr sz="4833"/>
            </a:lvl5pPr>
            <a:lvl6pPr marL="7726621" indent="0">
              <a:buNone/>
              <a:defRPr sz="4833"/>
            </a:lvl6pPr>
            <a:lvl7pPr marL="9271941" indent="0">
              <a:buNone/>
              <a:defRPr sz="4833"/>
            </a:lvl7pPr>
            <a:lvl8pPr marL="10817274" indent="0">
              <a:buNone/>
              <a:defRPr sz="4833"/>
            </a:lvl8pPr>
            <a:lvl9pPr marL="123625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339" indent="0">
              <a:buNone/>
              <a:defRPr sz="6914" b="1"/>
            </a:lvl2pPr>
            <a:lvl3pPr marL="3090648" indent="0">
              <a:buNone/>
              <a:defRPr sz="6082" b="1"/>
            </a:lvl3pPr>
            <a:lvl4pPr marL="4635969" indent="0">
              <a:buNone/>
              <a:defRPr sz="5249" b="1"/>
            </a:lvl4pPr>
            <a:lvl5pPr marL="6181293" indent="0">
              <a:buNone/>
              <a:defRPr sz="5249" b="1"/>
            </a:lvl5pPr>
            <a:lvl6pPr marL="7726621" indent="0">
              <a:buNone/>
              <a:defRPr sz="5249" b="1"/>
            </a:lvl6pPr>
            <a:lvl7pPr marL="9271941" indent="0">
              <a:buNone/>
              <a:defRPr sz="5249" b="1"/>
            </a:lvl7pPr>
            <a:lvl8pPr marL="10817274" indent="0">
              <a:buNone/>
              <a:defRPr sz="5249" b="1"/>
            </a:lvl8pPr>
            <a:lvl9pPr marL="123625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339" indent="0">
              <a:buNone/>
              <a:defRPr sz="9413"/>
            </a:lvl2pPr>
            <a:lvl3pPr marL="3090648" indent="0">
              <a:buNone/>
              <a:defRPr sz="8332"/>
            </a:lvl3pPr>
            <a:lvl4pPr marL="4635969" indent="0">
              <a:buNone/>
              <a:defRPr sz="6914"/>
            </a:lvl4pPr>
            <a:lvl5pPr marL="6181293" indent="0">
              <a:buNone/>
              <a:defRPr sz="6914"/>
            </a:lvl5pPr>
            <a:lvl6pPr marL="7726621" indent="0">
              <a:buNone/>
              <a:defRPr sz="6914"/>
            </a:lvl6pPr>
            <a:lvl7pPr marL="9271941" indent="0">
              <a:buNone/>
              <a:defRPr sz="6914"/>
            </a:lvl7pPr>
            <a:lvl8pPr marL="10817274" indent="0">
              <a:buNone/>
              <a:defRPr sz="6914"/>
            </a:lvl8pPr>
            <a:lvl9pPr marL="123625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339" indent="0">
              <a:buNone/>
              <a:defRPr sz="4164"/>
            </a:lvl2pPr>
            <a:lvl3pPr marL="3090648" indent="0">
              <a:buNone/>
              <a:defRPr sz="3333"/>
            </a:lvl3pPr>
            <a:lvl4pPr marL="4635969" indent="0">
              <a:buNone/>
              <a:defRPr sz="3166"/>
            </a:lvl4pPr>
            <a:lvl5pPr marL="6181293" indent="0">
              <a:buNone/>
              <a:defRPr sz="3166"/>
            </a:lvl5pPr>
            <a:lvl6pPr marL="7726621" indent="0">
              <a:buNone/>
              <a:defRPr sz="3166"/>
            </a:lvl6pPr>
            <a:lvl7pPr marL="9271941" indent="0">
              <a:buNone/>
              <a:defRPr sz="3166"/>
            </a:lvl7pPr>
            <a:lvl8pPr marL="10817274" indent="0">
              <a:buNone/>
              <a:defRPr sz="3166"/>
            </a:lvl8pPr>
            <a:lvl9pPr marL="123625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6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975" indent="0">
              <a:buNone/>
              <a:defRPr sz="6082"/>
            </a:lvl2pPr>
            <a:lvl3pPr marL="3089926" indent="0">
              <a:buNone/>
              <a:defRPr sz="5249"/>
            </a:lvl3pPr>
            <a:lvl4pPr marL="4634884" indent="0">
              <a:buNone/>
              <a:defRPr sz="4833"/>
            </a:lvl4pPr>
            <a:lvl5pPr marL="6179855" indent="0">
              <a:buNone/>
              <a:defRPr sz="4833"/>
            </a:lvl5pPr>
            <a:lvl6pPr marL="7724823" indent="0">
              <a:buNone/>
              <a:defRPr sz="4833"/>
            </a:lvl6pPr>
            <a:lvl7pPr marL="9269778" indent="0">
              <a:buNone/>
              <a:defRPr sz="4833"/>
            </a:lvl7pPr>
            <a:lvl8pPr marL="10814752" indent="0">
              <a:buNone/>
              <a:defRPr sz="4833"/>
            </a:lvl8pPr>
            <a:lvl9pPr marL="1235970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975" indent="0">
              <a:buNone/>
              <a:defRPr sz="6914" b="1"/>
            </a:lvl2pPr>
            <a:lvl3pPr marL="3089926" indent="0">
              <a:buNone/>
              <a:defRPr sz="6082" b="1"/>
            </a:lvl3pPr>
            <a:lvl4pPr marL="4634884" indent="0">
              <a:buNone/>
              <a:defRPr sz="5249" b="1"/>
            </a:lvl4pPr>
            <a:lvl5pPr marL="6179855" indent="0">
              <a:buNone/>
              <a:defRPr sz="5249" b="1"/>
            </a:lvl5pPr>
            <a:lvl6pPr marL="7724823" indent="0">
              <a:buNone/>
              <a:defRPr sz="5249" b="1"/>
            </a:lvl6pPr>
            <a:lvl7pPr marL="9269778" indent="0">
              <a:buNone/>
              <a:defRPr sz="5249" b="1"/>
            </a:lvl7pPr>
            <a:lvl8pPr marL="10814752" indent="0">
              <a:buNone/>
              <a:defRPr sz="5249" b="1"/>
            </a:lvl8pPr>
            <a:lvl9pPr marL="123597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975" indent="0">
              <a:buNone/>
              <a:defRPr sz="9413"/>
            </a:lvl2pPr>
            <a:lvl3pPr marL="3089926" indent="0">
              <a:buNone/>
              <a:defRPr sz="8332"/>
            </a:lvl3pPr>
            <a:lvl4pPr marL="4634884" indent="0">
              <a:buNone/>
              <a:defRPr sz="6914"/>
            </a:lvl4pPr>
            <a:lvl5pPr marL="6179855" indent="0">
              <a:buNone/>
              <a:defRPr sz="6914"/>
            </a:lvl5pPr>
            <a:lvl6pPr marL="7724823" indent="0">
              <a:buNone/>
              <a:defRPr sz="6914"/>
            </a:lvl6pPr>
            <a:lvl7pPr marL="9269778" indent="0">
              <a:buNone/>
              <a:defRPr sz="6914"/>
            </a:lvl7pPr>
            <a:lvl8pPr marL="10814752" indent="0">
              <a:buNone/>
              <a:defRPr sz="6914"/>
            </a:lvl8pPr>
            <a:lvl9pPr marL="1235970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975" indent="0">
              <a:buNone/>
              <a:defRPr sz="4164"/>
            </a:lvl2pPr>
            <a:lvl3pPr marL="3089926" indent="0">
              <a:buNone/>
              <a:defRPr sz="3333"/>
            </a:lvl3pPr>
            <a:lvl4pPr marL="4634884" indent="0">
              <a:buNone/>
              <a:defRPr sz="3166"/>
            </a:lvl4pPr>
            <a:lvl5pPr marL="6179855" indent="0">
              <a:buNone/>
              <a:defRPr sz="3166"/>
            </a:lvl5pPr>
            <a:lvl6pPr marL="7724823" indent="0">
              <a:buNone/>
              <a:defRPr sz="3166"/>
            </a:lvl6pPr>
            <a:lvl7pPr marL="9269778" indent="0">
              <a:buNone/>
              <a:defRPr sz="3166"/>
            </a:lvl7pPr>
            <a:lvl8pPr marL="10814752" indent="0">
              <a:buNone/>
              <a:defRPr sz="3166"/>
            </a:lvl8pPr>
            <a:lvl9pPr marL="123597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614" indent="0">
              <a:buNone/>
              <a:defRPr sz="6082"/>
            </a:lvl2pPr>
            <a:lvl3pPr marL="3089206" indent="0">
              <a:buNone/>
              <a:defRPr sz="5249"/>
            </a:lvl3pPr>
            <a:lvl4pPr marL="4633805" indent="0">
              <a:buNone/>
              <a:defRPr sz="4833"/>
            </a:lvl4pPr>
            <a:lvl5pPr marL="6178413" indent="0">
              <a:buNone/>
              <a:defRPr sz="4833"/>
            </a:lvl5pPr>
            <a:lvl6pPr marL="7723019" indent="0">
              <a:buNone/>
              <a:defRPr sz="4833"/>
            </a:lvl6pPr>
            <a:lvl7pPr marL="9267613" indent="0">
              <a:buNone/>
              <a:defRPr sz="4833"/>
            </a:lvl7pPr>
            <a:lvl8pPr marL="10812229" indent="0">
              <a:buNone/>
              <a:defRPr sz="4833"/>
            </a:lvl8pPr>
            <a:lvl9pPr marL="123568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614" indent="0">
              <a:buNone/>
              <a:defRPr sz="6914" b="1"/>
            </a:lvl2pPr>
            <a:lvl3pPr marL="3089206" indent="0">
              <a:buNone/>
              <a:defRPr sz="6082" b="1"/>
            </a:lvl3pPr>
            <a:lvl4pPr marL="4633805" indent="0">
              <a:buNone/>
              <a:defRPr sz="5249" b="1"/>
            </a:lvl4pPr>
            <a:lvl5pPr marL="6178413" indent="0">
              <a:buNone/>
              <a:defRPr sz="5249" b="1"/>
            </a:lvl5pPr>
            <a:lvl6pPr marL="7723019" indent="0">
              <a:buNone/>
              <a:defRPr sz="5249" b="1"/>
            </a:lvl6pPr>
            <a:lvl7pPr marL="9267613" indent="0">
              <a:buNone/>
              <a:defRPr sz="5249" b="1"/>
            </a:lvl7pPr>
            <a:lvl8pPr marL="10812229" indent="0">
              <a:buNone/>
              <a:defRPr sz="5249" b="1"/>
            </a:lvl8pPr>
            <a:lvl9pPr marL="123568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614" indent="0">
              <a:buNone/>
              <a:defRPr sz="9413"/>
            </a:lvl2pPr>
            <a:lvl3pPr marL="3089206" indent="0">
              <a:buNone/>
              <a:defRPr sz="8332"/>
            </a:lvl3pPr>
            <a:lvl4pPr marL="4633805" indent="0">
              <a:buNone/>
              <a:defRPr sz="6914"/>
            </a:lvl4pPr>
            <a:lvl5pPr marL="6178413" indent="0">
              <a:buNone/>
              <a:defRPr sz="6914"/>
            </a:lvl5pPr>
            <a:lvl6pPr marL="7723019" indent="0">
              <a:buNone/>
              <a:defRPr sz="6914"/>
            </a:lvl6pPr>
            <a:lvl7pPr marL="9267613" indent="0">
              <a:buNone/>
              <a:defRPr sz="6914"/>
            </a:lvl7pPr>
            <a:lvl8pPr marL="10812229" indent="0">
              <a:buNone/>
              <a:defRPr sz="6914"/>
            </a:lvl8pPr>
            <a:lvl9pPr marL="1235682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614" indent="0">
              <a:buNone/>
              <a:defRPr sz="4164"/>
            </a:lvl2pPr>
            <a:lvl3pPr marL="3089206" indent="0">
              <a:buNone/>
              <a:defRPr sz="3333"/>
            </a:lvl3pPr>
            <a:lvl4pPr marL="4633805" indent="0">
              <a:buNone/>
              <a:defRPr sz="3166"/>
            </a:lvl4pPr>
            <a:lvl5pPr marL="6178413" indent="0">
              <a:buNone/>
              <a:defRPr sz="3166"/>
            </a:lvl5pPr>
            <a:lvl6pPr marL="7723019" indent="0">
              <a:buNone/>
              <a:defRPr sz="3166"/>
            </a:lvl6pPr>
            <a:lvl7pPr marL="9267613" indent="0">
              <a:buNone/>
              <a:defRPr sz="3166"/>
            </a:lvl7pPr>
            <a:lvl8pPr marL="10812229" indent="0">
              <a:buNone/>
              <a:defRPr sz="3166"/>
            </a:lvl8pPr>
            <a:lvl9pPr marL="123568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4253" indent="0">
              <a:buNone/>
              <a:defRPr sz="6082"/>
            </a:lvl2pPr>
            <a:lvl3pPr marL="3088482" indent="0">
              <a:buNone/>
              <a:defRPr sz="5249"/>
            </a:lvl3pPr>
            <a:lvl4pPr marL="4632726" indent="0">
              <a:buNone/>
              <a:defRPr sz="4833"/>
            </a:lvl4pPr>
            <a:lvl5pPr marL="6176973" indent="0">
              <a:buNone/>
              <a:defRPr sz="4833"/>
            </a:lvl5pPr>
            <a:lvl6pPr marL="7721219" indent="0">
              <a:buNone/>
              <a:defRPr sz="4833"/>
            </a:lvl6pPr>
            <a:lvl7pPr marL="9265453" indent="0">
              <a:buNone/>
              <a:defRPr sz="4833"/>
            </a:lvl7pPr>
            <a:lvl8pPr marL="10809710" indent="0">
              <a:buNone/>
              <a:defRPr sz="4833"/>
            </a:lvl8pPr>
            <a:lvl9pPr marL="12353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253" indent="0">
              <a:buNone/>
              <a:defRPr sz="6914" b="1"/>
            </a:lvl2pPr>
            <a:lvl3pPr marL="3088482" indent="0">
              <a:buNone/>
              <a:defRPr sz="6082" b="1"/>
            </a:lvl3pPr>
            <a:lvl4pPr marL="4632726" indent="0">
              <a:buNone/>
              <a:defRPr sz="5249" b="1"/>
            </a:lvl4pPr>
            <a:lvl5pPr marL="6176973" indent="0">
              <a:buNone/>
              <a:defRPr sz="5249" b="1"/>
            </a:lvl5pPr>
            <a:lvl6pPr marL="7721219" indent="0">
              <a:buNone/>
              <a:defRPr sz="5249" b="1"/>
            </a:lvl6pPr>
            <a:lvl7pPr marL="9265453" indent="0">
              <a:buNone/>
              <a:defRPr sz="5249" b="1"/>
            </a:lvl7pPr>
            <a:lvl8pPr marL="10809710" indent="0">
              <a:buNone/>
              <a:defRPr sz="5249" b="1"/>
            </a:lvl8pPr>
            <a:lvl9pPr marL="12353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253" indent="0">
              <a:buNone/>
              <a:defRPr sz="9413"/>
            </a:lvl2pPr>
            <a:lvl3pPr marL="3088482" indent="0">
              <a:buNone/>
              <a:defRPr sz="8332"/>
            </a:lvl3pPr>
            <a:lvl4pPr marL="4632726" indent="0">
              <a:buNone/>
              <a:defRPr sz="6914"/>
            </a:lvl4pPr>
            <a:lvl5pPr marL="6176973" indent="0">
              <a:buNone/>
              <a:defRPr sz="6914"/>
            </a:lvl5pPr>
            <a:lvl6pPr marL="7721219" indent="0">
              <a:buNone/>
              <a:defRPr sz="6914"/>
            </a:lvl6pPr>
            <a:lvl7pPr marL="9265453" indent="0">
              <a:buNone/>
              <a:defRPr sz="6914"/>
            </a:lvl7pPr>
            <a:lvl8pPr marL="10809710" indent="0">
              <a:buNone/>
              <a:defRPr sz="6914"/>
            </a:lvl8pPr>
            <a:lvl9pPr marL="12353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253" indent="0">
              <a:buNone/>
              <a:defRPr sz="4164"/>
            </a:lvl2pPr>
            <a:lvl3pPr marL="3088482" indent="0">
              <a:buNone/>
              <a:defRPr sz="3333"/>
            </a:lvl3pPr>
            <a:lvl4pPr marL="4632726" indent="0">
              <a:buNone/>
              <a:defRPr sz="3166"/>
            </a:lvl4pPr>
            <a:lvl5pPr marL="6176973" indent="0">
              <a:buNone/>
              <a:defRPr sz="3166"/>
            </a:lvl5pPr>
            <a:lvl6pPr marL="7721219" indent="0">
              <a:buNone/>
              <a:defRPr sz="3166"/>
            </a:lvl6pPr>
            <a:lvl7pPr marL="9265453" indent="0">
              <a:buNone/>
              <a:defRPr sz="3166"/>
            </a:lvl7pPr>
            <a:lvl8pPr marL="10809710" indent="0">
              <a:buNone/>
              <a:defRPr sz="3166"/>
            </a:lvl8pPr>
            <a:lvl9pPr marL="12353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891" indent="0">
              <a:buNone/>
              <a:defRPr sz="6082"/>
            </a:lvl2pPr>
            <a:lvl3pPr marL="3087762" indent="0">
              <a:buNone/>
              <a:defRPr sz="5249"/>
            </a:lvl3pPr>
            <a:lvl4pPr marL="4631647" indent="0">
              <a:buNone/>
              <a:defRPr sz="4833"/>
            </a:lvl4pPr>
            <a:lvl5pPr marL="6175533" indent="0">
              <a:buNone/>
              <a:defRPr sz="4833"/>
            </a:lvl5pPr>
            <a:lvl6pPr marL="7719422" indent="0">
              <a:buNone/>
              <a:defRPr sz="4833"/>
            </a:lvl6pPr>
            <a:lvl7pPr marL="9263295" indent="0">
              <a:buNone/>
              <a:defRPr sz="4833"/>
            </a:lvl7pPr>
            <a:lvl8pPr marL="10807188" indent="0">
              <a:buNone/>
              <a:defRPr sz="4833"/>
            </a:lvl8pPr>
            <a:lvl9pPr marL="12351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891" indent="0">
              <a:buNone/>
              <a:defRPr sz="6914" b="1"/>
            </a:lvl2pPr>
            <a:lvl3pPr marL="3087762" indent="0">
              <a:buNone/>
              <a:defRPr sz="6082" b="1"/>
            </a:lvl3pPr>
            <a:lvl4pPr marL="4631647" indent="0">
              <a:buNone/>
              <a:defRPr sz="5249" b="1"/>
            </a:lvl4pPr>
            <a:lvl5pPr marL="6175533" indent="0">
              <a:buNone/>
              <a:defRPr sz="5249" b="1"/>
            </a:lvl5pPr>
            <a:lvl6pPr marL="7719422" indent="0">
              <a:buNone/>
              <a:defRPr sz="5249" b="1"/>
            </a:lvl6pPr>
            <a:lvl7pPr marL="9263295" indent="0">
              <a:buNone/>
              <a:defRPr sz="5249" b="1"/>
            </a:lvl7pPr>
            <a:lvl8pPr marL="10807188" indent="0">
              <a:buNone/>
              <a:defRPr sz="5249" b="1"/>
            </a:lvl8pPr>
            <a:lvl9pPr marL="12351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891" indent="0">
              <a:buNone/>
              <a:defRPr sz="9413"/>
            </a:lvl2pPr>
            <a:lvl3pPr marL="3087762" indent="0">
              <a:buNone/>
              <a:defRPr sz="8332"/>
            </a:lvl3pPr>
            <a:lvl4pPr marL="4631647" indent="0">
              <a:buNone/>
              <a:defRPr sz="6914"/>
            </a:lvl4pPr>
            <a:lvl5pPr marL="6175533" indent="0">
              <a:buNone/>
              <a:defRPr sz="6914"/>
            </a:lvl5pPr>
            <a:lvl6pPr marL="7719422" indent="0">
              <a:buNone/>
              <a:defRPr sz="6914"/>
            </a:lvl6pPr>
            <a:lvl7pPr marL="9263295" indent="0">
              <a:buNone/>
              <a:defRPr sz="6914"/>
            </a:lvl7pPr>
            <a:lvl8pPr marL="10807188" indent="0">
              <a:buNone/>
              <a:defRPr sz="6914"/>
            </a:lvl8pPr>
            <a:lvl9pPr marL="12351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891" indent="0">
              <a:buNone/>
              <a:defRPr sz="4164"/>
            </a:lvl2pPr>
            <a:lvl3pPr marL="3087762" indent="0">
              <a:buNone/>
              <a:defRPr sz="3333"/>
            </a:lvl3pPr>
            <a:lvl4pPr marL="4631647" indent="0">
              <a:buNone/>
              <a:defRPr sz="3166"/>
            </a:lvl4pPr>
            <a:lvl5pPr marL="6175533" indent="0">
              <a:buNone/>
              <a:defRPr sz="3166"/>
            </a:lvl5pPr>
            <a:lvl6pPr marL="7719422" indent="0">
              <a:buNone/>
              <a:defRPr sz="3166"/>
            </a:lvl6pPr>
            <a:lvl7pPr marL="9263295" indent="0">
              <a:buNone/>
              <a:defRPr sz="3166"/>
            </a:lvl7pPr>
            <a:lvl8pPr marL="10807188" indent="0">
              <a:buNone/>
              <a:defRPr sz="3166"/>
            </a:lvl8pPr>
            <a:lvl9pPr marL="12351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532" indent="0">
              <a:buNone/>
              <a:defRPr sz="6082"/>
            </a:lvl2pPr>
            <a:lvl3pPr marL="3087044" indent="0">
              <a:buNone/>
              <a:defRPr sz="5249"/>
            </a:lvl3pPr>
            <a:lvl4pPr marL="4630566" indent="0">
              <a:buNone/>
              <a:defRPr sz="4833"/>
            </a:lvl4pPr>
            <a:lvl5pPr marL="6174095" indent="0">
              <a:buNone/>
              <a:defRPr sz="4833"/>
            </a:lvl5pPr>
            <a:lvl6pPr marL="7717615" indent="0">
              <a:buNone/>
              <a:defRPr sz="4833"/>
            </a:lvl6pPr>
            <a:lvl7pPr marL="9261135" indent="0">
              <a:buNone/>
              <a:defRPr sz="4833"/>
            </a:lvl7pPr>
            <a:lvl8pPr marL="10804668" indent="0">
              <a:buNone/>
              <a:defRPr sz="4833"/>
            </a:lvl8pPr>
            <a:lvl9pPr marL="123481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532" indent="0">
              <a:buNone/>
              <a:defRPr sz="6914" b="1"/>
            </a:lvl2pPr>
            <a:lvl3pPr marL="3087044" indent="0">
              <a:buNone/>
              <a:defRPr sz="6082" b="1"/>
            </a:lvl3pPr>
            <a:lvl4pPr marL="4630566" indent="0">
              <a:buNone/>
              <a:defRPr sz="5249" b="1"/>
            </a:lvl4pPr>
            <a:lvl5pPr marL="6174095" indent="0">
              <a:buNone/>
              <a:defRPr sz="5249" b="1"/>
            </a:lvl5pPr>
            <a:lvl6pPr marL="7717615" indent="0">
              <a:buNone/>
              <a:defRPr sz="5249" b="1"/>
            </a:lvl6pPr>
            <a:lvl7pPr marL="9261135" indent="0">
              <a:buNone/>
              <a:defRPr sz="5249" b="1"/>
            </a:lvl7pPr>
            <a:lvl8pPr marL="10804668" indent="0">
              <a:buNone/>
              <a:defRPr sz="5249" b="1"/>
            </a:lvl8pPr>
            <a:lvl9pPr marL="123481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532" indent="0">
              <a:buNone/>
              <a:defRPr sz="9413"/>
            </a:lvl2pPr>
            <a:lvl3pPr marL="3087044" indent="0">
              <a:buNone/>
              <a:defRPr sz="8332"/>
            </a:lvl3pPr>
            <a:lvl4pPr marL="4630566" indent="0">
              <a:buNone/>
              <a:defRPr sz="6914"/>
            </a:lvl4pPr>
            <a:lvl5pPr marL="6174095" indent="0">
              <a:buNone/>
              <a:defRPr sz="6914"/>
            </a:lvl5pPr>
            <a:lvl6pPr marL="7717615" indent="0">
              <a:buNone/>
              <a:defRPr sz="6914"/>
            </a:lvl6pPr>
            <a:lvl7pPr marL="9261135" indent="0">
              <a:buNone/>
              <a:defRPr sz="6914"/>
            </a:lvl7pPr>
            <a:lvl8pPr marL="10804668" indent="0">
              <a:buNone/>
              <a:defRPr sz="6914"/>
            </a:lvl8pPr>
            <a:lvl9pPr marL="123481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532" indent="0">
              <a:buNone/>
              <a:defRPr sz="4164"/>
            </a:lvl2pPr>
            <a:lvl3pPr marL="3087044" indent="0">
              <a:buNone/>
              <a:defRPr sz="3333"/>
            </a:lvl3pPr>
            <a:lvl4pPr marL="4630566" indent="0">
              <a:buNone/>
              <a:defRPr sz="3166"/>
            </a:lvl4pPr>
            <a:lvl5pPr marL="6174095" indent="0">
              <a:buNone/>
              <a:defRPr sz="3166"/>
            </a:lvl5pPr>
            <a:lvl6pPr marL="7717615" indent="0">
              <a:buNone/>
              <a:defRPr sz="3166"/>
            </a:lvl6pPr>
            <a:lvl7pPr marL="9261135" indent="0">
              <a:buNone/>
              <a:defRPr sz="3166"/>
            </a:lvl7pPr>
            <a:lvl8pPr marL="10804668" indent="0">
              <a:buNone/>
              <a:defRPr sz="3166"/>
            </a:lvl8pPr>
            <a:lvl9pPr marL="123481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3172" indent="0">
              <a:buNone/>
              <a:defRPr sz="6082"/>
            </a:lvl2pPr>
            <a:lvl3pPr marL="3086323" indent="0">
              <a:buNone/>
              <a:defRPr sz="5249"/>
            </a:lvl3pPr>
            <a:lvl4pPr marL="4629488" indent="0">
              <a:buNone/>
              <a:defRPr sz="4833"/>
            </a:lvl4pPr>
            <a:lvl5pPr marL="6172654" indent="0">
              <a:buNone/>
              <a:defRPr sz="4833"/>
            </a:lvl5pPr>
            <a:lvl6pPr marL="7715818" indent="0">
              <a:buNone/>
              <a:defRPr sz="4833"/>
            </a:lvl6pPr>
            <a:lvl7pPr marL="9258975" indent="0">
              <a:buNone/>
              <a:defRPr sz="4833"/>
            </a:lvl7pPr>
            <a:lvl8pPr marL="10802149" indent="0">
              <a:buNone/>
              <a:defRPr sz="4833"/>
            </a:lvl8pPr>
            <a:lvl9pPr marL="1234530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172" indent="0">
              <a:buNone/>
              <a:defRPr sz="6914" b="1"/>
            </a:lvl2pPr>
            <a:lvl3pPr marL="3086323" indent="0">
              <a:buNone/>
              <a:defRPr sz="6082" b="1"/>
            </a:lvl3pPr>
            <a:lvl4pPr marL="4629488" indent="0">
              <a:buNone/>
              <a:defRPr sz="5249" b="1"/>
            </a:lvl4pPr>
            <a:lvl5pPr marL="6172654" indent="0">
              <a:buNone/>
              <a:defRPr sz="5249" b="1"/>
            </a:lvl5pPr>
            <a:lvl6pPr marL="7715818" indent="0">
              <a:buNone/>
              <a:defRPr sz="5249" b="1"/>
            </a:lvl6pPr>
            <a:lvl7pPr marL="9258975" indent="0">
              <a:buNone/>
              <a:defRPr sz="5249" b="1"/>
            </a:lvl7pPr>
            <a:lvl8pPr marL="10802149" indent="0">
              <a:buNone/>
              <a:defRPr sz="5249" b="1"/>
            </a:lvl8pPr>
            <a:lvl9pPr marL="1234530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172" indent="0">
              <a:buNone/>
              <a:defRPr sz="9413"/>
            </a:lvl2pPr>
            <a:lvl3pPr marL="3086323" indent="0">
              <a:buNone/>
              <a:defRPr sz="8332"/>
            </a:lvl3pPr>
            <a:lvl4pPr marL="4629488" indent="0">
              <a:buNone/>
              <a:defRPr sz="6914"/>
            </a:lvl4pPr>
            <a:lvl5pPr marL="6172654" indent="0">
              <a:buNone/>
              <a:defRPr sz="6914"/>
            </a:lvl5pPr>
            <a:lvl6pPr marL="7715818" indent="0">
              <a:buNone/>
              <a:defRPr sz="6914"/>
            </a:lvl6pPr>
            <a:lvl7pPr marL="9258975" indent="0">
              <a:buNone/>
              <a:defRPr sz="6914"/>
            </a:lvl7pPr>
            <a:lvl8pPr marL="10802149" indent="0">
              <a:buNone/>
              <a:defRPr sz="6914"/>
            </a:lvl8pPr>
            <a:lvl9pPr marL="1234530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172" indent="0">
              <a:buNone/>
              <a:defRPr sz="4164"/>
            </a:lvl2pPr>
            <a:lvl3pPr marL="3086323" indent="0">
              <a:buNone/>
              <a:defRPr sz="3333"/>
            </a:lvl3pPr>
            <a:lvl4pPr marL="4629488" indent="0">
              <a:buNone/>
              <a:defRPr sz="3166"/>
            </a:lvl4pPr>
            <a:lvl5pPr marL="6172654" indent="0">
              <a:buNone/>
              <a:defRPr sz="3166"/>
            </a:lvl5pPr>
            <a:lvl6pPr marL="7715818" indent="0">
              <a:buNone/>
              <a:defRPr sz="3166"/>
            </a:lvl6pPr>
            <a:lvl7pPr marL="9258975" indent="0">
              <a:buNone/>
              <a:defRPr sz="3166"/>
            </a:lvl7pPr>
            <a:lvl8pPr marL="10802149" indent="0">
              <a:buNone/>
              <a:defRPr sz="3166"/>
            </a:lvl8pPr>
            <a:lvl9pPr marL="1234530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811" indent="0">
              <a:buNone/>
              <a:defRPr sz="6082"/>
            </a:lvl2pPr>
            <a:lvl3pPr marL="3085608" indent="0">
              <a:buNone/>
              <a:defRPr sz="5249"/>
            </a:lvl3pPr>
            <a:lvl4pPr marL="4628411" indent="0">
              <a:buNone/>
              <a:defRPr sz="4833"/>
            </a:lvl4pPr>
            <a:lvl5pPr marL="6171211" indent="0">
              <a:buNone/>
              <a:defRPr sz="4833"/>
            </a:lvl5pPr>
            <a:lvl6pPr marL="7714014" indent="0">
              <a:buNone/>
              <a:defRPr sz="4833"/>
            </a:lvl6pPr>
            <a:lvl7pPr marL="9256815" indent="0">
              <a:buNone/>
              <a:defRPr sz="4833"/>
            </a:lvl7pPr>
            <a:lvl8pPr marL="10799631" indent="0">
              <a:buNone/>
              <a:defRPr sz="4833"/>
            </a:lvl8pPr>
            <a:lvl9pPr marL="1234242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811" indent="0">
              <a:buNone/>
              <a:defRPr sz="6914" b="1"/>
            </a:lvl2pPr>
            <a:lvl3pPr marL="3085608" indent="0">
              <a:buNone/>
              <a:defRPr sz="6082" b="1"/>
            </a:lvl3pPr>
            <a:lvl4pPr marL="4628411" indent="0">
              <a:buNone/>
              <a:defRPr sz="5249" b="1"/>
            </a:lvl4pPr>
            <a:lvl5pPr marL="6171211" indent="0">
              <a:buNone/>
              <a:defRPr sz="5249" b="1"/>
            </a:lvl5pPr>
            <a:lvl6pPr marL="7714014" indent="0">
              <a:buNone/>
              <a:defRPr sz="5249" b="1"/>
            </a:lvl6pPr>
            <a:lvl7pPr marL="9256815" indent="0">
              <a:buNone/>
              <a:defRPr sz="5249" b="1"/>
            </a:lvl7pPr>
            <a:lvl8pPr marL="10799631" indent="0">
              <a:buNone/>
              <a:defRPr sz="5249" b="1"/>
            </a:lvl8pPr>
            <a:lvl9pPr marL="1234242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811" indent="0">
              <a:buNone/>
              <a:defRPr sz="9413"/>
            </a:lvl2pPr>
            <a:lvl3pPr marL="3085608" indent="0">
              <a:buNone/>
              <a:defRPr sz="8332"/>
            </a:lvl3pPr>
            <a:lvl4pPr marL="4628411" indent="0">
              <a:buNone/>
              <a:defRPr sz="6914"/>
            </a:lvl4pPr>
            <a:lvl5pPr marL="6171211" indent="0">
              <a:buNone/>
              <a:defRPr sz="6914"/>
            </a:lvl5pPr>
            <a:lvl6pPr marL="7714014" indent="0">
              <a:buNone/>
              <a:defRPr sz="6914"/>
            </a:lvl6pPr>
            <a:lvl7pPr marL="9256815" indent="0">
              <a:buNone/>
              <a:defRPr sz="6914"/>
            </a:lvl7pPr>
            <a:lvl8pPr marL="10799631" indent="0">
              <a:buNone/>
              <a:defRPr sz="6914"/>
            </a:lvl8pPr>
            <a:lvl9pPr marL="1234242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811" indent="0">
              <a:buNone/>
              <a:defRPr sz="4164"/>
            </a:lvl2pPr>
            <a:lvl3pPr marL="3085608" indent="0">
              <a:buNone/>
              <a:defRPr sz="3333"/>
            </a:lvl3pPr>
            <a:lvl4pPr marL="4628411" indent="0">
              <a:buNone/>
              <a:defRPr sz="3166"/>
            </a:lvl4pPr>
            <a:lvl5pPr marL="6171211" indent="0">
              <a:buNone/>
              <a:defRPr sz="3166"/>
            </a:lvl5pPr>
            <a:lvl6pPr marL="7714014" indent="0">
              <a:buNone/>
              <a:defRPr sz="3166"/>
            </a:lvl6pPr>
            <a:lvl7pPr marL="9256815" indent="0">
              <a:buNone/>
              <a:defRPr sz="3166"/>
            </a:lvl7pPr>
            <a:lvl8pPr marL="10799631" indent="0">
              <a:buNone/>
              <a:defRPr sz="3166"/>
            </a:lvl8pPr>
            <a:lvl9pPr marL="1234242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7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447" indent="0">
              <a:buNone/>
              <a:defRPr sz="6082"/>
            </a:lvl2pPr>
            <a:lvl3pPr marL="3084888" indent="0">
              <a:buNone/>
              <a:defRPr sz="5249"/>
            </a:lvl3pPr>
            <a:lvl4pPr marL="4627331" indent="0">
              <a:buNone/>
              <a:defRPr sz="4833"/>
            </a:lvl4pPr>
            <a:lvl5pPr marL="6169771" indent="0">
              <a:buNone/>
              <a:defRPr sz="4833"/>
            </a:lvl5pPr>
            <a:lvl6pPr marL="7712218" indent="0">
              <a:buNone/>
              <a:defRPr sz="4833"/>
            </a:lvl6pPr>
            <a:lvl7pPr marL="9254659" indent="0">
              <a:buNone/>
              <a:defRPr sz="4833"/>
            </a:lvl7pPr>
            <a:lvl8pPr marL="10797111" indent="0">
              <a:buNone/>
              <a:defRPr sz="4833"/>
            </a:lvl8pPr>
            <a:lvl9pPr marL="1233954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447" indent="0">
              <a:buNone/>
              <a:defRPr sz="6914" b="1"/>
            </a:lvl2pPr>
            <a:lvl3pPr marL="3084888" indent="0">
              <a:buNone/>
              <a:defRPr sz="6082" b="1"/>
            </a:lvl3pPr>
            <a:lvl4pPr marL="4627331" indent="0">
              <a:buNone/>
              <a:defRPr sz="5249" b="1"/>
            </a:lvl4pPr>
            <a:lvl5pPr marL="6169771" indent="0">
              <a:buNone/>
              <a:defRPr sz="5249" b="1"/>
            </a:lvl5pPr>
            <a:lvl6pPr marL="7712218" indent="0">
              <a:buNone/>
              <a:defRPr sz="5249" b="1"/>
            </a:lvl6pPr>
            <a:lvl7pPr marL="9254659" indent="0">
              <a:buNone/>
              <a:defRPr sz="5249" b="1"/>
            </a:lvl7pPr>
            <a:lvl8pPr marL="10797111" indent="0">
              <a:buNone/>
              <a:defRPr sz="5249" b="1"/>
            </a:lvl8pPr>
            <a:lvl9pPr marL="1233954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447" indent="0">
              <a:buNone/>
              <a:defRPr sz="9413"/>
            </a:lvl2pPr>
            <a:lvl3pPr marL="3084888" indent="0">
              <a:buNone/>
              <a:defRPr sz="8332"/>
            </a:lvl3pPr>
            <a:lvl4pPr marL="4627331" indent="0">
              <a:buNone/>
              <a:defRPr sz="6914"/>
            </a:lvl4pPr>
            <a:lvl5pPr marL="6169771" indent="0">
              <a:buNone/>
              <a:defRPr sz="6914"/>
            </a:lvl5pPr>
            <a:lvl6pPr marL="7712218" indent="0">
              <a:buNone/>
              <a:defRPr sz="6914"/>
            </a:lvl6pPr>
            <a:lvl7pPr marL="9254659" indent="0">
              <a:buNone/>
              <a:defRPr sz="6914"/>
            </a:lvl7pPr>
            <a:lvl8pPr marL="10797111" indent="0">
              <a:buNone/>
              <a:defRPr sz="6914"/>
            </a:lvl8pPr>
            <a:lvl9pPr marL="1233954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447" indent="0">
              <a:buNone/>
              <a:defRPr sz="4164"/>
            </a:lvl2pPr>
            <a:lvl3pPr marL="3084888" indent="0">
              <a:buNone/>
              <a:defRPr sz="3333"/>
            </a:lvl3pPr>
            <a:lvl4pPr marL="4627331" indent="0">
              <a:buNone/>
              <a:defRPr sz="3166"/>
            </a:lvl4pPr>
            <a:lvl5pPr marL="6169771" indent="0">
              <a:buNone/>
              <a:defRPr sz="3166"/>
            </a:lvl5pPr>
            <a:lvl6pPr marL="7712218" indent="0">
              <a:buNone/>
              <a:defRPr sz="3166"/>
            </a:lvl6pPr>
            <a:lvl7pPr marL="9254659" indent="0">
              <a:buNone/>
              <a:defRPr sz="3166"/>
            </a:lvl7pPr>
            <a:lvl8pPr marL="10797111" indent="0">
              <a:buNone/>
              <a:defRPr sz="3166"/>
            </a:lvl8pPr>
            <a:lvl9pPr marL="1233954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2087" indent="0">
              <a:buNone/>
              <a:defRPr sz="6082"/>
            </a:lvl2pPr>
            <a:lvl3pPr marL="3084167" indent="0">
              <a:buNone/>
              <a:defRPr sz="5249"/>
            </a:lvl3pPr>
            <a:lvl4pPr marL="4626252" indent="0">
              <a:buNone/>
              <a:defRPr sz="4833"/>
            </a:lvl4pPr>
            <a:lvl5pPr marL="6168332" indent="0">
              <a:buNone/>
              <a:defRPr sz="4833"/>
            </a:lvl5pPr>
            <a:lvl6pPr marL="7710420" indent="0">
              <a:buNone/>
              <a:defRPr sz="4833"/>
            </a:lvl6pPr>
            <a:lvl7pPr marL="9252501" indent="0">
              <a:buNone/>
              <a:defRPr sz="4833"/>
            </a:lvl7pPr>
            <a:lvl8pPr marL="10794592" indent="0">
              <a:buNone/>
              <a:defRPr sz="4833"/>
            </a:lvl8pPr>
            <a:lvl9pPr marL="1233667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087" indent="0">
              <a:buNone/>
              <a:defRPr sz="6914" b="1"/>
            </a:lvl2pPr>
            <a:lvl3pPr marL="3084167" indent="0">
              <a:buNone/>
              <a:defRPr sz="6082" b="1"/>
            </a:lvl3pPr>
            <a:lvl4pPr marL="4626252" indent="0">
              <a:buNone/>
              <a:defRPr sz="5249" b="1"/>
            </a:lvl4pPr>
            <a:lvl5pPr marL="6168332" indent="0">
              <a:buNone/>
              <a:defRPr sz="5249" b="1"/>
            </a:lvl5pPr>
            <a:lvl6pPr marL="7710420" indent="0">
              <a:buNone/>
              <a:defRPr sz="5249" b="1"/>
            </a:lvl6pPr>
            <a:lvl7pPr marL="9252501" indent="0">
              <a:buNone/>
              <a:defRPr sz="5249" b="1"/>
            </a:lvl7pPr>
            <a:lvl8pPr marL="10794592" indent="0">
              <a:buNone/>
              <a:defRPr sz="5249" b="1"/>
            </a:lvl8pPr>
            <a:lvl9pPr marL="1233667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087" indent="0">
              <a:buNone/>
              <a:defRPr sz="9413"/>
            </a:lvl2pPr>
            <a:lvl3pPr marL="3084167" indent="0">
              <a:buNone/>
              <a:defRPr sz="8332"/>
            </a:lvl3pPr>
            <a:lvl4pPr marL="4626252" indent="0">
              <a:buNone/>
              <a:defRPr sz="6914"/>
            </a:lvl4pPr>
            <a:lvl5pPr marL="6168332" indent="0">
              <a:buNone/>
              <a:defRPr sz="6914"/>
            </a:lvl5pPr>
            <a:lvl6pPr marL="7710420" indent="0">
              <a:buNone/>
              <a:defRPr sz="6914"/>
            </a:lvl6pPr>
            <a:lvl7pPr marL="9252501" indent="0">
              <a:buNone/>
              <a:defRPr sz="6914"/>
            </a:lvl7pPr>
            <a:lvl8pPr marL="10794592" indent="0">
              <a:buNone/>
              <a:defRPr sz="6914"/>
            </a:lvl8pPr>
            <a:lvl9pPr marL="1233667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087" indent="0">
              <a:buNone/>
              <a:defRPr sz="4164"/>
            </a:lvl2pPr>
            <a:lvl3pPr marL="3084167" indent="0">
              <a:buNone/>
              <a:defRPr sz="3333"/>
            </a:lvl3pPr>
            <a:lvl4pPr marL="4626252" indent="0">
              <a:buNone/>
              <a:defRPr sz="3166"/>
            </a:lvl4pPr>
            <a:lvl5pPr marL="6168332" indent="0">
              <a:buNone/>
              <a:defRPr sz="3166"/>
            </a:lvl5pPr>
            <a:lvl6pPr marL="7710420" indent="0">
              <a:buNone/>
              <a:defRPr sz="3166"/>
            </a:lvl6pPr>
            <a:lvl7pPr marL="9252501" indent="0">
              <a:buNone/>
              <a:defRPr sz="3166"/>
            </a:lvl7pPr>
            <a:lvl8pPr marL="10794592" indent="0">
              <a:buNone/>
              <a:defRPr sz="3166"/>
            </a:lvl8pPr>
            <a:lvl9pPr marL="1233667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729" indent="0">
              <a:buNone/>
              <a:defRPr sz="6082"/>
            </a:lvl2pPr>
            <a:lvl3pPr marL="3083451" indent="0">
              <a:buNone/>
              <a:defRPr sz="5249"/>
            </a:lvl3pPr>
            <a:lvl4pPr marL="4625172" indent="0">
              <a:buNone/>
              <a:defRPr sz="4833"/>
            </a:lvl4pPr>
            <a:lvl5pPr marL="6166898" indent="0">
              <a:buNone/>
              <a:defRPr sz="4833"/>
            </a:lvl5pPr>
            <a:lvl6pPr marL="7708626" indent="0">
              <a:buNone/>
              <a:defRPr sz="4833"/>
            </a:lvl6pPr>
            <a:lvl7pPr marL="9250342" indent="0">
              <a:buNone/>
              <a:defRPr sz="4833"/>
            </a:lvl7pPr>
            <a:lvl8pPr marL="10792072" indent="0">
              <a:buNone/>
              <a:defRPr sz="4833"/>
            </a:lvl8pPr>
            <a:lvl9pPr marL="1233379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729" indent="0">
              <a:buNone/>
              <a:defRPr sz="6914" b="1"/>
            </a:lvl2pPr>
            <a:lvl3pPr marL="3083451" indent="0">
              <a:buNone/>
              <a:defRPr sz="6082" b="1"/>
            </a:lvl3pPr>
            <a:lvl4pPr marL="4625172" indent="0">
              <a:buNone/>
              <a:defRPr sz="5249" b="1"/>
            </a:lvl4pPr>
            <a:lvl5pPr marL="6166898" indent="0">
              <a:buNone/>
              <a:defRPr sz="5249" b="1"/>
            </a:lvl5pPr>
            <a:lvl6pPr marL="7708626" indent="0">
              <a:buNone/>
              <a:defRPr sz="5249" b="1"/>
            </a:lvl6pPr>
            <a:lvl7pPr marL="9250342" indent="0">
              <a:buNone/>
              <a:defRPr sz="5249" b="1"/>
            </a:lvl7pPr>
            <a:lvl8pPr marL="10792072" indent="0">
              <a:buNone/>
              <a:defRPr sz="5249" b="1"/>
            </a:lvl8pPr>
            <a:lvl9pPr marL="1233379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729" indent="0">
              <a:buNone/>
              <a:defRPr sz="9413"/>
            </a:lvl2pPr>
            <a:lvl3pPr marL="3083451" indent="0">
              <a:buNone/>
              <a:defRPr sz="8332"/>
            </a:lvl3pPr>
            <a:lvl4pPr marL="4625172" indent="0">
              <a:buNone/>
              <a:defRPr sz="6914"/>
            </a:lvl4pPr>
            <a:lvl5pPr marL="6166898" indent="0">
              <a:buNone/>
              <a:defRPr sz="6914"/>
            </a:lvl5pPr>
            <a:lvl6pPr marL="7708626" indent="0">
              <a:buNone/>
              <a:defRPr sz="6914"/>
            </a:lvl6pPr>
            <a:lvl7pPr marL="9250342" indent="0">
              <a:buNone/>
              <a:defRPr sz="6914"/>
            </a:lvl7pPr>
            <a:lvl8pPr marL="10792072" indent="0">
              <a:buNone/>
              <a:defRPr sz="6914"/>
            </a:lvl8pPr>
            <a:lvl9pPr marL="1233379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729" indent="0">
              <a:buNone/>
              <a:defRPr sz="4164"/>
            </a:lvl2pPr>
            <a:lvl3pPr marL="3083451" indent="0">
              <a:buNone/>
              <a:defRPr sz="3333"/>
            </a:lvl3pPr>
            <a:lvl4pPr marL="4625172" indent="0">
              <a:buNone/>
              <a:defRPr sz="3166"/>
            </a:lvl4pPr>
            <a:lvl5pPr marL="6166898" indent="0">
              <a:buNone/>
              <a:defRPr sz="3166"/>
            </a:lvl5pPr>
            <a:lvl6pPr marL="7708626" indent="0">
              <a:buNone/>
              <a:defRPr sz="3166"/>
            </a:lvl6pPr>
            <a:lvl7pPr marL="9250342" indent="0">
              <a:buNone/>
              <a:defRPr sz="3166"/>
            </a:lvl7pPr>
            <a:lvl8pPr marL="10792072" indent="0">
              <a:buNone/>
              <a:defRPr sz="3166"/>
            </a:lvl8pPr>
            <a:lvl9pPr marL="1233379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2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366" indent="0">
              <a:buNone/>
              <a:defRPr sz="6082"/>
            </a:lvl2pPr>
            <a:lvl3pPr marL="3082732" indent="0">
              <a:buNone/>
              <a:defRPr sz="5249"/>
            </a:lvl3pPr>
            <a:lvl4pPr marL="4624093" indent="0">
              <a:buNone/>
              <a:defRPr sz="4833"/>
            </a:lvl4pPr>
            <a:lvl5pPr marL="6165455" indent="0">
              <a:buNone/>
              <a:defRPr sz="4833"/>
            </a:lvl5pPr>
            <a:lvl6pPr marL="7706826" indent="0">
              <a:buNone/>
              <a:defRPr sz="4833"/>
            </a:lvl6pPr>
            <a:lvl7pPr marL="9248186" indent="0">
              <a:buNone/>
              <a:defRPr sz="4833"/>
            </a:lvl7pPr>
            <a:lvl8pPr marL="10789557" indent="0">
              <a:buNone/>
              <a:defRPr sz="4833"/>
            </a:lvl8pPr>
            <a:lvl9pPr marL="1233091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366" indent="0">
              <a:buNone/>
              <a:defRPr sz="6914" b="1"/>
            </a:lvl2pPr>
            <a:lvl3pPr marL="3082732" indent="0">
              <a:buNone/>
              <a:defRPr sz="6082" b="1"/>
            </a:lvl3pPr>
            <a:lvl4pPr marL="4624093" indent="0">
              <a:buNone/>
              <a:defRPr sz="5249" b="1"/>
            </a:lvl4pPr>
            <a:lvl5pPr marL="6165455" indent="0">
              <a:buNone/>
              <a:defRPr sz="5249" b="1"/>
            </a:lvl5pPr>
            <a:lvl6pPr marL="7706826" indent="0">
              <a:buNone/>
              <a:defRPr sz="5249" b="1"/>
            </a:lvl6pPr>
            <a:lvl7pPr marL="9248186" indent="0">
              <a:buNone/>
              <a:defRPr sz="5249" b="1"/>
            </a:lvl7pPr>
            <a:lvl8pPr marL="10789557" indent="0">
              <a:buNone/>
              <a:defRPr sz="5249" b="1"/>
            </a:lvl8pPr>
            <a:lvl9pPr marL="123309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366" indent="0">
              <a:buNone/>
              <a:defRPr sz="9413"/>
            </a:lvl2pPr>
            <a:lvl3pPr marL="3082732" indent="0">
              <a:buNone/>
              <a:defRPr sz="8332"/>
            </a:lvl3pPr>
            <a:lvl4pPr marL="4624093" indent="0">
              <a:buNone/>
              <a:defRPr sz="6914"/>
            </a:lvl4pPr>
            <a:lvl5pPr marL="6165455" indent="0">
              <a:buNone/>
              <a:defRPr sz="6914"/>
            </a:lvl5pPr>
            <a:lvl6pPr marL="7706826" indent="0">
              <a:buNone/>
              <a:defRPr sz="6914"/>
            </a:lvl6pPr>
            <a:lvl7pPr marL="9248186" indent="0">
              <a:buNone/>
              <a:defRPr sz="6914"/>
            </a:lvl7pPr>
            <a:lvl8pPr marL="10789557" indent="0">
              <a:buNone/>
              <a:defRPr sz="6914"/>
            </a:lvl8pPr>
            <a:lvl9pPr marL="1233091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366" indent="0">
              <a:buNone/>
              <a:defRPr sz="4164"/>
            </a:lvl2pPr>
            <a:lvl3pPr marL="3082732" indent="0">
              <a:buNone/>
              <a:defRPr sz="3333"/>
            </a:lvl3pPr>
            <a:lvl4pPr marL="4624093" indent="0">
              <a:buNone/>
              <a:defRPr sz="3166"/>
            </a:lvl4pPr>
            <a:lvl5pPr marL="6165455" indent="0">
              <a:buNone/>
              <a:defRPr sz="3166"/>
            </a:lvl5pPr>
            <a:lvl6pPr marL="7706826" indent="0">
              <a:buNone/>
              <a:defRPr sz="3166"/>
            </a:lvl6pPr>
            <a:lvl7pPr marL="9248186" indent="0">
              <a:buNone/>
              <a:defRPr sz="3166"/>
            </a:lvl7pPr>
            <a:lvl8pPr marL="10789557" indent="0">
              <a:buNone/>
              <a:defRPr sz="3166"/>
            </a:lvl8pPr>
            <a:lvl9pPr marL="123309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4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3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41006" indent="0">
              <a:buNone/>
              <a:defRPr sz="6082"/>
            </a:lvl2pPr>
            <a:lvl3pPr marL="3082013" indent="0">
              <a:buNone/>
              <a:defRPr sz="5249"/>
            </a:lvl3pPr>
            <a:lvl4pPr marL="4623014" indent="0">
              <a:buNone/>
              <a:defRPr sz="4833"/>
            </a:lvl4pPr>
            <a:lvl5pPr marL="6164022" indent="0">
              <a:buNone/>
              <a:defRPr sz="4833"/>
            </a:lvl5pPr>
            <a:lvl6pPr marL="7705026" indent="0">
              <a:buNone/>
              <a:defRPr sz="4833"/>
            </a:lvl6pPr>
            <a:lvl7pPr marL="9246028" indent="0">
              <a:buNone/>
              <a:defRPr sz="4833"/>
            </a:lvl7pPr>
            <a:lvl8pPr marL="10787041" indent="0">
              <a:buNone/>
              <a:defRPr sz="4833"/>
            </a:lvl8pPr>
            <a:lvl9pPr marL="123280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006" indent="0">
              <a:buNone/>
              <a:defRPr sz="6914" b="1"/>
            </a:lvl2pPr>
            <a:lvl3pPr marL="3082013" indent="0">
              <a:buNone/>
              <a:defRPr sz="6082" b="1"/>
            </a:lvl3pPr>
            <a:lvl4pPr marL="4623014" indent="0">
              <a:buNone/>
              <a:defRPr sz="5249" b="1"/>
            </a:lvl4pPr>
            <a:lvl5pPr marL="6164022" indent="0">
              <a:buNone/>
              <a:defRPr sz="5249" b="1"/>
            </a:lvl5pPr>
            <a:lvl6pPr marL="7705026" indent="0">
              <a:buNone/>
              <a:defRPr sz="5249" b="1"/>
            </a:lvl6pPr>
            <a:lvl7pPr marL="9246028" indent="0">
              <a:buNone/>
              <a:defRPr sz="5249" b="1"/>
            </a:lvl7pPr>
            <a:lvl8pPr marL="10787041" indent="0">
              <a:buNone/>
              <a:defRPr sz="5249" b="1"/>
            </a:lvl8pPr>
            <a:lvl9pPr marL="123280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006" indent="0">
              <a:buNone/>
              <a:defRPr sz="9413"/>
            </a:lvl2pPr>
            <a:lvl3pPr marL="3082013" indent="0">
              <a:buNone/>
              <a:defRPr sz="8332"/>
            </a:lvl3pPr>
            <a:lvl4pPr marL="4623014" indent="0">
              <a:buNone/>
              <a:defRPr sz="6914"/>
            </a:lvl4pPr>
            <a:lvl5pPr marL="6164022" indent="0">
              <a:buNone/>
              <a:defRPr sz="6914"/>
            </a:lvl5pPr>
            <a:lvl6pPr marL="7705026" indent="0">
              <a:buNone/>
              <a:defRPr sz="6914"/>
            </a:lvl6pPr>
            <a:lvl7pPr marL="9246028" indent="0">
              <a:buNone/>
              <a:defRPr sz="6914"/>
            </a:lvl7pPr>
            <a:lvl8pPr marL="10787041" indent="0">
              <a:buNone/>
              <a:defRPr sz="6914"/>
            </a:lvl8pPr>
            <a:lvl9pPr marL="123280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006" indent="0">
              <a:buNone/>
              <a:defRPr sz="4164"/>
            </a:lvl2pPr>
            <a:lvl3pPr marL="3082013" indent="0">
              <a:buNone/>
              <a:defRPr sz="3333"/>
            </a:lvl3pPr>
            <a:lvl4pPr marL="4623014" indent="0">
              <a:buNone/>
              <a:defRPr sz="3166"/>
            </a:lvl4pPr>
            <a:lvl5pPr marL="6164022" indent="0">
              <a:buNone/>
              <a:defRPr sz="3166"/>
            </a:lvl5pPr>
            <a:lvl6pPr marL="7705026" indent="0">
              <a:buNone/>
              <a:defRPr sz="3166"/>
            </a:lvl6pPr>
            <a:lvl7pPr marL="9246028" indent="0">
              <a:buNone/>
              <a:defRPr sz="3166"/>
            </a:lvl7pPr>
            <a:lvl8pPr marL="10787041" indent="0">
              <a:buNone/>
              <a:defRPr sz="3166"/>
            </a:lvl8pPr>
            <a:lvl9pPr marL="123280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7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2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3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3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56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64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29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93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25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32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38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452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516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645" indent="0">
              <a:buNone/>
              <a:defRPr sz="6914" b="1"/>
            </a:lvl2pPr>
            <a:lvl3pPr marL="3081297" indent="0">
              <a:buNone/>
              <a:defRPr sz="6082" b="1"/>
            </a:lvl3pPr>
            <a:lvl4pPr marL="4621934" indent="0">
              <a:buNone/>
              <a:defRPr sz="5249" b="1"/>
            </a:lvl4pPr>
            <a:lvl5pPr marL="6162586" indent="0">
              <a:buNone/>
              <a:defRPr sz="5249" b="1"/>
            </a:lvl5pPr>
            <a:lvl6pPr marL="7703231" indent="0">
              <a:buNone/>
              <a:defRPr sz="5249" b="1"/>
            </a:lvl6pPr>
            <a:lvl7pPr marL="9243871" indent="0">
              <a:buNone/>
              <a:defRPr sz="5249" b="1"/>
            </a:lvl7pPr>
            <a:lvl8pPr marL="10784525" indent="0">
              <a:buNone/>
              <a:defRPr sz="5249" b="1"/>
            </a:lvl8pPr>
            <a:lvl9pPr marL="1232516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645" indent="0">
              <a:buNone/>
              <a:defRPr sz="9413"/>
            </a:lvl2pPr>
            <a:lvl3pPr marL="3081297" indent="0">
              <a:buNone/>
              <a:defRPr sz="8332"/>
            </a:lvl3pPr>
            <a:lvl4pPr marL="4621934" indent="0">
              <a:buNone/>
              <a:defRPr sz="6914"/>
            </a:lvl4pPr>
            <a:lvl5pPr marL="6162586" indent="0">
              <a:buNone/>
              <a:defRPr sz="6914"/>
            </a:lvl5pPr>
            <a:lvl6pPr marL="7703231" indent="0">
              <a:buNone/>
              <a:defRPr sz="6914"/>
            </a:lvl6pPr>
            <a:lvl7pPr marL="9243871" indent="0">
              <a:buNone/>
              <a:defRPr sz="6914"/>
            </a:lvl7pPr>
            <a:lvl8pPr marL="10784525" indent="0">
              <a:buNone/>
              <a:defRPr sz="6914"/>
            </a:lvl8pPr>
            <a:lvl9pPr marL="1232516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645" indent="0">
              <a:buNone/>
              <a:defRPr sz="4164"/>
            </a:lvl2pPr>
            <a:lvl3pPr marL="3081297" indent="0">
              <a:buNone/>
              <a:defRPr sz="3333"/>
            </a:lvl3pPr>
            <a:lvl4pPr marL="4621934" indent="0">
              <a:buNone/>
              <a:defRPr sz="3166"/>
            </a:lvl4pPr>
            <a:lvl5pPr marL="6162586" indent="0">
              <a:buNone/>
              <a:defRPr sz="3166"/>
            </a:lvl5pPr>
            <a:lvl6pPr marL="7703231" indent="0">
              <a:buNone/>
              <a:defRPr sz="3166"/>
            </a:lvl6pPr>
            <a:lvl7pPr marL="9243871" indent="0">
              <a:buNone/>
              <a:defRPr sz="3166"/>
            </a:lvl7pPr>
            <a:lvl8pPr marL="10784525" indent="0">
              <a:buNone/>
              <a:defRPr sz="3166"/>
            </a:lvl8pPr>
            <a:lvl9pPr marL="1232516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6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4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0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1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17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402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5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085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15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1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171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201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229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283" indent="0">
              <a:buNone/>
              <a:defRPr sz="6914" b="1"/>
            </a:lvl2pPr>
            <a:lvl3pPr marL="3080577" indent="0">
              <a:buNone/>
              <a:defRPr sz="6082" b="1"/>
            </a:lvl3pPr>
            <a:lvl4pPr marL="4620855" indent="0">
              <a:buNone/>
              <a:defRPr sz="5249" b="1"/>
            </a:lvl4pPr>
            <a:lvl5pPr marL="6161151" indent="0">
              <a:buNone/>
              <a:defRPr sz="5249" b="1"/>
            </a:lvl5pPr>
            <a:lvl6pPr marL="7701431" indent="0">
              <a:buNone/>
              <a:defRPr sz="5249" b="1"/>
            </a:lvl6pPr>
            <a:lvl7pPr marL="9241717" indent="0">
              <a:buNone/>
              <a:defRPr sz="5249" b="1"/>
            </a:lvl7pPr>
            <a:lvl8pPr marL="10782012" indent="0">
              <a:buNone/>
              <a:defRPr sz="5249" b="1"/>
            </a:lvl8pPr>
            <a:lvl9pPr marL="1232229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283" indent="0">
              <a:buNone/>
              <a:defRPr sz="9413"/>
            </a:lvl2pPr>
            <a:lvl3pPr marL="3080577" indent="0">
              <a:buNone/>
              <a:defRPr sz="8332"/>
            </a:lvl3pPr>
            <a:lvl4pPr marL="4620855" indent="0">
              <a:buNone/>
              <a:defRPr sz="6914"/>
            </a:lvl4pPr>
            <a:lvl5pPr marL="6161151" indent="0">
              <a:buNone/>
              <a:defRPr sz="6914"/>
            </a:lvl5pPr>
            <a:lvl6pPr marL="7701431" indent="0">
              <a:buNone/>
              <a:defRPr sz="6914"/>
            </a:lvl6pPr>
            <a:lvl7pPr marL="9241717" indent="0">
              <a:buNone/>
              <a:defRPr sz="6914"/>
            </a:lvl7pPr>
            <a:lvl8pPr marL="10782012" indent="0">
              <a:buNone/>
              <a:defRPr sz="6914"/>
            </a:lvl8pPr>
            <a:lvl9pPr marL="12322298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283" indent="0">
              <a:buNone/>
              <a:defRPr sz="4164"/>
            </a:lvl2pPr>
            <a:lvl3pPr marL="3080577" indent="0">
              <a:buNone/>
              <a:defRPr sz="3333"/>
            </a:lvl3pPr>
            <a:lvl4pPr marL="4620855" indent="0">
              <a:buNone/>
              <a:defRPr sz="3166"/>
            </a:lvl4pPr>
            <a:lvl5pPr marL="6161151" indent="0">
              <a:buNone/>
              <a:defRPr sz="3166"/>
            </a:lvl5pPr>
            <a:lvl6pPr marL="7701431" indent="0">
              <a:buNone/>
              <a:defRPr sz="3166"/>
            </a:lvl6pPr>
            <a:lvl7pPr marL="9241717" indent="0">
              <a:buNone/>
              <a:defRPr sz="3166"/>
            </a:lvl7pPr>
            <a:lvl8pPr marL="10782012" indent="0">
              <a:buNone/>
              <a:defRPr sz="3166"/>
            </a:lvl8pPr>
            <a:lvl9pPr marL="1232229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6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8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9924" indent="0">
              <a:buNone/>
              <a:defRPr sz="6082"/>
            </a:lvl2pPr>
            <a:lvl3pPr marL="3079863" indent="0">
              <a:buNone/>
              <a:defRPr sz="5249"/>
            </a:lvl3pPr>
            <a:lvl4pPr marL="4619778" indent="0">
              <a:buNone/>
              <a:defRPr sz="4833"/>
            </a:lvl4pPr>
            <a:lvl5pPr marL="6159711" indent="0">
              <a:buNone/>
              <a:defRPr sz="4833"/>
            </a:lvl5pPr>
            <a:lvl6pPr marL="7699640" indent="0">
              <a:buNone/>
              <a:defRPr sz="4833"/>
            </a:lvl6pPr>
            <a:lvl7pPr marL="9239559" indent="0">
              <a:buNone/>
              <a:defRPr sz="4833"/>
            </a:lvl7pPr>
            <a:lvl8pPr marL="10779498" indent="0">
              <a:buNone/>
              <a:defRPr sz="4833"/>
            </a:lvl8pPr>
            <a:lvl9pPr marL="1231942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924" indent="0">
              <a:buNone/>
              <a:defRPr sz="6914" b="1"/>
            </a:lvl2pPr>
            <a:lvl3pPr marL="3079863" indent="0">
              <a:buNone/>
              <a:defRPr sz="6082" b="1"/>
            </a:lvl3pPr>
            <a:lvl4pPr marL="4619778" indent="0">
              <a:buNone/>
              <a:defRPr sz="5249" b="1"/>
            </a:lvl4pPr>
            <a:lvl5pPr marL="6159711" indent="0">
              <a:buNone/>
              <a:defRPr sz="5249" b="1"/>
            </a:lvl5pPr>
            <a:lvl6pPr marL="7699640" indent="0">
              <a:buNone/>
              <a:defRPr sz="5249" b="1"/>
            </a:lvl6pPr>
            <a:lvl7pPr marL="9239559" indent="0">
              <a:buNone/>
              <a:defRPr sz="5249" b="1"/>
            </a:lvl7pPr>
            <a:lvl8pPr marL="10779498" indent="0">
              <a:buNone/>
              <a:defRPr sz="5249" b="1"/>
            </a:lvl8pPr>
            <a:lvl9pPr marL="123194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924" indent="0">
              <a:buNone/>
              <a:defRPr sz="9413"/>
            </a:lvl2pPr>
            <a:lvl3pPr marL="3079863" indent="0">
              <a:buNone/>
              <a:defRPr sz="8332"/>
            </a:lvl3pPr>
            <a:lvl4pPr marL="4619778" indent="0">
              <a:buNone/>
              <a:defRPr sz="6914"/>
            </a:lvl4pPr>
            <a:lvl5pPr marL="6159711" indent="0">
              <a:buNone/>
              <a:defRPr sz="6914"/>
            </a:lvl5pPr>
            <a:lvl6pPr marL="7699640" indent="0">
              <a:buNone/>
              <a:defRPr sz="6914"/>
            </a:lvl6pPr>
            <a:lvl7pPr marL="9239559" indent="0">
              <a:buNone/>
              <a:defRPr sz="6914"/>
            </a:lvl7pPr>
            <a:lvl8pPr marL="10779498" indent="0">
              <a:buNone/>
              <a:defRPr sz="6914"/>
            </a:lvl8pPr>
            <a:lvl9pPr marL="1231942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924" indent="0">
              <a:buNone/>
              <a:defRPr sz="4164"/>
            </a:lvl2pPr>
            <a:lvl3pPr marL="3079863" indent="0">
              <a:buNone/>
              <a:defRPr sz="3333"/>
            </a:lvl3pPr>
            <a:lvl4pPr marL="4619778" indent="0">
              <a:buNone/>
              <a:defRPr sz="3166"/>
            </a:lvl4pPr>
            <a:lvl5pPr marL="6159711" indent="0">
              <a:buNone/>
              <a:defRPr sz="3166"/>
            </a:lvl5pPr>
            <a:lvl6pPr marL="7699640" indent="0">
              <a:buNone/>
              <a:defRPr sz="3166"/>
            </a:lvl6pPr>
            <a:lvl7pPr marL="9239559" indent="0">
              <a:buNone/>
              <a:defRPr sz="3166"/>
            </a:lvl7pPr>
            <a:lvl8pPr marL="10779498" indent="0">
              <a:buNone/>
              <a:defRPr sz="3166"/>
            </a:lvl8pPr>
            <a:lvl9pPr marL="123194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8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8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7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7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7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95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14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8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82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784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74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698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65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569" indent="0">
              <a:buNone/>
              <a:defRPr sz="6914" b="1"/>
            </a:lvl2pPr>
            <a:lvl3pPr marL="3079142" indent="0">
              <a:buNone/>
              <a:defRPr sz="6082" b="1"/>
            </a:lvl3pPr>
            <a:lvl4pPr marL="4618703" indent="0">
              <a:buNone/>
              <a:defRPr sz="5249" b="1"/>
            </a:lvl4pPr>
            <a:lvl5pPr marL="6158274" indent="0">
              <a:buNone/>
              <a:defRPr sz="5249" b="1"/>
            </a:lvl5pPr>
            <a:lvl6pPr marL="7697846" indent="0">
              <a:buNone/>
              <a:defRPr sz="5249" b="1"/>
            </a:lvl6pPr>
            <a:lvl7pPr marL="9237406" indent="0">
              <a:buNone/>
              <a:defRPr sz="5249" b="1"/>
            </a:lvl7pPr>
            <a:lvl8pPr marL="10776982" indent="0">
              <a:buNone/>
              <a:defRPr sz="5249" b="1"/>
            </a:lvl8pPr>
            <a:lvl9pPr marL="123165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569" indent="0">
              <a:buNone/>
              <a:defRPr sz="9413"/>
            </a:lvl2pPr>
            <a:lvl3pPr marL="3079142" indent="0">
              <a:buNone/>
              <a:defRPr sz="8332"/>
            </a:lvl3pPr>
            <a:lvl4pPr marL="4618703" indent="0">
              <a:buNone/>
              <a:defRPr sz="6914"/>
            </a:lvl4pPr>
            <a:lvl5pPr marL="6158274" indent="0">
              <a:buNone/>
              <a:defRPr sz="6914"/>
            </a:lvl5pPr>
            <a:lvl6pPr marL="7697846" indent="0">
              <a:buNone/>
              <a:defRPr sz="6914"/>
            </a:lvl6pPr>
            <a:lvl7pPr marL="9237406" indent="0">
              <a:buNone/>
              <a:defRPr sz="6914"/>
            </a:lvl7pPr>
            <a:lvl8pPr marL="10776982" indent="0">
              <a:buNone/>
              <a:defRPr sz="6914"/>
            </a:lvl8pPr>
            <a:lvl9pPr marL="12316545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569" indent="0">
              <a:buNone/>
              <a:defRPr sz="4164"/>
            </a:lvl2pPr>
            <a:lvl3pPr marL="3079142" indent="0">
              <a:buNone/>
              <a:defRPr sz="3333"/>
            </a:lvl3pPr>
            <a:lvl4pPr marL="4618703" indent="0">
              <a:buNone/>
              <a:defRPr sz="3166"/>
            </a:lvl4pPr>
            <a:lvl5pPr marL="6158274" indent="0">
              <a:buNone/>
              <a:defRPr sz="3166"/>
            </a:lvl5pPr>
            <a:lvl6pPr marL="7697846" indent="0">
              <a:buNone/>
              <a:defRPr sz="3166"/>
            </a:lvl6pPr>
            <a:lvl7pPr marL="9237406" indent="0">
              <a:buNone/>
              <a:defRPr sz="3166"/>
            </a:lvl7pPr>
            <a:lvl8pPr marL="10776982" indent="0">
              <a:buNone/>
              <a:defRPr sz="3166"/>
            </a:lvl8pPr>
            <a:lvl9pPr marL="123165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8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609" indent="0" algn="ctr">
              <a:buNone/>
              <a:defRPr/>
            </a:lvl2pPr>
            <a:lvl3pPr marL="1539213" indent="0" algn="ctr">
              <a:buNone/>
              <a:defRPr/>
            </a:lvl3pPr>
            <a:lvl4pPr marL="2308812" indent="0" algn="ctr">
              <a:buNone/>
              <a:defRPr/>
            </a:lvl4pPr>
            <a:lvl5pPr marL="3078420" indent="0" algn="ctr">
              <a:buNone/>
              <a:defRPr/>
            </a:lvl5pPr>
            <a:lvl6pPr marL="3848007" indent="0" algn="ctr">
              <a:buNone/>
              <a:defRPr/>
            </a:lvl6pPr>
            <a:lvl7pPr marL="4617629" indent="0" algn="ctr">
              <a:buNone/>
              <a:defRPr/>
            </a:lvl7pPr>
            <a:lvl8pPr marL="5387228" indent="0" algn="ctr">
              <a:buNone/>
              <a:defRPr/>
            </a:lvl8pPr>
            <a:lvl9pPr marL="615684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6914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609" indent="0">
              <a:buNone/>
              <a:defRPr sz="3166"/>
            </a:lvl2pPr>
            <a:lvl3pPr marL="1539213" indent="0">
              <a:buNone/>
              <a:defRPr sz="2750"/>
            </a:lvl3pPr>
            <a:lvl4pPr marL="2308812" indent="0">
              <a:buNone/>
              <a:defRPr sz="2333"/>
            </a:lvl4pPr>
            <a:lvl5pPr marL="3078420" indent="0">
              <a:buNone/>
              <a:defRPr sz="2333"/>
            </a:lvl5pPr>
            <a:lvl6pPr marL="3848007" indent="0">
              <a:buNone/>
              <a:defRPr sz="2333"/>
            </a:lvl6pPr>
            <a:lvl7pPr marL="4617629" indent="0">
              <a:buNone/>
              <a:defRPr sz="2333"/>
            </a:lvl7pPr>
            <a:lvl8pPr marL="5387228" indent="0">
              <a:buNone/>
              <a:defRPr sz="2333"/>
            </a:lvl8pPr>
            <a:lvl9pPr marL="6156840" indent="0">
              <a:buNone/>
              <a:defRPr sz="2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4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0"/>
            <a:ext cx="12726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0"/>
            <a:ext cx="12731591" cy="3358312"/>
          </a:xfrm>
        </p:spPr>
        <p:txBody>
          <a:bodyPr anchor="b"/>
          <a:lstStyle>
            <a:lvl1pPr marL="0" indent="0">
              <a:buNone/>
              <a:defRPr sz="4164" b="1"/>
            </a:lvl1pPr>
            <a:lvl2pPr marL="769609" indent="0">
              <a:buNone/>
              <a:defRPr sz="3333" b="1"/>
            </a:lvl2pPr>
            <a:lvl3pPr marL="1539213" indent="0">
              <a:buNone/>
              <a:defRPr sz="3166" b="1"/>
            </a:lvl3pPr>
            <a:lvl4pPr marL="2308812" indent="0">
              <a:buNone/>
              <a:defRPr sz="2750" b="1"/>
            </a:lvl4pPr>
            <a:lvl5pPr marL="3078420" indent="0">
              <a:buNone/>
              <a:defRPr sz="2750" b="1"/>
            </a:lvl5pPr>
            <a:lvl6pPr marL="3848007" indent="0">
              <a:buNone/>
              <a:defRPr sz="2750" b="1"/>
            </a:lvl6pPr>
            <a:lvl7pPr marL="4617629" indent="0">
              <a:buNone/>
              <a:defRPr sz="2750" b="1"/>
            </a:lvl7pPr>
            <a:lvl8pPr marL="5387228" indent="0">
              <a:buNone/>
              <a:defRPr sz="2750" b="1"/>
            </a:lvl8pPr>
            <a:lvl9pPr marL="615684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4164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4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609" indent="0">
              <a:buNone/>
              <a:defRPr sz="4833"/>
            </a:lvl2pPr>
            <a:lvl3pPr marL="1539213" indent="0">
              <a:buNone/>
              <a:defRPr sz="4164"/>
            </a:lvl3pPr>
            <a:lvl4pPr marL="2308812" indent="0">
              <a:buNone/>
              <a:defRPr sz="3333"/>
            </a:lvl4pPr>
            <a:lvl5pPr marL="3078420" indent="0">
              <a:buNone/>
              <a:defRPr sz="3333"/>
            </a:lvl5pPr>
            <a:lvl6pPr marL="3848007" indent="0">
              <a:buNone/>
              <a:defRPr sz="3333"/>
            </a:lvl6pPr>
            <a:lvl7pPr marL="4617629" indent="0">
              <a:buNone/>
              <a:defRPr sz="3333"/>
            </a:lvl7pPr>
            <a:lvl8pPr marL="5387228" indent="0">
              <a:buNone/>
              <a:defRPr sz="3333"/>
            </a:lvl8pPr>
            <a:lvl9pPr marL="6156840" indent="0">
              <a:buNone/>
              <a:defRPr sz="3333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609" indent="0">
              <a:buNone/>
              <a:defRPr sz="1916"/>
            </a:lvl2pPr>
            <a:lvl3pPr marL="1539213" indent="0">
              <a:buNone/>
              <a:defRPr sz="1500"/>
            </a:lvl3pPr>
            <a:lvl4pPr marL="2308812" indent="0">
              <a:buNone/>
              <a:defRPr sz="1500"/>
            </a:lvl4pPr>
            <a:lvl5pPr marL="3078420" indent="0">
              <a:buNone/>
              <a:defRPr sz="1500"/>
            </a:lvl5pPr>
            <a:lvl6pPr marL="3848007" indent="0">
              <a:buNone/>
              <a:defRPr sz="1500"/>
            </a:lvl6pPr>
            <a:lvl7pPr marL="4617629" indent="0">
              <a:buNone/>
              <a:defRPr sz="1500"/>
            </a:lvl7pPr>
            <a:lvl8pPr marL="5387228" indent="0">
              <a:buNone/>
              <a:defRPr sz="1500"/>
            </a:lvl8pPr>
            <a:lvl9pPr marL="615684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3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853" indent="0">
              <a:buNone/>
              <a:defRPr sz="6082"/>
            </a:lvl2pPr>
            <a:lvl3pPr marL="3077706" indent="0">
              <a:buNone/>
              <a:defRPr sz="5249"/>
            </a:lvl3pPr>
            <a:lvl4pPr marL="4616551" indent="0">
              <a:buNone/>
              <a:defRPr sz="4833"/>
            </a:lvl4pPr>
            <a:lvl5pPr marL="6155401" indent="0">
              <a:buNone/>
              <a:defRPr sz="4833"/>
            </a:lvl5pPr>
            <a:lvl6pPr marL="7694257" indent="0">
              <a:buNone/>
              <a:defRPr sz="4833"/>
            </a:lvl6pPr>
            <a:lvl7pPr marL="9233098" indent="0">
              <a:buNone/>
              <a:defRPr sz="4833"/>
            </a:lvl7pPr>
            <a:lvl8pPr marL="10771958" indent="0">
              <a:buNone/>
              <a:defRPr sz="4833"/>
            </a:lvl8pPr>
            <a:lvl9pPr marL="12310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853" indent="0">
              <a:buNone/>
              <a:defRPr sz="6914" b="1"/>
            </a:lvl2pPr>
            <a:lvl3pPr marL="3077706" indent="0">
              <a:buNone/>
              <a:defRPr sz="6082" b="1"/>
            </a:lvl3pPr>
            <a:lvl4pPr marL="4616551" indent="0">
              <a:buNone/>
              <a:defRPr sz="5249" b="1"/>
            </a:lvl4pPr>
            <a:lvl5pPr marL="6155401" indent="0">
              <a:buNone/>
              <a:defRPr sz="5249" b="1"/>
            </a:lvl5pPr>
            <a:lvl6pPr marL="7694257" indent="0">
              <a:buNone/>
              <a:defRPr sz="5249" b="1"/>
            </a:lvl6pPr>
            <a:lvl7pPr marL="9233098" indent="0">
              <a:buNone/>
              <a:defRPr sz="5249" b="1"/>
            </a:lvl7pPr>
            <a:lvl8pPr marL="10771958" indent="0">
              <a:buNone/>
              <a:defRPr sz="5249" b="1"/>
            </a:lvl8pPr>
            <a:lvl9pPr marL="12310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853" indent="0">
              <a:buNone/>
              <a:defRPr sz="9413"/>
            </a:lvl2pPr>
            <a:lvl3pPr marL="3077706" indent="0">
              <a:buNone/>
              <a:defRPr sz="8332"/>
            </a:lvl3pPr>
            <a:lvl4pPr marL="4616551" indent="0">
              <a:buNone/>
              <a:defRPr sz="6914"/>
            </a:lvl4pPr>
            <a:lvl5pPr marL="6155401" indent="0">
              <a:buNone/>
              <a:defRPr sz="6914"/>
            </a:lvl5pPr>
            <a:lvl6pPr marL="7694257" indent="0">
              <a:buNone/>
              <a:defRPr sz="6914"/>
            </a:lvl6pPr>
            <a:lvl7pPr marL="9233098" indent="0">
              <a:buNone/>
              <a:defRPr sz="6914"/>
            </a:lvl7pPr>
            <a:lvl8pPr marL="10771958" indent="0">
              <a:buNone/>
              <a:defRPr sz="6914"/>
            </a:lvl8pPr>
            <a:lvl9pPr marL="12310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853" indent="0">
              <a:buNone/>
              <a:defRPr sz="4164"/>
            </a:lvl2pPr>
            <a:lvl3pPr marL="3077706" indent="0">
              <a:buNone/>
              <a:defRPr sz="3333"/>
            </a:lvl3pPr>
            <a:lvl4pPr marL="4616551" indent="0">
              <a:buNone/>
              <a:defRPr sz="3166"/>
            </a:lvl4pPr>
            <a:lvl5pPr marL="6155401" indent="0">
              <a:buNone/>
              <a:defRPr sz="3166"/>
            </a:lvl5pPr>
            <a:lvl6pPr marL="7694257" indent="0">
              <a:buNone/>
              <a:defRPr sz="3166"/>
            </a:lvl6pPr>
            <a:lvl7pPr marL="9233098" indent="0">
              <a:buNone/>
              <a:defRPr sz="3166"/>
            </a:lvl7pPr>
            <a:lvl8pPr marL="10771958" indent="0">
              <a:buNone/>
              <a:defRPr sz="3166"/>
            </a:lvl8pPr>
            <a:lvl9pPr marL="12310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496" indent="0">
              <a:buNone/>
              <a:defRPr sz="6082"/>
            </a:lvl2pPr>
            <a:lvl3pPr marL="3076986" indent="0">
              <a:buNone/>
              <a:defRPr sz="5249"/>
            </a:lvl3pPr>
            <a:lvl4pPr marL="4615478" indent="0">
              <a:buNone/>
              <a:defRPr sz="4833"/>
            </a:lvl4pPr>
            <a:lvl5pPr marL="6153963" indent="0">
              <a:buNone/>
              <a:defRPr sz="4833"/>
            </a:lvl5pPr>
            <a:lvl6pPr marL="7692460" indent="0">
              <a:buNone/>
              <a:defRPr sz="4833"/>
            </a:lvl6pPr>
            <a:lvl7pPr marL="9230946" indent="0">
              <a:buNone/>
              <a:defRPr sz="4833"/>
            </a:lvl7pPr>
            <a:lvl8pPr marL="10769446" indent="0">
              <a:buNone/>
              <a:defRPr sz="4833"/>
            </a:lvl8pPr>
            <a:lvl9pPr marL="1230793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496" indent="0">
              <a:buNone/>
              <a:defRPr sz="6914" b="1"/>
            </a:lvl2pPr>
            <a:lvl3pPr marL="3076986" indent="0">
              <a:buNone/>
              <a:defRPr sz="6082" b="1"/>
            </a:lvl3pPr>
            <a:lvl4pPr marL="4615478" indent="0">
              <a:buNone/>
              <a:defRPr sz="5249" b="1"/>
            </a:lvl4pPr>
            <a:lvl5pPr marL="6153963" indent="0">
              <a:buNone/>
              <a:defRPr sz="5249" b="1"/>
            </a:lvl5pPr>
            <a:lvl6pPr marL="7692460" indent="0">
              <a:buNone/>
              <a:defRPr sz="5249" b="1"/>
            </a:lvl6pPr>
            <a:lvl7pPr marL="9230946" indent="0">
              <a:buNone/>
              <a:defRPr sz="5249" b="1"/>
            </a:lvl7pPr>
            <a:lvl8pPr marL="10769446" indent="0">
              <a:buNone/>
              <a:defRPr sz="5249" b="1"/>
            </a:lvl8pPr>
            <a:lvl9pPr marL="123079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0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496" indent="0">
              <a:buNone/>
              <a:defRPr sz="9413"/>
            </a:lvl2pPr>
            <a:lvl3pPr marL="3076986" indent="0">
              <a:buNone/>
              <a:defRPr sz="8332"/>
            </a:lvl3pPr>
            <a:lvl4pPr marL="4615478" indent="0">
              <a:buNone/>
              <a:defRPr sz="6914"/>
            </a:lvl4pPr>
            <a:lvl5pPr marL="6153963" indent="0">
              <a:buNone/>
              <a:defRPr sz="6914"/>
            </a:lvl5pPr>
            <a:lvl6pPr marL="7692460" indent="0">
              <a:buNone/>
              <a:defRPr sz="6914"/>
            </a:lvl6pPr>
            <a:lvl7pPr marL="9230946" indent="0">
              <a:buNone/>
              <a:defRPr sz="6914"/>
            </a:lvl7pPr>
            <a:lvl8pPr marL="10769446" indent="0">
              <a:buNone/>
              <a:defRPr sz="6914"/>
            </a:lvl8pPr>
            <a:lvl9pPr marL="1230793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496" indent="0">
              <a:buNone/>
              <a:defRPr sz="4164"/>
            </a:lvl2pPr>
            <a:lvl3pPr marL="3076986" indent="0">
              <a:buNone/>
              <a:defRPr sz="3333"/>
            </a:lvl3pPr>
            <a:lvl4pPr marL="4615478" indent="0">
              <a:buNone/>
              <a:defRPr sz="3166"/>
            </a:lvl4pPr>
            <a:lvl5pPr marL="6153963" indent="0">
              <a:buNone/>
              <a:defRPr sz="3166"/>
            </a:lvl5pPr>
            <a:lvl6pPr marL="7692460" indent="0">
              <a:buNone/>
              <a:defRPr sz="3166"/>
            </a:lvl6pPr>
            <a:lvl7pPr marL="9230946" indent="0">
              <a:buNone/>
              <a:defRPr sz="3166"/>
            </a:lvl7pPr>
            <a:lvl8pPr marL="10769446" indent="0">
              <a:buNone/>
              <a:defRPr sz="3166"/>
            </a:lvl8pPr>
            <a:lvl9pPr marL="123079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6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8141" indent="0">
              <a:buNone/>
              <a:defRPr sz="6082"/>
            </a:lvl2pPr>
            <a:lvl3pPr marL="3076270" indent="0">
              <a:buNone/>
              <a:defRPr sz="5249"/>
            </a:lvl3pPr>
            <a:lvl4pPr marL="4614399" indent="0">
              <a:buNone/>
              <a:defRPr sz="4833"/>
            </a:lvl4pPr>
            <a:lvl5pPr marL="6152529" indent="0">
              <a:buNone/>
              <a:defRPr sz="4833"/>
            </a:lvl5pPr>
            <a:lvl6pPr marL="7690670" indent="0">
              <a:buNone/>
              <a:defRPr sz="4833"/>
            </a:lvl6pPr>
            <a:lvl7pPr marL="9228795" indent="0">
              <a:buNone/>
              <a:defRPr sz="4833"/>
            </a:lvl7pPr>
            <a:lvl8pPr marL="10766931" indent="0">
              <a:buNone/>
              <a:defRPr sz="4833"/>
            </a:lvl8pPr>
            <a:lvl9pPr marL="1230506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141" indent="0">
              <a:buNone/>
              <a:defRPr sz="6914" b="1"/>
            </a:lvl2pPr>
            <a:lvl3pPr marL="3076270" indent="0">
              <a:buNone/>
              <a:defRPr sz="6082" b="1"/>
            </a:lvl3pPr>
            <a:lvl4pPr marL="4614399" indent="0">
              <a:buNone/>
              <a:defRPr sz="5249" b="1"/>
            </a:lvl4pPr>
            <a:lvl5pPr marL="6152529" indent="0">
              <a:buNone/>
              <a:defRPr sz="5249" b="1"/>
            </a:lvl5pPr>
            <a:lvl6pPr marL="7690670" indent="0">
              <a:buNone/>
              <a:defRPr sz="5249" b="1"/>
            </a:lvl6pPr>
            <a:lvl7pPr marL="9228795" indent="0">
              <a:buNone/>
              <a:defRPr sz="5249" b="1"/>
            </a:lvl7pPr>
            <a:lvl8pPr marL="10766931" indent="0">
              <a:buNone/>
              <a:defRPr sz="5249" b="1"/>
            </a:lvl8pPr>
            <a:lvl9pPr marL="123050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2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141" indent="0">
              <a:buNone/>
              <a:defRPr sz="9413"/>
            </a:lvl2pPr>
            <a:lvl3pPr marL="3076270" indent="0">
              <a:buNone/>
              <a:defRPr sz="8332"/>
            </a:lvl3pPr>
            <a:lvl4pPr marL="4614399" indent="0">
              <a:buNone/>
              <a:defRPr sz="6914"/>
            </a:lvl4pPr>
            <a:lvl5pPr marL="6152529" indent="0">
              <a:buNone/>
              <a:defRPr sz="6914"/>
            </a:lvl5pPr>
            <a:lvl6pPr marL="7690670" indent="0">
              <a:buNone/>
              <a:defRPr sz="6914"/>
            </a:lvl6pPr>
            <a:lvl7pPr marL="9228795" indent="0">
              <a:buNone/>
              <a:defRPr sz="6914"/>
            </a:lvl7pPr>
            <a:lvl8pPr marL="10766931" indent="0">
              <a:buNone/>
              <a:defRPr sz="6914"/>
            </a:lvl8pPr>
            <a:lvl9pPr marL="12305066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141" indent="0">
              <a:buNone/>
              <a:defRPr sz="4164"/>
            </a:lvl2pPr>
            <a:lvl3pPr marL="3076270" indent="0">
              <a:buNone/>
              <a:defRPr sz="3333"/>
            </a:lvl3pPr>
            <a:lvl4pPr marL="4614399" indent="0">
              <a:buNone/>
              <a:defRPr sz="3166"/>
            </a:lvl4pPr>
            <a:lvl5pPr marL="6152529" indent="0">
              <a:buNone/>
              <a:defRPr sz="3166"/>
            </a:lvl5pPr>
            <a:lvl6pPr marL="7690670" indent="0">
              <a:buNone/>
              <a:defRPr sz="3166"/>
            </a:lvl6pPr>
            <a:lvl7pPr marL="9228795" indent="0">
              <a:buNone/>
              <a:defRPr sz="3166"/>
            </a:lvl7pPr>
            <a:lvl8pPr marL="10766931" indent="0">
              <a:buNone/>
              <a:defRPr sz="3166"/>
            </a:lvl8pPr>
            <a:lvl9pPr marL="123050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781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113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0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88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6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81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781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5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32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09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887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66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442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219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781" indent="0">
              <a:buNone/>
              <a:defRPr sz="6914" b="1"/>
            </a:lvl2pPr>
            <a:lvl3pPr marL="3075552" indent="0">
              <a:buNone/>
              <a:defRPr sz="6082" b="1"/>
            </a:lvl3pPr>
            <a:lvl4pPr marL="4613324" indent="0">
              <a:buNone/>
              <a:defRPr sz="5249" b="1"/>
            </a:lvl4pPr>
            <a:lvl5pPr marL="6151096" indent="0">
              <a:buNone/>
              <a:defRPr sz="5249" b="1"/>
            </a:lvl5pPr>
            <a:lvl6pPr marL="7688874" indent="0">
              <a:buNone/>
              <a:defRPr sz="5249" b="1"/>
            </a:lvl6pPr>
            <a:lvl7pPr marL="9226645" indent="0">
              <a:buNone/>
              <a:defRPr sz="5249" b="1"/>
            </a:lvl7pPr>
            <a:lvl8pPr marL="10764421" indent="0">
              <a:buNone/>
              <a:defRPr sz="5249" b="1"/>
            </a:lvl8pPr>
            <a:lvl9pPr marL="1230219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781" indent="0">
              <a:buNone/>
              <a:defRPr sz="9413"/>
            </a:lvl2pPr>
            <a:lvl3pPr marL="3075552" indent="0">
              <a:buNone/>
              <a:defRPr sz="8332"/>
            </a:lvl3pPr>
            <a:lvl4pPr marL="4613324" indent="0">
              <a:buNone/>
              <a:defRPr sz="6914"/>
            </a:lvl4pPr>
            <a:lvl5pPr marL="6151096" indent="0">
              <a:buNone/>
              <a:defRPr sz="6914"/>
            </a:lvl5pPr>
            <a:lvl6pPr marL="7688874" indent="0">
              <a:buNone/>
              <a:defRPr sz="6914"/>
            </a:lvl6pPr>
            <a:lvl7pPr marL="9226645" indent="0">
              <a:buNone/>
              <a:defRPr sz="6914"/>
            </a:lvl7pPr>
            <a:lvl8pPr marL="10764421" indent="0">
              <a:buNone/>
              <a:defRPr sz="6914"/>
            </a:lvl8pPr>
            <a:lvl9pPr marL="1230219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781" indent="0">
              <a:buNone/>
              <a:defRPr sz="4164"/>
            </a:lvl2pPr>
            <a:lvl3pPr marL="3075552" indent="0">
              <a:buNone/>
              <a:defRPr sz="3333"/>
            </a:lvl3pPr>
            <a:lvl4pPr marL="4613324" indent="0">
              <a:buNone/>
              <a:defRPr sz="3166"/>
            </a:lvl4pPr>
            <a:lvl5pPr marL="6151096" indent="0">
              <a:buNone/>
              <a:defRPr sz="3166"/>
            </a:lvl5pPr>
            <a:lvl6pPr marL="7688874" indent="0">
              <a:buNone/>
              <a:defRPr sz="3166"/>
            </a:lvl6pPr>
            <a:lvl7pPr marL="9226645" indent="0">
              <a:buNone/>
              <a:defRPr sz="3166"/>
            </a:lvl7pPr>
            <a:lvl8pPr marL="10764421" indent="0">
              <a:buNone/>
              <a:defRPr sz="3166"/>
            </a:lvl8pPr>
            <a:lvl9pPr marL="1230219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7425" indent="0">
              <a:buNone/>
              <a:defRPr sz="6082"/>
            </a:lvl2pPr>
            <a:lvl3pPr marL="3074830" indent="0">
              <a:buNone/>
              <a:defRPr sz="5249"/>
            </a:lvl3pPr>
            <a:lvl4pPr marL="4612250" indent="0">
              <a:buNone/>
              <a:defRPr sz="4833"/>
            </a:lvl4pPr>
            <a:lvl5pPr marL="6149665" indent="0">
              <a:buNone/>
              <a:defRPr sz="4833"/>
            </a:lvl5pPr>
            <a:lvl6pPr marL="7687077" indent="0">
              <a:buNone/>
              <a:defRPr sz="4833"/>
            </a:lvl6pPr>
            <a:lvl7pPr marL="9224491" indent="0">
              <a:buNone/>
              <a:defRPr sz="4833"/>
            </a:lvl7pPr>
            <a:lvl8pPr marL="10761911" indent="0">
              <a:buNone/>
              <a:defRPr sz="4833"/>
            </a:lvl8pPr>
            <a:lvl9pPr marL="1229932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425" indent="0">
              <a:buNone/>
              <a:defRPr sz="6914" b="1"/>
            </a:lvl2pPr>
            <a:lvl3pPr marL="3074830" indent="0">
              <a:buNone/>
              <a:defRPr sz="6082" b="1"/>
            </a:lvl3pPr>
            <a:lvl4pPr marL="4612250" indent="0">
              <a:buNone/>
              <a:defRPr sz="5249" b="1"/>
            </a:lvl4pPr>
            <a:lvl5pPr marL="6149665" indent="0">
              <a:buNone/>
              <a:defRPr sz="5249" b="1"/>
            </a:lvl5pPr>
            <a:lvl6pPr marL="7687077" indent="0">
              <a:buNone/>
              <a:defRPr sz="5249" b="1"/>
            </a:lvl6pPr>
            <a:lvl7pPr marL="9224491" indent="0">
              <a:buNone/>
              <a:defRPr sz="5249" b="1"/>
            </a:lvl7pPr>
            <a:lvl8pPr marL="10761911" indent="0">
              <a:buNone/>
              <a:defRPr sz="5249" b="1"/>
            </a:lvl8pPr>
            <a:lvl9pPr marL="122993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425" indent="0">
              <a:buNone/>
              <a:defRPr sz="9413"/>
            </a:lvl2pPr>
            <a:lvl3pPr marL="3074830" indent="0">
              <a:buNone/>
              <a:defRPr sz="8332"/>
            </a:lvl3pPr>
            <a:lvl4pPr marL="4612250" indent="0">
              <a:buNone/>
              <a:defRPr sz="6914"/>
            </a:lvl4pPr>
            <a:lvl5pPr marL="6149665" indent="0">
              <a:buNone/>
              <a:defRPr sz="6914"/>
            </a:lvl5pPr>
            <a:lvl6pPr marL="7687077" indent="0">
              <a:buNone/>
              <a:defRPr sz="6914"/>
            </a:lvl6pPr>
            <a:lvl7pPr marL="9224491" indent="0">
              <a:buNone/>
              <a:defRPr sz="6914"/>
            </a:lvl7pPr>
            <a:lvl8pPr marL="10761911" indent="0">
              <a:buNone/>
              <a:defRPr sz="6914"/>
            </a:lvl8pPr>
            <a:lvl9pPr marL="1229932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425" indent="0">
              <a:buNone/>
              <a:defRPr sz="4164"/>
            </a:lvl2pPr>
            <a:lvl3pPr marL="3074830" indent="0">
              <a:buNone/>
              <a:defRPr sz="3333"/>
            </a:lvl3pPr>
            <a:lvl4pPr marL="4612250" indent="0">
              <a:buNone/>
              <a:defRPr sz="3166"/>
            </a:lvl4pPr>
            <a:lvl5pPr marL="6149665" indent="0">
              <a:buNone/>
              <a:defRPr sz="3166"/>
            </a:lvl5pPr>
            <a:lvl6pPr marL="7687077" indent="0">
              <a:buNone/>
              <a:defRPr sz="3166"/>
            </a:lvl6pPr>
            <a:lvl7pPr marL="9224491" indent="0">
              <a:buNone/>
              <a:defRPr sz="3166"/>
            </a:lvl7pPr>
            <a:lvl8pPr marL="10761911" indent="0">
              <a:buNone/>
              <a:defRPr sz="3166"/>
            </a:lvl8pPr>
            <a:lvl9pPr marL="122993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8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5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2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09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706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11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1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822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52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23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94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645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064" indent="0">
              <a:buNone/>
              <a:defRPr sz="6914" b="1"/>
            </a:lvl2pPr>
            <a:lvl3pPr marL="3074110" indent="0">
              <a:buNone/>
              <a:defRPr sz="6082" b="1"/>
            </a:lvl3pPr>
            <a:lvl4pPr marL="4611172" indent="0">
              <a:buNone/>
              <a:defRPr sz="5249" b="1"/>
            </a:lvl4pPr>
            <a:lvl5pPr marL="6148229" indent="0">
              <a:buNone/>
              <a:defRPr sz="5249" b="1"/>
            </a:lvl5pPr>
            <a:lvl6pPr marL="7685290" indent="0">
              <a:buNone/>
              <a:defRPr sz="5249" b="1"/>
            </a:lvl6pPr>
            <a:lvl7pPr marL="9222339" indent="0">
              <a:buNone/>
              <a:defRPr sz="5249" b="1"/>
            </a:lvl7pPr>
            <a:lvl8pPr marL="10759402" indent="0">
              <a:buNone/>
              <a:defRPr sz="5249" b="1"/>
            </a:lvl8pPr>
            <a:lvl9pPr marL="122964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064" indent="0">
              <a:buNone/>
              <a:defRPr sz="9413"/>
            </a:lvl2pPr>
            <a:lvl3pPr marL="3074110" indent="0">
              <a:buNone/>
              <a:defRPr sz="8332"/>
            </a:lvl3pPr>
            <a:lvl4pPr marL="4611172" indent="0">
              <a:buNone/>
              <a:defRPr sz="6914"/>
            </a:lvl4pPr>
            <a:lvl5pPr marL="6148229" indent="0">
              <a:buNone/>
              <a:defRPr sz="6914"/>
            </a:lvl5pPr>
            <a:lvl6pPr marL="7685290" indent="0">
              <a:buNone/>
              <a:defRPr sz="6914"/>
            </a:lvl6pPr>
            <a:lvl7pPr marL="9222339" indent="0">
              <a:buNone/>
              <a:defRPr sz="6914"/>
            </a:lvl7pPr>
            <a:lvl8pPr marL="10759402" indent="0">
              <a:buNone/>
              <a:defRPr sz="6914"/>
            </a:lvl8pPr>
            <a:lvl9pPr marL="12296457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064" indent="0">
              <a:buNone/>
              <a:defRPr sz="4164"/>
            </a:lvl2pPr>
            <a:lvl3pPr marL="3074110" indent="0">
              <a:buNone/>
              <a:defRPr sz="3333"/>
            </a:lvl3pPr>
            <a:lvl4pPr marL="4611172" indent="0">
              <a:buNone/>
              <a:defRPr sz="3166"/>
            </a:lvl4pPr>
            <a:lvl5pPr marL="6148229" indent="0">
              <a:buNone/>
              <a:defRPr sz="3166"/>
            </a:lvl5pPr>
            <a:lvl6pPr marL="7685290" indent="0">
              <a:buNone/>
              <a:defRPr sz="3166"/>
            </a:lvl6pPr>
            <a:lvl7pPr marL="9222339" indent="0">
              <a:buNone/>
              <a:defRPr sz="3166"/>
            </a:lvl7pPr>
            <a:lvl8pPr marL="10759402" indent="0">
              <a:buNone/>
              <a:defRPr sz="3166"/>
            </a:lvl8pPr>
            <a:lvl9pPr marL="122964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7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6709" indent="0">
              <a:buNone/>
              <a:defRPr sz="6082"/>
            </a:lvl2pPr>
            <a:lvl3pPr marL="3073396" indent="0">
              <a:buNone/>
              <a:defRPr sz="5249"/>
            </a:lvl3pPr>
            <a:lvl4pPr marL="4610098" indent="0">
              <a:buNone/>
              <a:defRPr sz="4833"/>
            </a:lvl4pPr>
            <a:lvl5pPr marL="6146797" indent="0">
              <a:buNone/>
              <a:defRPr sz="4833"/>
            </a:lvl5pPr>
            <a:lvl6pPr marL="7683494" indent="0">
              <a:buNone/>
              <a:defRPr sz="4833"/>
            </a:lvl6pPr>
            <a:lvl7pPr marL="9220188" indent="0">
              <a:buNone/>
              <a:defRPr sz="4833"/>
            </a:lvl7pPr>
            <a:lvl8pPr marL="10756895" indent="0">
              <a:buNone/>
              <a:defRPr sz="4833"/>
            </a:lvl8pPr>
            <a:lvl9pPr marL="1229358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709" indent="0">
              <a:buNone/>
              <a:defRPr sz="6914" b="1"/>
            </a:lvl2pPr>
            <a:lvl3pPr marL="3073396" indent="0">
              <a:buNone/>
              <a:defRPr sz="6082" b="1"/>
            </a:lvl3pPr>
            <a:lvl4pPr marL="4610098" indent="0">
              <a:buNone/>
              <a:defRPr sz="5249" b="1"/>
            </a:lvl4pPr>
            <a:lvl5pPr marL="6146797" indent="0">
              <a:buNone/>
              <a:defRPr sz="5249" b="1"/>
            </a:lvl5pPr>
            <a:lvl6pPr marL="7683494" indent="0">
              <a:buNone/>
              <a:defRPr sz="5249" b="1"/>
            </a:lvl6pPr>
            <a:lvl7pPr marL="9220188" indent="0">
              <a:buNone/>
              <a:defRPr sz="5249" b="1"/>
            </a:lvl7pPr>
            <a:lvl8pPr marL="10756895" indent="0">
              <a:buNone/>
              <a:defRPr sz="5249" b="1"/>
            </a:lvl8pPr>
            <a:lvl9pPr marL="1229358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709" indent="0">
              <a:buNone/>
              <a:defRPr sz="9413"/>
            </a:lvl2pPr>
            <a:lvl3pPr marL="3073396" indent="0">
              <a:buNone/>
              <a:defRPr sz="8332"/>
            </a:lvl3pPr>
            <a:lvl4pPr marL="4610098" indent="0">
              <a:buNone/>
              <a:defRPr sz="6914"/>
            </a:lvl4pPr>
            <a:lvl5pPr marL="6146797" indent="0">
              <a:buNone/>
              <a:defRPr sz="6914"/>
            </a:lvl5pPr>
            <a:lvl6pPr marL="7683494" indent="0">
              <a:buNone/>
              <a:defRPr sz="6914"/>
            </a:lvl6pPr>
            <a:lvl7pPr marL="9220188" indent="0">
              <a:buNone/>
              <a:defRPr sz="6914"/>
            </a:lvl7pPr>
            <a:lvl8pPr marL="10756895" indent="0">
              <a:buNone/>
              <a:defRPr sz="6914"/>
            </a:lvl8pPr>
            <a:lvl9pPr marL="1229358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709" indent="0">
              <a:buNone/>
              <a:defRPr sz="4164"/>
            </a:lvl2pPr>
            <a:lvl3pPr marL="3073396" indent="0">
              <a:buNone/>
              <a:defRPr sz="3333"/>
            </a:lvl3pPr>
            <a:lvl4pPr marL="4610098" indent="0">
              <a:buNone/>
              <a:defRPr sz="3166"/>
            </a:lvl4pPr>
            <a:lvl5pPr marL="6146797" indent="0">
              <a:buNone/>
              <a:defRPr sz="3166"/>
            </a:lvl5pPr>
            <a:lvl6pPr marL="7683494" indent="0">
              <a:buNone/>
              <a:defRPr sz="3166"/>
            </a:lvl6pPr>
            <a:lvl7pPr marL="9220188" indent="0">
              <a:buNone/>
              <a:defRPr sz="3166"/>
            </a:lvl7pPr>
            <a:lvl8pPr marL="10756895" indent="0">
              <a:buNone/>
              <a:defRPr sz="3166"/>
            </a:lvl8pPr>
            <a:lvl9pPr marL="1229358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30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2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5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8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45"/>
            <a:ext cx="24483061" cy="7149947"/>
          </a:xfrm>
        </p:spPr>
        <p:txBody>
          <a:bodyPr anchor="t"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1pPr>
            <a:lvl2pPr marL="1536355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26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0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53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170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803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438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07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399982"/>
            <a:ext cx="12721589" cy="23758164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355" indent="0">
              <a:buNone/>
              <a:defRPr sz="6914" b="1"/>
            </a:lvl2pPr>
            <a:lvl3pPr marL="3072675" indent="0">
              <a:buNone/>
              <a:defRPr sz="6082" b="1"/>
            </a:lvl3pPr>
            <a:lvl4pPr marL="4609020" indent="0">
              <a:buNone/>
              <a:defRPr sz="5249" b="1"/>
            </a:lvl4pPr>
            <a:lvl5pPr marL="6145363" indent="0">
              <a:buNone/>
              <a:defRPr sz="5249" b="1"/>
            </a:lvl5pPr>
            <a:lvl6pPr marL="7681703" indent="0">
              <a:buNone/>
              <a:defRPr sz="5249" b="1"/>
            </a:lvl6pPr>
            <a:lvl7pPr marL="9218036" indent="0">
              <a:buNone/>
              <a:defRPr sz="5249" b="1"/>
            </a:lvl7pPr>
            <a:lvl8pPr marL="10754384" indent="0">
              <a:buNone/>
              <a:defRPr sz="5249" b="1"/>
            </a:lvl8pPr>
            <a:lvl9pPr marL="1229072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355" indent="0">
              <a:buNone/>
              <a:defRPr sz="9413"/>
            </a:lvl2pPr>
            <a:lvl3pPr marL="3072675" indent="0">
              <a:buNone/>
              <a:defRPr sz="8332"/>
            </a:lvl3pPr>
            <a:lvl4pPr marL="4609020" indent="0">
              <a:buNone/>
              <a:defRPr sz="6914"/>
            </a:lvl4pPr>
            <a:lvl5pPr marL="6145363" indent="0">
              <a:buNone/>
              <a:defRPr sz="6914"/>
            </a:lvl5pPr>
            <a:lvl6pPr marL="7681703" indent="0">
              <a:buNone/>
              <a:defRPr sz="6914"/>
            </a:lvl6pPr>
            <a:lvl7pPr marL="9218036" indent="0">
              <a:buNone/>
              <a:defRPr sz="6914"/>
            </a:lvl7pPr>
            <a:lvl8pPr marL="10754384" indent="0">
              <a:buNone/>
              <a:defRPr sz="6914"/>
            </a:lvl8pPr>
            <a:lvl9pPr marL="12290722" indent="0">
              <a:buNone/>
              <a:defRPr sz="6914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355" indent="0">
              <a:buNone/>
              <a:defRPr sz="4164"/>
            </a:lvl2pPr>
            <a:lvl3pPr marL="3072675" indent="0">
              <a:buNone/>
              <a:defRPr sz="3333"/>
            </a:lvl3pPr>
            <a:lvl4pPr marL="4609020" indent="0">
              <a:buNone/>
              <a:defRPr sz="3166"/>
            </a:lvl4pPr>
            <a:lvl5pPr marL="6145363" indent="0">
              <a:buNone/>
              <a:defRPr sz="3166"/>
            </a:lvl5pPr>
            <a:lvl6pPr marL="7681703" indent="0">
              <a:buNone/>
              <a:defRPr sz="3166"/>
            </a:lvl6pPr>
            <a:lvl7pPr marL="9218036" indent="0">
              <a:buNone/>
              <a:defRPr sz="3166"/>
            </a:lvl7pPr>
            <a:lvl8pPr marL="10754384" indent="0">
              <a:buNone/>
              <a:defRPr sz="3166"/>
            </a:lvl8pPr>
            <a:lvl9pPr marL="1229072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998" indent="0">
              <a:buNone/>
              <a:defRPr sz="6082"/>
            </a:lvl2pPr>
            <a:lvl3pPr marL="3071958" indent="0">
              <a:buNone/>
              <a:defRPr sz="5249"/>
            </a:lvl3pPr>
            <a:lvl4pPr marL="4607947" indent="0">
              <a:buNone/>
              <a:defRPr sz="4833"/>
            </a:lvl4pPr>
            <a:lvl5pPr marL="6143929" indent="0">
              <a:buNone/>
              <a:defRPr sz="4833"/>
            </a:lvl5pPr>
            <a:lvl6pPr marL="7679911" indent="0">
              <a:buNone/>
              <a:defRPr sz="4833"/>
            </a:lvl6pPr>
            <a:lvl7pPr marL="9215889" indent="0">
              <a:buNone/>
              <a:defRPr sz="4833"/>
            </a:lvl7pPr>
            <a:lvl8pPr marL="10751877" indent="0">
              <a:buNone/>
              <a:defRPr sz="4833"/>
            </a:lvl8pPr>
            <a:lvl9pPr marL="1228785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998" indent="0">
              <a:buNone/>
              <a:defRPr sz="6914" b="1"/>
            </a:lvl2pPr>
            <a:lvl3pPr marL="3071958" indent="0">
              <a:buNone/>
              <a:defRPr sz="6082" b="1"/>
            </a:lvl3pPr>
            <a:lvl4pPr marL="4607947" indent="0">
              <a:buNone/>
              <a:defRPr sz="5249" b="1"/>
            </a:lvl4pPr>
            <a:lvl5pPr marL="6143929" indent="0">
              <a:buNone/>
              <a:defRPr sz="5249" b="1"/>
            </a:lvl5pPr>
            <a:lvl6pPr marL="7679911" indent="0">
              <a:buNone/>
              <a:defRPr sz="5249" b="1"/>
            </a:lvl6pPr>
            <a:lvl7pPr marL="9215889" indent="0">
              <a:buNone/>
              <a:defRPr sz="5249" b="1"/>
            </a:lvl7pPr>
            <a:lvl8pPr marL="10751877" indent="0">
              <a:buNone/>
              <a:defRPr sz="5249" b="1"/>
            </a:lvl8pPr>
            <a:lvl9pPr marL="1228785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998" indent="0">
              <a:buNone/>
              <a:defRPr sz="9413"/>
            </a:lvl2pPr>
            <a:lvl3pPr marL="3071958" indent="0">
              <a:buNone/>
              <a:defRPr sz="8332"/>
            </a:lvl3pPr>
            <a:lvl4pPr marL="4607947" indent="0">
              <a:buNone/>
              <a:defRPr sz="6914"/>
            </a:lvl4pPr>
            <a:lvl5pPr marL="6143929" indent="0">
              <a:buNone/>
              <a:defRPr sz="6914"/>
            </a:lvl5pPr>
            <a:lvl6pPr marL="7679911" indent="0">
              <a:buNone/>
              <a:defRPr sz="6914"/>
            </a:lvl6pPr>
            <a:lvl7pPr marL="9215889" indent="0">
              <a:buNone/>
              <a:defRPr sz="6914"/>
            </a:lvl7pPr>
            <a:lvl8pPr marL="10751877" indent="0">
              <a:buNone/>
              <a:defRPr sz="6914"/>
            </a:lvl8pPr>
            <a:lvl9pPr marL="1228785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998" indent="0">
              <a:buNone/>
              <a:defRPr sz="4164"/>
            </a:lvl2pPr>
            <a:lvl3pPr marL="3071958" indent="0">
              <a:buNone/>
              <a:defRPr sz="3333"/>
            </a:lvl3pPr>
            <a:lvl4pPr marL="4607947" indent="0">
              <a:buNone/>
              <a:defRPr sz="3166"/>
            </a:lvl4pPr>
            <a:lvl5pPr marL="6143929" indent="0">
              <a:buNone/>
              <a:defRPr sz="3166"/>
            </a:lvl5pPr>
            <a:lvl6pPr marL="7679911" indent="0">
              <a:buNone/>
              <a:defRPr sz="3166"/>
            </a:lvl6pPr>
            <a:lvl7pPr marL="9215889" indent="0">
              <a:buNone/>
              <a:defRPr sz="3166"/>
            </a:lvl7pPr>
            <a:lvl8pPr marL="10751877" indent="0">
              <a:buNone/>
              <a:defRPr sz="3166"/>
            </a:lvl8pPr>
            <a:lvl9pPr marL="1228785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636" indent="0">
              <a:buNone/>
              <a:defRPr sz="6082"/>
            </a:lvl2pPr>
            <a:lvl3pPr marL="3071243" indent="0">
              <a:buNone/>
              <a:defRPr sz="5249"/>
            </a:lvl3pPr>
            <a:lvl4pPr marL="4606868" indent="0">
              <a:buNone/>
              <a:defRPr sz="4833"/>
            </a:lvl4pPr>
            <a:lvl5pPr marL="6142498" indent="0">
              <a:buNone/>
              <a:defRPr sz="4833"/>
            </a:lvl5pPr>
            <a:lvl6pPr marL="7678124" indent="0">
              <a:buNone/>
              <a:defRPr sz="4833"/>
            </a:lvl6pPr>
            <a:lvl7pPr marL="9213741" indent="0">
              <a:buNone/>
              <a:defRPr sz="4833"/>
            </a:lvl7pPr>
            <a:lvl8pPr marL="10749367" indent="0">
              <a:buNone/>
              <a:defRPr sz="4833"/>
            </a:lvl8pPr>
            <a:lvl9pPr marL="1228499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636" indent="0">
              <a:buNone/>
              <a:defRPr sz="6914" b="1"/>
            </a:lvl2pPr>
            <a:lvl3pPr marL="3071243" indent="0">
              <a:buNone/>
              <a:defRPr sz="6082" b="1"/>
            </a:lvl3pPr>
            <a:lvl4pPr marL="4606868" indent="0">
              <a:buNone/>
              <a:defRPr sz="5249" b="1"/>
            </a:lvl4pPr>
            <a:lvl5pPr marL="6142498" indent="0">
              <a:buNone/>
              <a:defRPr sz="5249" b="1"/>
            </a:lvl5pPr>
            <a:lvl6pPr marL="7678124" indent="0">
              <a:buNone/>
              <a:defRPr sz="5249" b="1"/>
            </a:lvl6pPr>
            <a:lvl7pPr marL="9213741" indent="0">
              <a:buNone/>
              <a:defRPr sz="5249" b="1"/>
            </a:lvl7pPr>
            <a:lvl8pPr marL="10749367" indent="0">
              <a:buNone/>
              <a:defRPr sz="5249" b="1"/>
            </a:lvl8pPr>
            <a:lvl9pPr marL="122849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636" indent="0">
              <a:buNone/>
              <a:defRPr sz="9413"/>
            </a:lvl2pPr>
            <a:lvl3pPr marL="3071243" indent="0">
              <a:buNone/>
              <a:defRPr sz="8332"/>
            </a:lvl3pPr>
            <a:lvl4pPr marL="4606868" indent="0">
              <a:buNone/>
              <a:defRPr sz="6914"/>
            </a:lvl4pPr>
            <a:lvl5pPr marL="6142498" indent="0">
              <a:buNone/>
              <a:defRPr sz="6914"/>
            </a:lvl5pPr>
            <a:lvl6pPr marL="7678124" indent="0">
              <a:buNone/>
              <a:defRPr sz="6914"/>
            </a:lvl6pPr>
            <a:lvl7pPr marL="9213741" indent="0">
              <a:buNone/>
              <a:defRPr sz="6914"/>
            </a:lvl7pPr>
            <a:lvl8pPr marL="10749367" indent="0">
              <a:buNone/>
              <a:defRPr sz="6914"/>
            </a:lvl8pPr>
            <a:lvl9pPr marL="12284992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636" indent="0">
              <a:buNone/>
              <a:defRPr sz="4164"/>
            </a:lvl2pPr>
            <a:lvl3pPr marL="3071243" indent="0">
              <a:buNone/>
              <a:defRPr sz="3333"/>
            </a:lvl3pPr>
            <a:lvl4pPr marL="4606868" indent="0">
              <a:buNone/>
              <a:defRPr sz="3166"/>
            </a:lvl4pPr>
            <a:lvl5pPr marL="6142498" indent="0">
              <a:buNone/>
              <a:defRPr sz="3166"/>
            </a:lvl5pPr>
            <a:lvl6pPr marL="7678124" indent="0">
              <a:buNone/>
              <a:defRPr sz="3166"/>
            </a:lvl6pPr>
            <a:lvl7pPr marL="9213741" indent="0">
              <a:buNone/>
              <a:defRPr sz="3166"/>
            </a:lvl7pPr>
            <a:lvl8pPr marL="10749367" indent="0">
              <a:buNone/>
              <a:defRPr sz="3166"/>
            </a:lvl8pPr>
            <a:lvl9pPr marL="122849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186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5280" indent="0">
              <a:buNone/>
              <a:defRPr sz="6082"/>
            </a:lvl2pPr>
            <a:lvl3pPr marL="3070528" indent="0">
              <a:buNone/>
              <a:defRPr sz="5249"/>
            </a:lvl3pPr>
            <a:lvl4pPr marL="4605797" indent="0">
              <a:buNone/>
              <a:defRPr sz="4833"/>
            </a:lvl4pPr>
            <a:lvl5pPr marL="6141062" indent="0">
              <a:buNone/>
              <a:defRPr sz="4833"/>
            </a:lvl5pPr>
            <a:lvl6pPr marL="7676330" indent="0">
              <a:buNone/>
              <a:defRPr sz="4833"/>
            </a:lvl6pPr>
            <a:lvl7pPr marL="9211587" indent="0">
              <a:buNone/>
              <a:defRPr sz="4833"/>
            </a:lvl7pPr>
            <a:lvl8pPr marL="10746862" indent="0">
              <a:buNone/>
              <a:defRPr sz="4833"/>
            </a:lvl8pPr>
            <a:lvl9pPr marL="1228212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280" indent="0">
              <a:buNone/>
              <a:defRPr sz="6914" b="1"/>
            </a:lvl2pPr>
            <a:lvl3pPr marL="3070528" indent="0">
              <a:buNone/>
              <a:defRPr sz="6082" b="1"/>
            </a:lvl3pPr>
            <a:lvl4pPr marL="4605797" indent="0">
              <a:buNone/>
              <a:defRPr sz="5249" b="1"/>
            </a:lvl4pPr>
            <a:lvl5pPr marL="6141062" indent="0">
              <a:buNone/>
              <a:defRPr sz="5249" b="1"/>
            </a:lvl5pPr>
            <a:lvl6pPr marL="7676330" indent="0">
              <a:buNone/>
              <a:defRPr sz="5249" b="1"/>
            </a:lvl6pPr>
            <a:lvl7pPr marL="9211587" indent="0">
              <a:buNone/>
              <a:defRPr sz="5249" b="1"/>
            </a:lvl7pPr>
            <a:lvl8pPr marL="10746862" indent="0">
              <a:buNone/>
              <a:defRPr sz="5249" b="1"/>
            </a:lvl8pPr>
            <a:lvl9pPr marL="1228212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280" indent="0">
              <a:buNone/>
              <a:defRPr sz="9413"/>
            </a:lvl2pPr>
            <a:lvl3pPr marL="3070528" indent="0">
              <a:buNone/>
              <a:defRPr sz="8332"/>
            </a:lvl3pPr>
            <a:lvl4pPr marL="4605797" indent="0">
              <a:buNone/>
              <a:defRPr sz="6914"/>
            </a:lvl4pPr>
            <a:lvl5pPr marL="6141062" indent="0">
              <a:buNone/>
              <a:defRPr sz="6914"/>
            </a:lvl5pPr>
            <a:lvl6pPr marL="7676330" indent="0">
              <a:buNone/>
              <a:defRPr sz="6914"/>
            </a:lvl6pPr>
            <a:lvl7pPr marL="9211587" indent="0">
              <a:buNone/>
              <a:defRPr sz="6914"/>
            </a:lvl7pPr>
            <a:lvl8pPr marL="10746862" indent="0">
              <a:buNone/>
              <a:defRPr sz="6914"/>
            </a:lvl8pPr>
            <a:lvl9pPr marL="12282127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280" indent="0">
              <a:buNone/>
              <a:defRPr sz="4164"/>
            </a:lvl2pPr>
            <a:lvl3pPr marL="3070528" indent="0">
              <a:buNone/>
              <a:defRPr sz="3333"/>
            </a:lvl3pPr>
            <a:lvl4pPr marL="4605797" indent="0">
              <a:buNone/>
              <a:defRPr sz="3166"/>
            </a:lvl4pPr>
            <a:lvl5pPr marL="6141062" indent="0">
              <a:buNone/>
              <a:defRPr sz="3166"/>
            </a:lvl5pPr>
            <a:lvl6pPr marL="7676330" indent="0">
              <a:buNone/>
              <a:defRPr sz="3166"/>
            </a:lvl6pPr>
            <a:lvl7pPr marL="9211587" indent="0">
              <a:buNone/>
              <a:defRPr sz="3166"/>
            </a:lvl7pPr>
            <a:lvl8pPr marL="10746862" indent="0">
              <a:buNone/>
              <a:defRPr sz="3166"/>
            </a:lvl8pPr>
            <a:lvl9pPr marL="1228212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0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922" indent="0">
              <a:buNone/>
              <a:defRPr sz="6082"/>
            </a:lvl2pPr>
            <a:lvl3pPr marL="3069816" indent="0">
              <a:buNone/>
              <a:defRPr sz="5249"/>
            </a:lvl3pPr>
            <a:lvl4pPr marL="4604724" indent="0">
              <a:buNone/>
              <a:defRPr sz="4833"/>
            </a:lvl4pPr>
            <a:lvl5pPr marL="6139630" indent="0">
              <a:buNone/>
              <a:defRPr sz="4833"/>
            </a:lvl5pPr>
            <a:lvl6pPr marL="7674539" indent="0">
              <a:buNone/>
              <a:defRPr sz="4833"/>
            </a:lvl6pPr>
            <a:lvl7pPr marL="9209442" indent="0">
              <a:buNone/>
              <a:defRPr sz="4833"/>
            </a:lvl7pPr>
            <a:lvl8pPr marL="10744358" indent="0">
              <a:buNone/>
              <a:defRPr sz="4833"/>
            </a:lvl8pPr>
            <a:lvl9pPr marL="1227926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922" indent="0">
              <a:buNone/>
              <a:defRPr sz="6914" b="1"/>
            </a:lvl2pPr>
            <a:lvl3pPr marL="3069816" indent="0">
              <a:buNone/>
              <a:defRPr sz="6082" b="1"/>
            </a:lvl3pPr>
            <a:lvl4pPr marL="4604724" indent="0">
              <a:buNone/>
              <a:defRPr sz="5249" b="1"/>
            </a:lvl4pPr>
            <a:lvl5pPr marL="6139630" indent="0">
              <a:buNone/>
              <a:defRPr sz="5249" b="1"/>
            </a:lvl5pPr>
            <a:lvl6pPr marL="7674539" indent="0">
              <a:buNone/>
              <a:defRPr sz="5249" b="1"/>
            </a:lvl6pPr>
            <a:lvl7pPr marL="9209442" indent="0">
              <a:buNone/>
              <a:defRPr sz="5249" b="1"/>
            </a:lvl7pPr>
            <a:lvl8pPr marL="10744358" indent="0">
              <a:buNone/>
              <a:defRPr sz="5249" b="1"/>
            </a:lvl8pPr>
            <a:lvl9pPr marL="1227926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922" indent="0">
              <a:buNone/>
              <a:defRPr sz="9413"/>
            </a:lvl2pPr>
            <a:lvl3pPr marL="3069816" indent="0">
              <a:buNone/>
              <a:defRPr sz="8332"/>
            </a:lvl3pPr>
            <a:lvl4pPr marL="4604724" indent="0">
              <a:buNone/>
              <a:defRPr sz="6914"/>
            </a:lvl4pPr>
            <a:lvl5pPr marL="6139630" indent="0">
              <a:buNone/>
              <a:defRPr sz="6914"/>
            </a:lvl5pPr>
            <a:lvl6pPr marL="7674539" indent="0">
              <a:buNone/>
              <a:defRPr sz="6914"/>
            </a:lvl6pPr>
            <a:lvl7pPr marL="9209442" indent="0">
              <a:buNone/>
              <a:defRPr sz="6914"/>
            </a:lvl7pPr>
            <a:lvl8pPr marL="10744358" indent="0">
              <a:buNone/>
              <a:defRPr sz="6914"/>
            </a:lvl8pPr>
            <a:lvl9pPr marL="1227926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922" indent="0">
              <a:buNone/>
              <a:defRPr sz="4164"/>
            </a:lvl2pPr>
            <a:lvl3pPr marL="3069816" indent="0">
              <a:buNone/>
              <a:defRPr sz="3333"/>
            </a:lvl3pPr>
            <a:lvl4pPr marL="4604724" indent="0">
              <a:buNone/>
              <a:defRPr sz="3166"/>
            </a:lvl4pPr>
            <a:lvl5pPr marL="6139630" indent="0">
              <a:buNone/>
              <a:defRPr sz="3166"/>
            </a:lvl5pPr>
            <a:lvl6pPr marL="7674539" indent="0">
              <a:buNone/>
              <a:defRPr sz="3166"/>
            </a:lvl6pPr>
            <a:lvl7pPr marL="9209442" indent="0">
              <a:buNone/>
              <a:defRPr sz="3166"/>
            </a:lvl7pPr>
            <a:lvl8pPr marL="10744358" indent="0">
              <a:buNone/>
              <a:defRPr sz="3166"/>
            </a:lvl8pPr>
            <a:lvl9pPr marL="1227926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2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565" indent="0">
              <a:buNone/>
              <a:defRPr sz="6082"/>
            </a:lvl2pPr>
            <a:lvl3pPr marL="3069099" indent="0">
              <a:buNone/>
              <a:defRPr sz="5249"/>
            </a:lvl3pPr>
            <a:lvl4pPr marL="4603651" indent="0">
              <a:buNone/>
              <a:defRPr sz="4833"/>
            </a:lvl4pPr>
            <a:lvl5pPr marL="6138195" indent="0">
              <a:buNone/>
              <a:defRPr sz="4833"/>
            </a:lvl5pPr>
            <a:lvl6pPr marL="7672750" indent="0">
              <a:buNone/>
              <a:defRPr sz="4833"/>
            </a:lvl6pPr>
            <a:lvl7pPr marL="9207294" indent="0">
              <a:buNone/>
              <a:defRPr sz="4833"/>
            </a:lvl7pPr>
            <a:lvl8pPr marL="10741850" indent="0">
              <a:buNone/>
              <a:defRPr sz="4833"/>
            </a:lvl8pPr>
            <a:lvl9pPr marL="122764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565" indent="0">
              <a:buNone/>
              <a:defRPr sz="6914" b="1"/>
            </a:lvl2pPr>
            <a:lvl3pPr marL="3069099" indent="0">
              <a:buNone/>
              <a:defRPr sz="6082" b="1"/>
            </a:lvl3pPr>
            <a:lvl4pPr marL="4603651" indent="0">
              <a:buNone/>
              <a:defRPr sz="5249" b="1"/>
            </a:lvl4pPr>
            <a:lvl5pPr marL="6138195" indent="0">
              <a:buNone/>
              <a:defRPr sz="5249" b="1"/>
            </a:lvl5pPr>
            <a:lvl6pPr marL="7672750" indent="0">
              <a:buNone/>
              <a:defRPr sz="5249" b="1"/>
            </a:lvl6pPr>
            <a:lvl7pPr marL="9207294" indent="0">
              <a:buNone/>
              <a:defRPr sz="5249" b="1"/>
            </a:lvl7pPr>
            <a:lvl8pPr marL="10741850" indent="0">
              <a:buNone/>
              <a:defRPr sz="5249" b="1"/>
            </a:lvl8pPr>
            <a:lvl9pPr marL="122764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565" indent="0">
              <a:buNone/>
              <a:defRPr sz="9413"/>
            </a:lvl2pPr>
            <a:lvl3pPr marL="3069099" indent="0">
              <a:buNone/>
              <a:defRPr sz="8332"/>
            </a:lvl3pPr>
            <a:lvl4pPr marL="4603651" indent="0">
              <a:buNone/>
              <a:defRPr sz="6914"/>
            </a:lvl4pPr>
            <a:lvl5pPr marL="6138195" indent="0">
              <a:buNone/>
              <a:defRPr sz="6914"/>
            </a:lvl5pPr>
            <a:lvl6pPr marL="7672750" indent="0">
              <a:buNone/>
              <a:defRPr sz="6914"/>
            </a:lvl6pPr>
            <a:lvl7pPr marL="9207294" indent="0">
              <a:buNone/>
              <a:defRPr sz="6914"/>
            </a:lvl7pPr>
            <a:lvl8pPr marL="10741850" indent="0">
              <a:buNone/>
              <a:defRPr sz="6914"/>
            </a:lvl8pPr>
            <a:lvl9pPr marL="122764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565" indent="0">
              <a:buNone/>
              <a:defRPr sz="4164"/>
            </a:lvl2pPr>
            <a:lvl3pPr marL="3069099" indent="0">
              <a:buNone/>
              <a:defRPr sz="3333"/>
            </a:lvl3pPr>
            <a:lvl4pPr marL="4603651" indent="0">
              <a:buNone/>
              <a:defRPr sz="3166"/>
            </a:lvl4pPr>
            <a:lvl5pPr marL="6138195" indent="0">
              <a:buNone/>
              <a:defRPr sz="3166"/>
            </a:lvl5pPr>
            <a:lvl6pPr marL="7672750" indent="0">
              <a:buNone/>
              <a:defRPr sz="3166"/>
            </a:lvl6pPr>
            <a:lvl7pPr marL="9207294" indent="0">
              <a:buNone/>
              <a:defRPr sz="3166"/>
            </a:lvl7pPr>
            <a:lvl8pPr marL="10741850" indent="0">
              <a:buNone/>
              <a:defRPr sz="3166"/>
            </a:lvl8pPr>
            <a:lvl9pPr marL="122764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4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4209" indent="0">
              <a:buNone/>
              <a:defRPr sz="6082"/>
            </a:lvl2pPr>
            <a:lvl3pPr marL="3068382" indent="0">
              <a:buNone/>
              <a:defRPr sz="5249"/>
            </a:lvl3pPr>
            <a:lvl4pPr marL="4602581" indent="0">
              <a:buNone/>
              <a:defRPr sz="4833"/>
            </a:lvl4pPr>
            <a:lvl5pPr marL="6136762" indent="0">
              <a:buNone/>
              <a:defRPr sz="4833"/>
            </a:lvl5pPr>
            <a:lvl6pPr marL="7670959" indent="0">
              <a:buNone/>
              <a:defRPr sz="4833"/>
            </a:lvl6pPr>
            <a:lvl7pPr marL="9205147" indent="0">
              <a:buNone/>
              <a:defRPr sz="4833"/>
            </a:lvl7pPr>
            <a:lvl8pPr marL="10739345" indent="0">
              <a:buNone/>
              <a:defRPr sz="4833"/>
            </a:lvl8pPr>
            <a:lvl9pPr marL="1227353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209" indent="0">
              <a:buNone/>
              <a:defRPr sz="6914" b="1"/>
            </a:lvl2pPr>
            <a:lvl3pPr marL="3068382" indent="0">
              <a:buNone/>
              <a:defRPr sz="6082" b="1"/>
            </a:lvl3pPr>
            <a:lvl4pPr marL="4602581" indent="0">
              <a:buNone/>
              <a:defRPr sz="5249" b="1"/>
            </a:lvl4pPr>
            <a:lvl5pPr marL="6136762" indent="0">
              <a:buNone/>
              <a:defRPr sz="5249" b="1"/>
            </a:lvl5pPr>
            <a:lvl6pPr marL="7670959" indent="0">
              <a:buNone/>
              <a:defRPr sz="5249" b="1"/>
            </a:lvl6pPr>
            <a:lvl7pPr marL="9205147" indent="0">
              <a:buNone/>
              <a:defRPr sz="5249" b="1"/>
            </a:lvl7pPr>
            <a:lvl8pPr marL="10739345" indent="0">
              <a:buNone/>
              <a:defRPr sz="5249" b="1"/>
            </a:lvl8pPr>
            <a:lvl9pPr marL="122735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209" indent="0">
              <a:buNone/>
              <a:defRPr sz="9413"/>
            </a:lvl2pPr>
            <a:lvl3pPr marL="3068382" indent="0">
              <a:buNone/>
              <a:defRPr sz="8332"/>
            </a:lvl3pPr>
            <a:lvl4pPr marL="4602581" indent="0">
              <a:buNone/>
              <a:defRPr sz="6914"/>
            </a:lvl4pPr>
            <a:lvl5pPr marL="6136762" indent="0">
              <a:buNone/>
              <a:defRPr sz="6914"/>
            </a:lvl5pPr>
            <a:lvl6pPr marL="7670959" indent="0">
              <a:buNone/>
              <a:defRPr sz="6914"/>
            </a:lvl6pPr>
            <a:lvl7pPr marL="9205147" indent="0">
              <a:buNone/>
              <a:defRPr sz="6914"/>
            </a:lvl7pPr>
            <a:lvl8pPr marL="10739345" indent="0">
              <a:buNone/>
              <a:defRPr sz="6914"/>
            </a:lvl8pPr>
            <a:lvl9pPr marL="1227353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209" indent="0">
              <a:buNone/>
              <a:defRPr sz="4164"/>
            </a:lvl2pPr>
            <a:lvl3pPr marL="3068382" indent="0">
              <a:buNone/>
              <a:defRPr sz="3333"/>
            </a:lvl3pPr>
            <a:lvl4pPr marL="4602581" indent="0">
              <a:buNone/>
              <a:defRPr sz="3166"/>
            </a:lvl4pPr>
            <a:lvl5pPr marL="6136762" indent="0">
              <a:buNone/>
              <a:defRPr sz="3166"/>
            </a:lvl5pPr>
            <a:lvl6pPr marL="7670959" indent="0">
              <a:buNone/>
              <a:defRPr sz="3166"/>
            </a:lvl6pPr>
            <a:lvl7pPr marL="9205147" indent="0">
              <a:buNone/>
              <a:defRPr sz="3166"/>
            </a:lvl7pPr>
            <a:lvl8pPr marL="10739345" indent="0">
              <a:buNone/>
              <a:defRPr sz="3166"/>
            </a:lvl8pPr>
            <a:lvl9pPr marL="122735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6877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455" indent="0">
              <a:buNone/>
              <a:defRPr sz="6082"/>
            </a:lvl2pPr>
            <a:lvl3pPr marL="3066877" indent="0">
              <a:buNone/>
              <a:defRPr sz="5249"/>
            </a:lvl3pPr>
            <a:lvl4pPr marL="4600324" indent="0">
              <a:buNone/>
              <a:defRPr sz="4833"/>
            </a:lvl4pPr>
            <a:lvl5pPr marL="6133775" indent="0">
              <a:buNone/>
              <a:defRPr sz="4833"/>
            </a:lvl5pPr>
            <a:lvl6pPr marL="7667201" indent="0">
              <a:buNone/>
              <a:defRPr sz="4833"/>
            </a:lvl6pPr>
            <a:lvl7pPr marL="9200658" indent="0">
              <a:buNone/>
              <a:defRPr sz="4833"/>
            </a:lvl7pPr>
            <a:lvl8pPr marL="10734076" indent="0">
              <a:buNone/>
              <a:defRPr sz="4833"/>
            </a:lvl8pPr>
            <a:lvl9pPr marL="1226753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455" indent="0">
              <a:buNone/>
              <a:defRPr sz="6914" b="1"/>
            </a:lvl2pPr>
            <a:lvl3pPr marL="3066877" indent="0">
              <a:buNone/>
              <a:defRPr sz="6082" b="1"/>
            </a:lvl3pPr>
            <a:lvl4pPr marL="4600324" indent="0">
              <a:buNone/>
              <a:defRPr sz="5249" b="1"/>
            </a:lvl4pPr>
            <a:lvl5pPr marL="6133775" indent="0">
              <a:buNone/>
              <a:defRPr sz="5249" b="1"/>
            </a:lvl5pPr>
            <a:lvl6pPr marL="7667201" indent="0">
              <a:buNone/>
              <a:defRPr sz="5249" b="1"/>
            </a:lvl6pPr>
            <a:lvl7pPr marL="9200658" indent="0">
              <a:buNone/>
              <a:defRPr sz="5249" b="1"/>
            </a:lvl7pPr>
            <a:lvl8pPr marL="10734076" indent="0">
              <a:buNone/>
              <a:defRPr sz="5249" b="1"/>
            </a:lvl8pPr>
            <a:lvl9pPr marL="1226753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455" indent="0">
              <a:buNone/>
              <a:defRPr sz="9413"/>
            </a:lvl2pPr>
            <a:lvl3pPr marL="3066877" indent="0">
              <a:buNone/>
              <a:defRPr sz="8332"/>
            </a:lvl3pPr>
            <a:lvl4pPr marL="4600324" indent="0">
              <a:buNone/>
              <a:defRPr sz="6914"/>
            </a:lvl4pPr>
            <a:lvl5pPr marL="6133775" indent="0">
              <a:buNone/>
              <a:defRPr sz="6914"/>
            </a:lvl5pPr>
            <a:lvl6pPr marL="7667201" indent="0">
              <a:buNone/>
              <a:defRPr sz="6914"/>
            </a:lvl6pPr>
            <a:lvl7pPr marL="9200658" indent="0">
              <a:buNone/>
              <a:defRPr sz="6914"/>
            </a:lvl7pPr>
            <a:lvl8pPr marL="10734076" indent="0">
              <a:buNone/>
              <a:defRPr sz="6914"/>
            </a:lvl8pPr>
            <a:lvl9pPr marL="1226753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455" indent="0">
              <a:buNone/>
              <a:defRPr sz="4164"/>
            </a:lvl2pPr>
            <a:lvl3pPr marL="3066877" indent="0">
              <a:buNone/>
              <a:defRPr sz="3333"/>
            </a:lvl3pPr>
            <a:lvl4pPr marL="4600324" indent="0">
              <a:buNone/>
              <a:defRPr sz="3166"/>
            </a:lvl4pPr>
            <a:lvl5pPr marL="6133775" indent="0">
              <a:buNone/>
              <a:defRPr sz="3166"/>
            </a:lvl5pPr>
            <a:lvl6pPr marL="7667201" indent="0">
              <a:buNone/>
              <a:defRPr sz="3166"/>
            </a:lvl6pPr>
            <a:lvl7pPr marL="9200658" indent="0">
              <a:buNone/>
              <a:defRPr sz="3166"/>
            </a:lvl7pPr>
            <a:lvl8pPr marL="10734076" indent="0">
              <a:buNone/>
              <a:defRPr sz="3166"/>
            </a:lvl8pPr>
            <a:lvl9pPr marL="1226753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159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159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61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3098" indent="0">
              <a:buNone/>
              <a:defRPr sz="6082"/>
            </a:lvl2pPr>
            <a:lvl3pPr marL="3066159" indent="0">
              <a:buNone/>
              <a:defRPr sz="5249"/>
            </a:lvl3pPr>
            <a:lvl4pPr marL="4599253" indent="0">
              <a:buNone/>
              <a:defRPr sz="4833"/>
            </a:lvl4pPr>
            <a:lvl5pPr marL="6132343" indent="0">
              <a:buNone/>
              <a:defRPr sz="4833"/>
            </a:lvl5pPr>
            <a:lvl6pPr marL="7665411" indent="0">
              <a:buNone/>
              <a:defRPr sz="4833"/>
            </a:lvl6pPr>
            <a:lvl7pPr marL="9198514" indent="0">
              <a:buNone/>
              <a:defRPr sz="4833"/>
            </a:lvl7pPr>
            <a:lvl8pPr marL="10731569" indent="0">
              <a:buNone/>
              <a:defRPr sz="4833"/>
            </a:lvl8pPr>
            <a:lvl9pPr marL="122646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098" indent="0">
              <a:buNone/>
              <a:defRPr sz="6914" b="1"/>
            </a:lvl2pPr>
            <a:lvl3pPr marL="3066159" indent="0">
              <a:buNone/>
              <a:defRPr sz="6082" b="1"/>
            </a:lvl3pPr>
            <a:lvl4pPr marL="4599253" indent="0">
              <a:buNone/>
              <a:defRPr sz="5249" b="1"/>
            </a:lvl4pPr>
            <a:lvl5pPr marL="6132343" indent="0">
              <a:buNone/>
              <a:defRPr sz="5249" b="1"/>
            </a:lvl5pPr>
            <a:lvl6pPr marL="7665411" indent="0">
              <a:buNone/>
              <a:defRPr sz="5249" b="1"/>
            </a:lvl6pPr>
            <a:lvl7pPr marL="9198514" indent="0">
              <a:buNone/>
              <a:defRPr sz="5249" b="1"/>
            </a:lvl7pPr>
            <a:lvl8pPr marL="10731569" indent="0">
              <a:buNone/>
              <a:defRPr sz="5249" b="1"/>
            </a:lvl8pPr>
            <a:lvl9pPr marL="122646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098" indent="0">
              <a:buNone/>
              <a:defRPr sz="9413"/>
            </a:lvl2pPr>
            <a:lvl3pPr marL="3066159" indent="0">
              <a:buNone/>
              <a:defRPr sz="8332"/>
            </a:lvl3pPr>
            <a:lvl4pPr marL="4599253" indent="0">
              <a:buNone/>
              <a:defRPr sz="6914"/>
            </a:lvl4pPr>
            <a:lvl5pPr marL="6132343" indent="0">
              <a:buNone/>
              <a:defRPr sz="6914"/>
            </a:lvl5pPr>
            <a:lvl6pPr marL="7665411" indent="0">
              <a:buNone/>
              <a:defRPr sz="6914"/>
            </a:lvl6pPr>
            <a:lvl7pPr marL="9198514" indent="0">
              <a:buNone/>
              <a:defRPr sz="6914"/>
            </a:lvl7pPr>
            <a:lvl8pPr marL="10731569" indent="0">
              <a:buNone/>
              <a:defRPr sz="6914"/>
            </a:lvl8pPr>
            <a:lvl9pPr marL="122646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098" indent="0">
              <a:buNone/>
              <a:defRPr sz="4164"/>
            </a:lvl2pPr>
            <a:lvl3pPr marL="3066159" indent="0">
              <a:buNone/>
              <a:defRPr sz="3333"/>
            </a:lvl3pPr>
            <a:lvl4pPr marL="4599253" indent="0">
              <a:buNone/>
              <a:defRPr sz="3166"/>
            </a:lvl4pPr>
            <a:lvl5pPr marL="6132343" indent="0">
              <a:buNone/>
              <a:defRPr sz="3166"/>
            </a:lvl5pPr>
            <a:lvl6pPr marL="7665411" indent="0">
              <a:buNone/>
              <a:defRPr sz="3166"/>
            </a:lvl6pPr>
            <a:lvl7pPr marL="9198514" indent="0">
              <a:buNone/>
              <a:defRPr sz="3166"/>
            </a:lvl7pPr>
            <a:lvl8pPr marL="10731569" indent="0">
              <a:buNone/>
              <a:defRPr sz="3166"/>
            </a:lvl8pPr>
            <a:lvl9pPr marL="122646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499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499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pPr defTabSz="306499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2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1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501" indent="0">
              <a:buNone/>
              <a:defRPr sz="6082"/>
            </a:lvl2pPr>
            <a:lvl3pPr marL="3064990" indent="0">
              <a:buNone/>
              <a:defRPr sz="5249"/>
            </a:lvl3pPr>
            <a:lvl4pPr marL="4597491" indent="0">
              <a:buNone/>
              <a:defRPr sz="4833"/>
            </a:lvl4pPr>
            <a:lvl5pPr marL="6129967" indent="0">
              <a:buNone/>
              <a:defRPr sz="4833"/>
            </a:lvl5pPr>
            <a:lvl6pPr marL="7662453" indent="0">
              <a:buNone/>
              <a:defRPr sz="4833"/>
            </a:lvl6pPr>
            <a:lvl7pPr marL="9194956" indent="0">
              <a:buNone/>
              <a:defRPr sz="4833"/>
            </a:lvl7pPr>
            <a:lvl8pPr marL="10727419" indent="0">
              <a:buNone/>
              <a:defRPr sz="4833"/>
            </a:lvl8pPr>
            <a:lvl9pPr marL="1225992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501" indent="0">
              <a:buNone/>
              <a:defRPr sz="6914" b="1"/>
            </a:lvl2pPr>
            <a:lvl3pPr marL="3064990" indent="0">
              <a:buNone/>
              <a:defRPr sz="6082" b="1"/>
            </a:lvl3pPr>
            <a:lvl4pPr marL="4597491" indent="0">
              <a:buNone/>
              <a:defRPr sz="5249" b="1"/>
            </a:lvl4pPr>
            <a:lvl5pPr marL="6129967" indent="0">
              <a:buNone/>
              <a:defRPr sz="5249" b="1"/>
            </a:lvl5pPr>
            <a:lvl6pPr marL="7662453" indent="0">
              <a:buNone/>
              <a:defRPr sz="5249" b="1"/>
            </a:lvl6pPr>
            <a:lvl7pPr marL="9194956" indent="0">
              <a:buNone/>
              <a:defRPr sz="5249" b="1"/>
            </a:lvl7pPr>
            <a:lvl8pPr marL="10727419" indent="0">
              <a:buNone/>
              <a:defRPr sz="5249" b="1"/>
            </a:lvl8pPr>
            <a:lvl9pPr marL="122599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501" indent="0">
              <a:buNone/>
              <a:defRPr sz="9413"/>
            </a:lvl2pPr>
            <a:lvl3pPr marL="3064990" indent="0">
              <a:buNone/>
              <a:defRPr sz="8332"/>
            </a:lvl3pPr>
            <a:lvl4pPr marL="4597491" indent="0">
              <a:buNone/>
              <a:defRPr sz="6914"/>
            </a:lvl4pPr>
            <a:lvl5pPr marL="6129967" indent="0">
              <a:buNone/>
              <a:defRPr sz="6914"/>
            </a:lvl5pPr>
            <a:lvl6pPr marL="7662453" indent="0">
              <a:buNone/>
              <a:defRPr sz="6914"/>
            </a:lvl6pPr>
            <a:lvl7pPr marL="9194956" indent="0">
              <a:buNone/>
              <a:defRPr sz="6914"/>
            </a:lvl7pPr>
            <a:lvl8pPr marL="10727419" indent="0">
              <a:buNone/>
              <a:defRPr sz="6914"/>
            </a:lvl8pPr>
            <a:lvl9pPr marL="12259924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501" indent="0">
              <a:buNone/>
              <a:defRPr sz="4164"/>
            </a:lvl2pPr>
            <a:lvl3pPr marL="3064990" indent="0">
              <a:buNone/>
              <a:defRPr sz="3333"/>
            </a:lvl3pPr>
            <a:lvl4pPr marL="4597491" indent="0">
              <a:buNone/>
              <a:defRPr sz="3166"/>
            </a:lvl4pPr>
            <a:lvl5pPr marL="6129967" indent="0">
              <a:buNone/>
              <a:defRPr sz="3166"/>
            </a:lvl5pPr>
            <a:lvl6pPr marL="7662453" indent="0">
              <a:buNone/>
              <a:defRPr sz="3166"/>
            </a:lvl6pPr>
            <a:lvl7pPr marL="9194956" indent="0">
              <a:buNone/>
              <a:defRPr sz="3166"/>
            </a:lvl7pPr>
            <a:lvl8pPr marL="10727419" indent="0">
              <a:buNone/>
              <a:defRPr sz="3166"/>
            </a:lvl8pPr>
            <a:lvl9pPr marL="122599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29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776" indent="0">
              <a:buNone/>
              <a:defRPr sz="6082"/>
            </a:lvl2pPr>
            <a:lvl3pPr marL="3065522" indent="0">
              <a:buNone/>
              <a:defRPr sz="5249"/>
            </a:lvl3pPr>
            <a:lvl4pPr marL="4598291" indent="0">
              <a:buNone/>
              <a:defRPr sz="4833"/>
            </a:lvl4pPr>
            <a:lvl5pPr marL="6131043" indent="0">
              <a:buNone/>
              <a:defRPr sz="4833"/>
            </a:lvl5pPr>
            <a:lvl6pPr marL="7663809" indent="0">
              <a:buNone/>
              <a:defRPr sz="4833"/>
            </a:lvl6pPr>
            <a:lvl7pPr marL="9196566" indent="0">
              <a:buNone/>
              <a:defRPr sz="4833"/>
            </a:lvl7pPr>
            <a:lvl8pPr marL="10729332" indent="0">
              <a:buNone/>
              <a:defRPr sz="4833"/>
            </a:lvl8pPr>
            <a:lvl9pPr marL="1226209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76" indent="0">
              <a:buNone/>
              <a:defRPr sz="6914" b="1"/>
            </a:lvl2pPr>
            <a:lvl3pPr marL="3065522" indent="0">
              <a:buNone/>
              <a:defRPr sz="6082" b="1"/>
            </a:lvl3pPr>
            <a:lvl4pPr marL="4598291" indent="0">
              <a:buNone/>
              <a:defRPr sz="5249" b="1"/>
            </a:lvl4pPr>
            <a:lvl5pPr marL="6131043" indent="0">
              <a:buNone/>
              <a:defRPr sz="5249" b="1"/>
            </a:lvl5pPr>
            <a:lvl6pPr marL="7663809" indent="0">
              <a:buNone/>
              <a:defRPr sz="5249" b="1"/>
            </a:lvl6pPr>
            <a:lvl7pPr marL="9196566" indent="0">
              <a:buNone/>
              <a:defRPr sz="5249" b="1"/>
            </a:lvl7pPr>
            <a:lvl8pPr marL="10729332" indent="0">
              <a:buNone/>
              <a:defRPr sz="5249" b="1"/>
            </a:lvl8pPr>
            <a:lvl9pPr marL="122620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76" indent="0">
              <a:buNone/>
              <a:defRPr sz="9413"/>
            </a:lvl2pPr>
            <a:lvl3pPr marL="3065522" indent="0">
              <a:buNone/>
              <a:defRPr sz="8332"/>
            </a:lvl3pPr>
            <a:lvl4pPr marL="4598291" indent="0">
              <a:buNone/>
              <a:defRPr sz="6914"/>
            </a:lvl4pPr>
            <a:lvl5pPr marL="6131043" indent="0">
              <a:buNone/>
              <a:defRPr sz="6914"/>
            </a:lvl5pPr>
            <a:lvl6pPr marL="7663809" indent="0">
              <a:buNone/>
              <a:defRPr sz="6914"/>
            </a:lvl6pPr>
            <a:lvl7pPr marL="9196566" indent="0">
              <a:buNone/>
              <a:defRPr sz="6914"/>
            </a:lvl7pPr>
            <a:lvl8pPr marL="10729332" indent="0">
              <a:buNone/>
              <a:defRPr sz="6914"/>
            </a:lvl8pPr>
            <a:lvl9pPr marL="12262090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76" indent="0">
              <a:buNone/>
              <a:defRPr sz="4164"/>
            </a:lvl2pPr>
            <a:lvl3pPr marL="3065522" indent="0">
              <a:buNone/>
              <a:defRPr sz="3333"/>
            </a:lvl3pPr>
            <a:lvl4pPr marL="4598291" indent="0">
              <a:buNone/>
              <a:defRPr sz="3166"/>
            </a:lvl4pPr>
            <a:lvl5pPr marL="6131043" indent="0">
              <a:buNone/>
              <a:defRPr sz="3166"/>
            </a:lvl5pPr>
            <a:lvl6pPr marL="7663809" indent="0">
              <a:buNone/>
              <a:defRPr sz="3166"/>
            </a:lvl6pPr>
            <a:lvl7pPr marL="9196566" indent="0">
              <a:buNone/>
              <a:defRPr sz="3166"/>
            </a:lvl7pPr>
            <a:lvl8pPr marL="10729332" indent="0">
              <a:buNone/>
              <a:defRPr sz="3166"/>
            </a:lvl8pPr>
            <a:lvl9pPr marL="122620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17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419" indent="0">
              <a:buNone/>
              <a:defRPr sz="6082"/>
            </a:lvl2pPr>
            <a:lvl3pPr marL="3064805" indent="0">
              <a:buNone/>
              <a:defRPr sz="5249"/>
            </a:lvl3pPr>
            <a:lvl4pPr marL="4597216" indent="0">
              <a:buNone/>
              <a:defRPr sz="4833"/>
            </a:lvl4pPr>
            <a:lvl5pPr marL="6129615" indent="0">
              <a:buNone/>
              <a:defRPr sz="4833"/>
            </a:lvl5pPr>
            <a:lvl6pPr marL="7662022" indent="0">
              <a:buNone/>
              <a:defRPr sz="4833"/>
            </a:lvl6pPr>
            <a:lvl7pPr marL="9194417" indent="0">
              <a:buNone/>
              <a:defRPr sz="4833"/>
            </a:lvl7pPr>
            <a:lvl8pPr marL="10726830" indent="0">
              <a:buNone/>
              <a:defRPr sz="4833"/>
            </a:lvl8pPr>
            <a:lvl9pPr marL="1225923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419" indent="0">
              <a:buNone/>
              <a:defRPr sz="6914" b="1"/>
            </a:lvl2pPr>
            <a:lvl3pPr marL="3064805" indent="0">
              <a:buNone/>
              <a:defRPr sz="6082" b="1"/>
            </a:lvl3pPr>
            <a:lvl4pPr marL="4597216" indent="0">
              <a:buNone/>
              <a:defRPr sz="5249" b="1"/>
            </a:lvl4pPr>
            <a:lvl5pPr marL="6129615" indent="0">
              <a:buNone/>
              <a:defRPr sz="5249" b="1"/>
            </a:lvl5pPr>
            <a:lvl6pPr marL="7662022" indent="0">
              <a:buNone/>
              <a:defRPr sz="5249" b="1"/>
            </a:lvl6pPr>
            <a:lvl7pPr marL="9194417" indent="0">
              <a:buNone/>
              <a:defRPr sz="5249" b="1"/>
            </a:lvl7pPr>
            <a:lvl8pPr marL="10726830" indent="0">
              <a:buNone/>
              <a:defRPr sz="5249" b="1"/>
            </a:lvl8pPr>
            <a:lvl9pPr marL="122592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7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419" indent="0">
              <a:buNone/>
              <a:defRPr sz="9413"/>
            </a:lvl2pPr>
            <a:lvl3pPr marL="3064805" indent="0">
              <a:buNone/>
              <a:defRPr sz="8332"/>
            </a:lvl3pPr>
            <a:lvl4pPr marL="4597216" indent="0">
              <a:buNone/>
              <a:defRPr sz="6914"/>
            </a:lvl4pPr>
            <a:lvl5pPr marL="6129615" indent="0">
              <a:buNone/>
              <a:defRPr sz="6914"/>
            </a:lvl5pPr>
            <a:lvl6pPr marL="7662022" indent="0">
              <a:buNone/>
              <a:defRPr sz="6914"/>
            </a:lvl6pPr>
            <a:lvl7pPr marL="9194417" indent="0">
              <a:buNone/>
              <a:defRPr sz="6914"/>
            </a:lvl7pPr>
            <a:lvl8pPr marL="10726830" indent="0">
              <a:buNone/>
              <a:defRPr sz="6914"/>
            </a:lvl8pPr>
            <a:lvl9pPr marL="1225923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419" indent="0">
              <a:buNone/>
              <a:defRPr sz="4164"/>
            </a:lvl2pPr>
            <a:lvl3pPr marL="3064805" indent="0">
              <a:buNone/>
              <a:defRPr sz="3333"/>
            </a:lvl3pPr>
            <a:lvl4pPr marL="4597216" indent="0">
              <a:buNone/>
              <a:defRPr sz="3166"/>
            </a:lvl4pPr>
            <a:lvl5pPr marL="6129615" indent="0">
              <a:buNone/>
              <a:defRPr sz="3166"/>
            </a:lvl5pPr>
            <a:lvl6pPr marL="7662022" indent="0">
              <a:buNone/>
              <a:defRPr sz="3166"/>
            </a:lvl6pPr>
            <a:lvl7pPr marL="9194417" indent="0">
              <a:buNone/>
              <a:defRPr sz="3166"/>
            </a:lvl7pPr>
            <a:lvl8pPr marL="10726830" indent="0">
              <a:buNone/>
              <a:defRPr sz="3166"/>
            </a:lvl8pPr>
            <a:lvl9pPr marL="122592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3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2060" indent="0">
              <a:buNone/>
              <a:defRPr sz="6082"/>
            </a:lvl2pPr>
            <a:lvl3pPr marL="3064097" indent="0">
              <a:buNone/>
              <a:defRPr sz="5249"/>
            </a:lvl3pPr>
            <a:lvl4pPr marL="4596143" indent="0">
              <a:buNone/>
              <a:defRPr sz="4833"/>
            </a:lvl4pPr>
            <a:lvl5pPr marL="6128182" indent="0">
              <a:buNone/>
              <a:defRPr sz="4833"/>
            </a:lvl5pPr>
            <a:lvl6pPr marL="7660235" indent="0">
              <a:buNone/>
              <a:defRPr sz="4833"/>
            </a:lvl6pPr>
            <a:lvl7pPr marL="9192273" indent="0">
              <a:buNone/>
              <a:defRPr sz="4833"/>
            </a:lvl7pPr>
            <a:lvl8pPr marL="10724329" indent="0">
              <a:buNone/>
              <a:defRPr sz="4833"/>
            </a:lvl8pPr>
            <a:lvl9pPr marL="122563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060" indent="0">
              <a:buNone/>
              <a:defRPr sz="6914" b="1"/>
            </a:lvl2pPr>
            <a:lvl3pPr marL="3064097" indent="0">
              <a:buNone/>
              <a:defRPr sz="6082" b="1"/>
            </a:lvl3pPr>
            <a:lvl4pPr marL="4596143" indent="0">
              <a:buNone/>
              <a:defRPr sz="5249" b="1"/>
            </a:lvl4pPr>
            <a:lvl5pPr marL="6128182" indent="0">
              <a:buNone/>
              <a:defRPr sz="5249" b="1"/>
            </a:lvl5pPr>
            <a:lvl6pPr marL="7660235" indent="0">
              <a:buNone/>
              <a:defRPr sz="5249" b="1"/>
            </a:lvl6pPr>
            <a:lvl7pPr marL="9192273" indent="0">
              <a:buNone/>
              <a:defRPr sz="5249" b="1"/>
            </a:lvl7pPr>
            <a:lvl8pPr marL="10724329" indent="0">
              <a:buNone/>
              <a:defRPr sz="5249" b="1"/>
            </a:lvl8pPr>
            <a:lvl9pPr marL="122563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9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060" indent="0">
              <a:buNone/>
              <a:defRPr sz="9413"/>
            </a:lvl2pPr>
            <a:lvl3pPr marL="3064097" indent="0">
              <a:buNone/>
              <a:defRPr sz="8332"/>
            </a:lvl3pPr>
            <a:lvl4pPr marL="4596143" indent="0">
              <a:buNone/>
              <a:defRPr sz="6914"/>
            </a:lvl4pPr>
            <a:lvl5pPr marL="6128182" indent="0">
              <a:buNone/>
              <a:defRPr sz="6914"/>
            </a:lvl5pPr>
            <a:lvl6pPr marL="7660235" indent="0">
              <a:buNone/>
              <a:defRPr sz="6914"/>
            </a:lvl6pPr>
            <a:lvl7pPr marL="9192273" indent="0">
              <a:buNone/>
              <a:defRPr sz="6914"/>
            </a:lvl7pPr>
            <a:lvl8pPr marL="10724329" indent="0">
              <a:buNone/>
              <a:defRPr sz="6914"/>
            </a:lvl8pPr>
            <a:lvl9pPr marL="12256371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060" indent="0">
              <a:buNone/>
              <a:defRPr sz="4164"/>
            </a:lvl2pPr>
            <a:lvl3pPr marL="3064097" indent="0">
              <a:buNone/>
              <a:defRPr sz="3333"/>
            </a:lvl3pPr>
            <a:lvl4pPr marL="4596143" indent="0">
              <a:buNone/>
              <a:defRPr sz="3166"/>
            </a:lvl4pPr>
            <a:lvl5pPr marL="6128182" indent="0">
              <a:buNone/>
              <a:defRPr sz="3166"/>
            </a:lvl5pPr>
            <a:lvl6pPr marL="7660235" indent="0">
              <a:buNone/>
              <a:defRPr sz="3166"/>
            </a:lvl6pPr>
            <a:lvl7pPr marL="9192273" indent="0">
              <a:buNone/>
              <a:defRPr sz="3166"/>
            </a:lvl7pPr>
            <a:lvl8pPr marL="10724329" indent="0">
              <a:buNone/>
              <a:defRPr sz="3166"/>
            </a:lvl8pPr>
            <a:lvl9pPr marL="122563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49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704" indent="0">
              <a:buNone/>
              <a:defRPr sz="6082"/>
            </a:lvl2pPr>
            <a:lvl3pPr marL="3063379" indent="0">
              <a:buNone/>
              <a:defRPr sz="5249"/>
            </a:lvl3pPr>
            <a:lvl4pPr marL="4595072" indent="0">
              <a:buNone/>
              <a:defRPr sz="4833"/>
            </a:lvl4pPr>
            <a:lvl5pPr marL="6126753" indent="0">
              <a:buNone/>
              <a:defRPr sz="4833"/>
            </a:lvl5pPr>
            <a:lvl6pPr marL="7658448" indent="0">
              <a:buNone/>
              <a:defRPr sz="4833"/>
            </a:lvl6pPr>
            <a:lvl7pPr marL="9190128" indent="0">
              <a:buNone/>
              <a:defRPr sz="4833"/>
            </a:lvl7pPr>
            <a:lvl8pPr marL="10721825" indent="0">
              <a:buNone/>
              <a:defRPr sz="4833"/>
            </a:lvl8pPr>
            <a:lvl9pPr marL="1225351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704" indent="0">
              <a:buNone/>
              <a:defRPr sz="6914" b="1"/>
            </a:lvl2pPr>
            <a:lvl3pPr marL="3063379" indent="0">
              <a:buNone/>
              <a:defRPr sz="6082" b="1"/>
            </a:lvl3pPr>
            <a:lvl4pPr marL="4595072" indent="0">
              <a:buNone/>
              <a:defRPr sz="5249" b="1"/>
            </a:lvl4pPr>
            <a:lvl5pPr marL="6126753" indent="0">
              <a:buNone/>
              <a:defRPr sz="5249" b="1"/>
            </a:lvl5pPr>
            <a:lvl6pPr marL="7658448" indent="0">
              <a:buNone/>
              <a:defRPr sz="5249" b="1"/>
            </a:lvl6pPr>
            <a:lvl7pPr marL="9190128" indent="0">
              <a:buNone/>
              <a:defRPr sz="5249" b="1"/>
            </a:lvl7pPr>
            <a:lvl8pPr marL="10721825" indent="0">
              <a:buNone/>
              <a:defRPr sz="5249" b="1"/>
            </a:lvl8pPr>
            <a:lvl9pPr marL="122535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704" indent="0">
              <a:buNone/>
              <a:defRPr sz="9413"/>
            </a:lvl2pPr>
            <a:lvl3pPr marL="3063379" indent="0">
              <a:buNone/>
              <a:defRPr sz="8332"/>
            </a:lvl3pPr>
            <a:lvl4pPr marL="4595072" indent="0">
              <a:buNone/>
              <a:defRPr sz="6914"/>
            </a:lvl4pPr>
            <a:lvl5pPr marL="6126753" indent="0">
              <a:buNone/>
              <a:defRPr sz="6914"/>
            </a:lvl5pPr>
            <a:lvl6pPr marL="7658448" indent="0">
              <a:buNone/>
              <a:defRPr sz="6914"/>
            </a:lvl6pPr>
            <a:lvl7pPr marL="9190128" indent="0">
              <a:buNone/>
              <a:defRPr sz="6914"/>
            </a:lvl7pPr>
            <a:lvl8pPr marL="10721825" indent="0">
              <a:buNone/>
              <a:defRPr sz="6914"/>
            </a:lvl8pPr>
            <a:lvl9pPr marL="1225351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704" indent="0">
              <a:buNone/>
              <a:defRPr sz="4164"/>
            </a:lvl2pPr>
            <a:lvl3pPr marL="3063379" indent="0">
              <a:buNone/>
              <a:defRPr sz="3333"/>
            </a:lvl3pPr>
            <a:lvl4pPr marL="4595072" indent="0">
              <a:buNone/>
              <a:defRPr sz="3166"/>
            </a:lvl4pPr>
            <a:lvl5pPr marL="6126753" indent="0">
              <a:buNone/>
              <a:defRPr sz="3166"/>
            </a:lvl5pPr>
            <a:lvl6pPr marL="7658448" indent="0">
              <a:buNone/>
              <a:defRPr sz="3166"/>
            </a:lvl6pPr>
            <a:lvl7pPr marL="9190128" indent="0">
              <a:buNone/>
              <a:defRPr sz="3166"/>
            </a:lvl7pPr>
            <a:lvl8pPr marL="10721825" indent="0">
              <a:buNone/>
              <a:defRPr sz="3166"/>
            </a:lvl8pPr>
            <a:lvl9pPr marL="122535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60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1347" indent="0">
              <a:buNone/>
              <a:defRPr sz="6082"/>
            </a:lvl2pPr>
            <a:lvl3pPr marL="3062663" indent="0">
              <a:buNone/>
              <a:defRPr sz="5249"/>
            </a:lvl3pPr>
            <a:lvl4pPr marL="4594000" indent="0">
              <a:buNone/>
              <a:defRPr sz="4833"/>
            </a:lvl4pPr>
            <a:lvl5pPr marL="6125322" indent="0">
              <a:buNone/>
              <a:defRPr sz="4833"/>
            </a:lvl5pPr>
            <a:lvl6pPr marL="7656658" indent="0">
              <a:buNone/>
              <a:defRPr sz="4833"/>
            </a:lvl6pPr>
            <a:lvl7pPr marL="9187986" indent="0">
              <a:buNone/>
              <a:defRPr sz="4833"/>
            </a:lvl7pPr>
            <a:lvl8pPr marL="10719325" indent="0">
              <a:buNone/>
              <a:defRPr sz="4833"/>
            </a:lvl8pPr>
            <a:lvl9pPr marL="1225065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0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347" indent="0">
              <a:buNone/>
              <a:defRPr sz="6914" b="1"/>
            </a:lvl2pPr>
            <a:lvl3pPr marL="3062663" indent="0">
              <a:buNone/>
              <a:defRPr sz="6082" b="1"/>
            </a:lvl3pPr>
            <a:lvl4pPr marL="4594000" indent="0">
              <a:buNone/>
              <a:defRPr sz="5249" b="1"/>
            </a:lvl4pPr>
            <a:lvl5pPr marL="6125322" indent="0">
              <a:buNone/>
              <a:defRPr sz="5249" b="1"/>
            </a:lvl5pPr>
            <a:lvl6pPr marL="7656658" indent="0">
              <a:buNone/>
              <a:defRPr sz="5249" b="1"/>
            </a:lvl6pPr>
            <a:lvl7pPr marL="9187986" indent="0">
              <a:buNone/>
              <a:defRPr sz="5249" b="1"/>
            </a:lvl7pPr>
            <a:lvl8pPr marL="10719325" indent="0">
              <a:buNone/>
              <a:defRPr sz="5249" b="1"/>
            </a:lvl8pPr>
            <a:lvl9pPr marL="1225065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0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347" indent="0">
              <a:buNone/>
              <a:defRPr sz="9413"/>
            </a:lvl2pPr>
            <a:lvl3pPr marL="3062663" indent="0">
              <a:buNone/>
              <a:defRPr sz="8332"/>
            </a:lvl3pPr>
            <a:lvl4pPr marL="4594000" indent="0">
              <a:buNone/>
              <a:defRPr sz="6914"/>
            </a:lvl4pPr>
            <a:lvl5pPr marL="6125322" indent="0">
              <a:buNone/>
              <a:defRPr sz="6914"/>
            </a:lvl5pPr>
            <a:lvl6pPr marL="7656658" indent="0">
              <a:buNone/>
              <a:defRPr sz="6914"/>
            </a:lvl6pPr>
            <a:lvl7pPr marL="9187986" indent="0">
              <a:buNone/>
              <a:defRPr sz="6914"/>
            </a:lvl7pPr>
            <a:lvl8pPr marL="10719325" indent="0">
              <a:buNone/>
              <a:defRPr sz="6914"/>
            </a:lvl8pPr>
            <a:lvl9pPr marL="12250659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347" indent="0">
              <a:buNone/>
              <a:defRPr sz="4164"/>
            </a:lvl2pPr>
            <a:lvl3pPr marL="3062663" indent="0">
              <a:buNone/>
              <a:defRPr sz="3333"/>
            </a:lvl3pPr>
            <a:lvl4pPr marL="4594000" indent="0">
              <a:buNone/>
              <a:defRPr sz="3166"/>
            </a:lvl4pPr>
            <a:lvl5pPr marL="6125322" indent="0">
              <a:buNone/>
              <a:defRPr sz="3166"/>
            </a:lvl5pPr>
            <a:lvl6pPr marL="7656658" indent="0">
              <a:buNone/>
              <a:defRPr sz="3166"/>
            </a:lvl6pPr>
            <a:lvl7pPr marL="9187986" indent="0">
              <a:buNone/>
              <a:defRPr sz="3166"/>
            </a:lvl7pPr>
            <a:lvl8pPr marL="10719325" indent="0">
              <a:buNone/>
              <a:defRPr sz="3166"/>
            </a:lvl8pPr>
            <a:lvl9pPr marL="1225065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73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990" indent="0">
              <a:buNone/>
              <a:defRPr sz="6082"/>
            </a:lvl2pPr>
            <a:lvl3pPr marL="3061947" indent="0">
              <a:buNone/>
              <a:defRPr sz="5249"/>
            </a:lvl3pPr>
            <a:lvl4pPr marL="4592928" indent="0">
              <a:buNone/>
              <a:defRPr sz="4833"/>
            </a:lvl4pPr>
            <a:lvl5pPr marL="6123893" indent="0">
              <a:buNone/>
              <a:defRPr sz="4833"/>
            </a:lvl5pPr>
            <a:lvl6pPr marL="7654878" indent="0">
              <a:buNone/>
              <a:defRPr sz="4833"/>
            </a:lvl6pPr>
            <a:lvl7pPr marL="9185841" indent="0">
              <a:buNone/>
              <a:defRPr sz="4833"/>
            </a:lvl7pPr>
            <a:lvl8pPr marL="10716829" indent="0">
              <a:buNone/>
              <a:defRPr sz="4833"/>
            </a:lvl8pPr>
            <a:lvl9pPr marL="1224780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990" indent="0">
              <a:buNone/>
              <a:defRPr sz="6914" b="1"/>
            </a:lvl2pPr>
            <a:lvl3pPr marL="3061947" indent="0">
              <a:buNone/>
              <a:defRPr sz="6082" b="1"/>
            </a:lvl3pPr>
            <a:lvl4pPr marL="4592928" indent="0">
              <a:buNone/>
              <a:defRPr sz="5249" b="1"/>
            </a:lvl4pPr>
            <a:lvl5pPr marL="6123893" indent="0">
              <a:buNone/>
              <a:defRPr sz="5249" b="1"/>
            </a:lvl5pPr>
            <a:lvl6pPr marL="7654878" indent="0">
              <a:buNone/>
              <a:defRPr sz="5249" b="1"/>
            </a:lvl6pPr>
            <a:lvl7pPr marL="9185841" indent="0">
              <a:buNone/>
              <a:defRPr sz="5249" b="1"/>
            </a:lvl7pPr>
            <a:lvl8pPr marL="10716829" indent="0">
              <a:buNone/>
              <a:defRPr sz="5249" b="1"/>
            </a:lvl8pPr>
            <a:lvl9pPr marL="1224780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990" indent="0">
              <a:buNone/>
              <a:defRPr sz="9413"/>
            </a:lvl2pPr>
            <a:lvl3pPr marL="3061947" indent="0">
              <a:buNone/>
              <a:defRPr sz="8332"/>
            </a:lvl3pPr>
            <a:lvl4pPr marL="4592928" indent="0">
              <a:buNone/>
              <a:defRPr sz="6914"/>
            </a:lvl4pPr>
            <a:lvl5pPr marL="6123893" indent="0">
              <a:buNone/>
              <a:defRPr sz="6914"/>
            </a:lvl5pPr>
            <a:lvl6pPr marL="7654878" indent="0">
              <a:buNone/>
              <a:defRPr sz="6914"/>
            </a:lvl6pPr>
            <a:lvl7pPr marL="9185841" indent="0">
              <a:buNone/>
              <a:defRPr sz="6914"/>
            </a:lvl7pPr>
            <a:lvl8pPr marL="10716829" indent="0">
              <a:buNone/>
              <a:defRPr sz="6914"/>
            </a:lvl8pPr>
            <a:lvl9pPr marL="12247803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990" indent="0">
              <a:buNone/>
              <a:defRPr sz="4164"/>
            </a:lvl2pPr>
            <a:lvl3pPr marL="3061947" indent="0">
              <a:buNone/>
              <a:defRPr sz="3333"/>
            </a:lvl3pPr>
            <a:lvl4pPr marL="4592928" indent="0">
              <a:buNone/>
              <a:defRPr sz="3166"/>
            </a:lvl4pPr>
            <a:lvl5pPr marL="6123893" indent="0">
              <a:buNone/>
              <a:defRPr sz="3166"/>
            </a:lvl5pPr>
            <a:lvl6pPr marL="7654878" indent="0">
              <a:buNone/>
              <a:defRPr sz="3166"/>
            </a:lvl6pPr>
            <a:lvl7pPr marL="9185841" indent="0">
              <a:buNone/>
              <a:defRPr sz="3166"/>
            </a:lvl7pPr>
            <a:lvl8pPr marL="10716829" indent="0">
              <a:buNone/>
              <a:defRPr sz="3166"/>
            </a:lvl8pPr>
            <a:lvl9pPr marL="1224780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391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633" indent="0">
              <a:buNone/>
              <a:defRPr sz="6082"/>
            </a:lvl2pPr>
            <a:lvl3pPr marL="3061235" indent="0">
              <a:buNone/>
              <a:defRPr sz="5249"/>
            </a:lvl3pPr>
            <a:lvl4pPr marL="4591855" indent="0">
              <a:buNone/>
              <a:defRPr sz="4833"/>
            </a:lvl4pPr>
            <a:lvl5pPr marL="6122463" indent="0">
              <a:buNone/>
              <a:defRPr sz="4833"/>
            </a:lvl5pPr>
            <a:lvl6pPr marL="7653095" indent="0">
              <a:buNone/>
              <a:defRPr sz="4833"/>
            </a:lvl6pPr>
            <a:lvl7pPr marL="9183701" indent="0">
              <a:buNone/>
              <a:defRPr sz="4833"/>
            </a:lvl7pPr>
            <a:lvl8pPr marL="10714329" indent="0">
              <a:buNone/>
              <a:defRPr sz="4833"/>
            </a:lvl8pPr>
            <a:lvl9pPr marL="122449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633" indent="0">
              <a:buNone/>
              <a:defRPr sz="6914" b="1"/>
            </a:lvl2pPr>
            <a:lvl3pPr marL="3061235" indent="0">
              <a:buNone/>
              <a:defRPr sz="6082" b="1"/>
            </a:lvl3pPr>
            <a:lvl4pPr marL="4591855" indent="0">
              <a:buNone/>
              <a:defRPr sz="5249" b="1"/>
            </a:lvl4pPr>
            <a:lvl5pPr marL="6122463" indent="0">
              <a:buNone/>
              <a:defRPr sz="5249" b="1"/>
            </a:lvl5pPr>
            <a:lvl6pPr marL="7653095" indent="0">
              <a:buNone/>
              <a:defRPr sz="5249" b="1"/>
            </a:lvl6pPr>
            <a:lvl7pPr marL="9183701" indent="0">
              <a:buNone/>
              <a:defRPr sz="5249" b="1"/>
            </a:lvl7pPr>
            <a:lvl8pPr marL="10714329" indent="0">
              <a:buNone/>
              <a:defRPr sz="5249" b="1"/>
            </a:lvl8pPr>
            <a:lvl9pPr marL="122449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633" indent="0">
              <a:buNone/>
              <a:defRPr sz="9413"/>
            </a:lvl2pPr>
            <a:lvl3pPr marL="3061235" indent="0">
              <a:buNone/>
              <a:defRPr sz="8332"/>
            </a:lvl3pPr>
            <a:lvl4pPr marL="4591855" indent="0">
              <a:buNone/>
              <a:defRPr sz="6914"/>
            </a:lvl4pPr>
            <a:lvl5pPr marL="6122463" indent="0">
              <a:buNone/>
              <a:defRPr sz="6914"/>
            </a:lvl5pPr>
            <a:lvl6pPr marL="7653095" indent="0">
              <a:buNone/>
              <a:defRPr sz="6914"/>
            </a:lvl6pPr>
            <a:lvl7pPr marL="9183701" indent="0">
              <a:buNone/>
              <a:defRPr sz="6914"/>
            </a:lvl7pPr>
            <a:lvl8pPr marL="10714329" indent="0">
              <a:buNone/>
              <a:defRPr sz="6914"/>
            </a:lvl8pPr>
            <a:lvl9pPr marL="12244945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633" indent="0">
              <a:buNone/>
              <a:defRPr sz="4164"/>
            </a:lvl2pPr>
            <a:lvl3pPr marL="3061235" indent="0">
              <a:buNone/>
              <a:defRPr sz="3333"/>
            </a:lvl3pPr>
            <a:lvl4pPr marL="4591855" indent="0">
              <a:buNone/>
              <a:defRPr sz="3166"/>
            </a:lvl4pPr>
            <a:lvl5pPr marL="6122463" indent="0">
              <a:buNone/>
              <a:defRPr sz="3166"/>
            </a:lvl5pPr>
            <a:lvl6pPr marL="7653095" indent="0">
              <a:buNone/>
              <a:defRPr sz="3166"/>
            </a:lvl6pPr>
            <a:lvl7pPr marL="9183701" indent="0">
              <a:buNone/>
              <a:defRPr sz="3166"/>
            </a:lvl7pPr>
            <a:lvl8pPr marL="10714329" indent="0">
              <a:buNone/>
              <a:defRPr sz="3166"/>
            </a:lvl8pPr>
            <a:lvl9pPr marL="122449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6245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4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412"/>
            <a:ext cx="24483061" cy="7149947"/>
          </a:xfrm>
        </p:spPr>
        <p:txBody>
          <a:bodyPr/>
          <a:lstStyle>
            <a:lvl1pPr algn="l">
              <a:defRPr sz="1357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36"/>
            <a:ext cx="24483061" cy="7874938"/>
          </a:xfrm>
        </p:spPr>
        <p:txBody>
          <a:bodyPr anchor="b"/>
          <a:lstStyle>
            <a:lvl1pPr marL="0" indent="0">
              <a:buNone/>
              <a:defRPr sz="6914"/>
            </a:lvl1pPr>
            <a:lvl2pPr marL="1530277" indent="0">
              <a:buNone/>
              <a:defRPr sz="6082"/>
            </a:lvl2pPr>
            <a:lvl3pPr marL="3060518" indent="0">
              <a:buNone/>
              <a:defRPr sz="5249"/>
            </a:lvl3pPr>
            <a:lvl4pPr marL="4590786" indent="0">
              <a:buNone/>
              <a:defRPr sz="4833"/>
            </a:lvl4pPr>
            <a:lvl5pPr marL="6121039" indent="0">
              <a:buNone/>
              <a:defRPr sz="4833"/>
            </a:lvl5pPr>
            <a:lvl6pPr marL="7651309" indent="0">
              <a:buNone/>
              <a:defRPr sz="4833"/>
            </a:lvl6pPr>
            <a:lvl7pPr marL="9181560" indent="0">
              <a:buNone/>
              <a:defRPr sz="4833"/>
            </a:lvl7pPr>
            <a:lvl8pPr marL="10711832" indent="0">
              <a:buNone/>
              <a:defRPr sz="4833"/>
            </a:lvl8pPr>
            <a:lvl9pPr marL="1224208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3"/>
            </a:lvl1pPr>
            <a:lvl2pPr>
              <a:defRPr sz="8332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6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6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277" indent="0">
              <a:buNone/>
              <a:defRPr sz="6914" b="1"/>
            </a:lvl2pPr>
            <a:lvl3pPr marL="3060518" indent="0">
              <a:buNone/>
              <a:defRPr sz="6082" b="1"/>
            </a:lvl3pPr>
            <a:lvl4pPr marL="4590786" indent="0">
              <a:buNone/>
              <a:defRPr sz="5249" b="1"/>
            </a:lvl4pPr>
            <a:lvl5pPr marL="6121039" indent="0">
              <a:buNone/>
              <a:defRPr sz="5249" b="1"/>
            </a:lvl5pPr>
            <a:lvl6pPr marL="7651309" indent="0">
              <a:buNone/>
              <a:defRPr sz="5249" b="1"/>
            </a:lvl6pPr>
            <a:lvl7pPr marL="9181560" indent="0">
              <a:buNone/>
              <a:defRPr sz="5249" b="1"/>
            </a:lvl7pPr>
            <a:lvl8pPr marL="10711832" indent="0">
              <a:buNone/>
              <a:defRPr sz="5249" b="1"/>
            </a:lvl8pPr>
            <a:lvl9pPr marL="1224208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4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7"/>
            <a:ext cx="9476185" cy="6099955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3"/>
            </a:lvl2pPr>
            <a:lvl3pPr>
              <a:defRPr sz="8332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5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6914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277" indent="0">
              <a:buNone/>
              <a:defRPr sz="9413"/>
            </a:lvl2pPr>
            <a:lvl3pPr marL="3060518" indent="0">
              <a:buNone/>
              <a:defRPr sz="8332"/>
            </a:lvl3pPr>
            <a:lvl4pPr marL="4590786" indent="0">
              <a:buNone/>
              <a:defRPr sz="6914"/>
            </a:lvl4pPr>
            <a:lvl5pPr marL="6121039" indent="0">
              <a:buNone/>
              <a:defRPr sz="6914"/>
            </a:lvl5pPr>
            <a:lvl6pPr marL="7651309" indent="0">
              <a:buNone/>
              <a:defRPr sz="6914"/>
            </a:lvl6pPr>
            <a:lvl7pPr marL="9181560" indent="0">
              <a:buNone/>
              <a:defRPr sz="6914"/>
            </a:lvl7pPr>
            <a:lvl8pPr marL="10711832" indent="0">
              <a:buNone/>
              <a:defRPr sz="6914"/>
            </a:lvl8pPr>
            <a:lvl9pPr marL="12242088" indent="0">
              <a:buNone/>
              <a:defRPr sz="6914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277" indent="0">
              <a:buNone/>
              <a:defRPr sz="4164"/>
            </a:lvl2pPr>
            <a:lvl3pPr marL="3060518" indent="0">
              <a:buNone/>
              <a:defRPr sz="3333"/>
            </a:lvl3pPr>
            <a:lvl4pPr marL="4590786" indent="0">
              <a:buNone/>
              <a:defRPr sz="3166"/>
            </a:lvl4pPr>
            <a:lvl5pPr marL="6121039" indent="0">
              <a:buNone/>
              <a:defRPr sz="3166"/>
            </a:lvl5pPr>
            <a:lvl6pPr marL="7651309" indent="0">
              <a:buNone/>
              <a:defRPr sz="3166"/>
            </a:lvl6pPr>
            <a:lvl7pPr marL="9181560" indent="0">
              <a:buNone/>
              <a:defRPr sz="3166"/>
            </a:lvl7pPr>
            <a:lvl8pPr marL="10711832" indent="0">
              <a:buNone/>
              <a:defRPr sz="3166"/>
            </a:lvl8pPr>
            <a:lvl9pPr marL="1224208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4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8/3/20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5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3831" indent="0">
              <a:buNone/>
              <a:defRPr sz="6914"/>
            </a:lvl2pPr>
            <a:lvl3pPr marL="3427660" indent="0">
              <a:buNone/>
              <a:defRPr sz="6082"/>
            </a:lvl3pPr>
            <a:lvl4pPr marL="5141492" indent="0">
              <a:buNone/>
              <a:defRPr sz="5249"/>
            </a:lvl4pPr>
            <a:lvl5pPr marL="6855324" indent="0">
              <a:buNone/>
              <a:defRPr sz="5249"/>
            </a:lvl5pPr>
            <a:lvl6pPr marL="8569154" indent="0">
              <a:buNone/>
              <a:defRPr sz="5249"/>
            </a:lvl6pPr>
            <a:lvl7pPr marL="10282984" indent="0">
              <a:buNone/>
              <a:defRPr sz="5249"/>
            </a:lvl7pPr>
            <a:lvl8pPr marL="11996813" indent="0">
              <a:buNone/>
              <a:defRPr sz="5249"/>
            </a:lvl8pPr>
            <a:lvl9pPr marL="137106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3831" indent="0">
              <a:buNone/>
              <a:defRPr sz="7499" b="1"/>
            </a:lvl2pPr>
            <a:lvl3pPr marL="3427660" indent="0">
              <a:buNone/>
              <a:defRPr sz="6914" b="1"/>
            </a:lvl3pPr>
            <a:lvl4pPr marL="5141492" indent="0">
              <a:buNone/>
              <a:defRPr sz="6082" b="1"/>
            </a:lvl4pPr>
            <a:lvl5pPr marL="6855324" indent="0">
              <a:buNone/>
              <a:defRPr sz="6082" b="1"/>
            </a:lvl5pPr>
            <a:lvl6pPr marL="8569154" indent="0">
              <a:buNone/>
              <a:defRPr sz="6082" b="1"/>
            </a:lvl6pPr>
            <a:lvl7pPr marL="10282984" indent="0">
              <a:buNone/>
              <a:defRPr sz="6082" b="1"/>
            </a:lvl7pPr>
            <a:lvl8pPr marL="11996813" indent="0">
              <a:buNone/>
              <a:defRPr sz="6082" b="1"/>
            </a:lvl8pPr>
            <a:lvl9pPr marL="137106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300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3831" indent="0">
              <a:buNone/>
              <a:defRPr sz="10415"/>
            </a:lvl2pPr>
            <a:lvl3pPr marL="3427660" indent="0">
              <a:buNone/>
              <a:defRPr sz="8997"/>
            </a:lvl3pPr>
            <a:lvl4pPr marL="5141492" indent="0">
              <a:buNone/>
              <a:defRPr sz="7499"/>
            </a:lvl4pPr>
            <a:lvl5pPr marL="6855324" indent="0">
              <a:buNone/>
              <a:defRPr sz="7499"/>
            </a:lvl5pPr>
            <a:lvl6pPr marL="8569154" indent="0">
              <a:buNone/>
              <a:defRPr sz="7499"/>
            </a:lvl6pPr>
            <a:lvl7pPr marL="10282984" indent="0">
              <a:buNone/>
              <a:defRPr sz="7499"/>
            </a:lvl7pPr>
            <a:lvl8pPr marL="11996813" indent="0">
              <a:buNone/>
              <a:defRPr sz="7499"/>
            </a:lvl8pPr>
            <a:lvl9pPr marL="137106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3831" indent="0">
              <a:buNone/>
              <a:defRPr sz="4583"/>
            </a:lvl2pPr>
            <a:lvl3pPr marL="3427660" indent="0">
              <a:buNone/>
              <a:defRPr sz="3747"/>
            </a:lvl3pPr>
            <a:lvl4pPr marL="5141492" indent="0">
              <a:buNone/>
              <a:defRPr sz="3333"/>
            </a:lvl4pPr>
            <a:lvl5pPr marL="6855324" indent="0">
              <a:buNone/>
              <a:defRPr sz="3333"/>
            </a:lvl5pPr>
            <a:lvl6pPr marL="8569154" indent="0">
              <a:buNone/>
              <a:defRPr sz="3333"/>
            </a:lvl6pPr>
            <a:lvl7pPr marL="10282984" indent="0">
              <a:buNone/>
              <a:defRPr sz="3333"/>
            </a:lvl7pPr>
            <a:lvl8pPr marL="11996813" indent="0">
              <a:buNone/>
              <a:defRPr sz="3333"/>
            </a:lvl8pPr>
            <a:lvl9pPr marL="137106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28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413" indent="0">
              <a:buNone/>
              <a:defRPr sz="6914"/>
            </a:lvl2pPr>
            <a:lvl3pPr marL="3424835" indent="0">
              <a:buNone/>
              <a:defRPr sz="6082"/>
            </a:lvl3pPr>
            <a:lvl4pPr marL="5137252" indent="0">
              <a:buNone/>
              <a:defRPr sz="5249"/>
            </a:lvl4pPr>
            <a:lvl5pPr marL="6849668" indent="0">
              <a:buNone/>
              <a:defRPr sz="5249"/>
            </a:lvl5pPr>
            <a:lvl6pPr marL="8562081" indent="0">
              <a:buNone/>
              <a:defRPr sz="5249"/>
            </a:lvl6pPr>
            <a:lvl7pPr marL="10274506" indent="0">
              <a:buNone/>
              <a:defRPr sz="5249"/>
            </a:lvl7pPr>
            <a:lvl8pPr marL="11986919" indent="0">
              <a:buNone/>
              <a:defRPr sz="5249"/>
            </a:lvl8pPr>
            <a:lvl9pPr marL="136993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2413" indent="0">
              <a:buNone/>
              <a:defRPr sz="7499" b="1"/>
            </a:lvl2pPr>
            <a:lvl3pPr marL="3424835" indent="0">
              <a:buNone/>
              <a:defRPr sz="6914" b="1"/>
            </a:lvl3pPr>
            <a:lvl4pPr marL="5137252" indent="0">
              <a:buNone/>
              <a:defRPr sz="6082" b="1"/>
            </a:lvl4pPr>
            <a:lvl5pPr marL="6849668" indent="0">
              <a:buNone/>
              <a:defRPr sz="6082" b="1"/>
            </a:lvl5pPr>
            <a:lvl6pPr marL="8562081" indent="0">
              <a:buNone/>
              <a:defRPr sz="6082" b="1"/>
            </a:lvl6pPr>
            <a:lvl7pPr marL="10274506" indent="0">
              <a:buNone/>
              <a:defRPr sz="6082" b="1"/>
            </a:lvl7pPr>
            <a:lvl8pPr marL="11986919" indent="0">
              <a:buNone/>
              <a:defRPr sz="6082" b="1"/>
            </a:lvl8pPr>
            <a:lvl9pPr marL="136993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2413" indent="0">
              <a:buNone/>
              <a:defRPr sz="10415"/>
            </a:lvl2pPr>
            <a:lvl3pPr marL="3424835" indent="0">
              <a:buNone/>
              <a:defRPr sz="8997"/>
            </a:lvl3pPr>
            <a:lvl4pPr marL="5137252" indent="0">
              <a:buNone/>
              <a:defRPr sz="7499"/>
            </a:lvl4pPr>
            <a:lvl5pPr marL="6849668" indent="0">
              <a:buNone/>
              <a:defRPr sz="7499"/>
            </a:lvl5pPr>
            <a:lvl6pPr marL="8562081" indent="0">
              <a:buNone/>
              <a:defRPr sz="7499"/>
            </a:lvl6pPr>
            <a:lvl7pPr marL="10274506" indent="0">
              <a:buNone/>
              <a:defRPr sz="7499"/>
            </a:lvl7pPr>
            <a:lvl8pPr marL="11986919" indent="0">
              <a:buNone/>
              <a:defRPr sz="7499"/>
            </a:lvl8pPr>
            <a:lvl9pPr marL="136993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413" indent="0">
              <a:buNone/>
              <a:defRPr sz="4583"/>
            </a:lvl2pPr>
            <a:lvl3pPr marL="3424835" indent="0">
              <a:buNone/>
              <a:defRPr sz="3747"/>
            </a:lvl3pPr>
            <a:lvl4pPr marL="5137252" indent="0">
              <a:buNone/>
              <a:defRPr sz="3333"/>
            </a:lvl4pPr>
            <a:lvl5pPr marL="6849668" indent="0">
              <a:buNone/>
              <a:defRPr sz="3333"/>
            </a:lvl5pPr>
            <a:lvl6pPr marL="8562081" indent="0">
              <a:buNone/>
              <a:defRPr sz="3333"/>
            </a:lvl6pPr>
            <a:lvl7pPr marL="10274506" indent="0">
              <a:buNone/>
              <a:defRPr sz="3333"/>
            </a:lvl7pPr>
            <a:lvl8pPr marL="11986919" indent="0">
              <a:buNone/>
              <a:defRPr sz="3333"/>
            </a:lvl8pPr>
            <a:lvl9pPr marL="136993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941" indent="0">
              <a:buNone/>
              <a:defRPr sz="6914"/>
            </a:lvl2pPr>
            <a:lvl3pPr marL="3423896" indent="0">
              <a:buNone/>
              <a:defRPr sz="6082"/>
            </a:lvl3pPr>
            <a:lvl4pPr marL="5135840" indent="0">
              <a:buNone/>
              <a:defRPr sz="5249"/>
            </a:lvl4pPr>
            <a:lvl5pPr marL="6847782" indent="0">
              <a:buNone/>
              <a:defRPr sz="5249"/>
            </a:lvl5pPr>
            <a:lvl6pPr marL="8559727" indent="0">
              <a:buNone/>
              <a:defRPr sz="5249"/>
            </a:lvl6pPr>
            <a:lvl7pPr marL="10271677" indent="0">
              <a:buNone/>
              <a:defRPr sz="5249"/>
            </a:lvl7pPr>
            <a:lvl8pPr marL="11983620" indent="0">
              <a:buNone/>
              <a:defRPr sz="5249"/>
            </a:lvl8pPr>
            <a:lvl9pPr marL="136955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941" indent="0">
              <a:buNone/>
              <a:defRPr sz="7499" b="1"/>
            </a:lvl2pPr>
            <a:lvl3pPr marL="3423896" indent="0">
              <a:buNone/>
              <a:defRPr sz="6914" b="1"/>
            </a:lvl3pPr>
            <a:lvl4pPr marL="5135840" indent="0">
              <a:buNone/>
              <a:defRPr sz="6082" b="1"/>
            </a:lvl4pPr>
            <a:lvl5pPr marL="6847782" indent="0">
              <a:buNone/>
              <a:defRPr sz="6082" b="1"/>
            </a:lvl5pPr>
            <a:lvl6pPr marL="8559727" indent="0">
              <a:buNone/>
              <a:defRPr sz="6082" b="1"/>
            </a:lvl6pPr>
            <a:lvl7pPr marL="10271677" indent="0">
              <a:buNone/>
              <a:defRPr sz="6082" b="1"/>
            </a:lvl7pPr>
            <a:lvl8pPr marL="11983620" indent="0">
              <a:buNone/>
              <a:defRPr sz="6082" b="1"/>
            </a:lvl8pPr>
            <a:lvl9pPr marL="136955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941" indent="0">
              <a:buNone/>
              <a:defRPr sz="10415"/>
            </a:lvl2pPr>
            <a:lvl3pPr marL="3423896" indent="0">
              <a:buNone/>
              <a:defRPr sz="8997"/>
            </a:lvl3pPr>
            <a:lvl4pPr marL="5135840" indent="0">
              <a:buNone/>
              <a:defRPr sz="7499"/>
            </a:lvl4pPr>
            <a:lvl5pPr marL="6847782" indent="0">
              <a:buNone/>
              <a:defRPr sz="7499"/>
            </a:lvl5pPr>
            <a:lvl6pPr marL="8559727" indent="0">
              <a:buNone/>
              <a:defRPr sz="7499"/>
            </a:lvl6pPr>
            <a:lvl7pPr marL="10271677" indent="0">
              <a:buNone/>
              <a:defRPr sz="7499"/>
            </a:lvl7pPr>
            <a:lvl8pPr marL="11983620" indent="0">
              <a:buNone/>
              <a:defRPr sz="7499"/>
            </a:lvl8pPr>
            <a:lvl9pPr marL="136955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941" indent="0">
              <a:buNone/>
              <a:defRPr sz="4583"/>
            </a:lvl2pPr>
            <a:lvl3pPr marL="3423896" indent="0">
              <a:buNone/>
              <a:defRPr sz="3747"/>
            </a:lvl3pPr>
            <a:lvl4pPr marL="5135840" indent="0">
              <a:buNone/>
              <a:defRPr sz="3333"/>
            </a:lvl4pPr>
            <a:lvl5pPr marL="6847782" indent="0">
              <a:buNone/>
              <a:defRPr sz="3333"/>
            </a:lvl5pPr>
            <a:lvl6pPr marL="8559727" indent="0">
              <a:buNone/>
              <a:defRPr sz="3333"/>
            </a:lvl6pPr>
            <a:lvl7pPr marL="10271677" indent="0">
              <a:buNone/>
              <a:defRPr sz="3333"/>
            </a:lvl7pPr>
            <a:lvl8pPr marL="11983620" indent="0">
              <a:buNone/>
              <a:defRPr sz="3333"/>
            </a:lvl8pPr>
            <a:lvl9pPr marL="136955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470" indent="0">
              <a:buNone/>
              <a:defRPr sz="6914"/>
            </a:lvl2pPr>
            <a:lvl3pPr marL="3422954" indent="0">
              <a:buNone/>
              <a:defRPr sz="6082"/>
            </a:lvl3pPr>
            <a:lvl4pPr marL="5134426" indent="0">
              <a:buNone/>
              <a:defRPr sz="5249"/>
            </a:lvl4pPr>
            <a:lvl5pPr marL="6845894" indent="0">
              <a:buNone/>
              <a:defRPr sz="5249"/>
            </a:lvl5pPr>
            <a:lvl6pPr marL="8557370" indent="0">
              <a:buNone/>
              <a:defRPr sz="5249"/>
            </a:lvl6pPr>
            <a:lvl7pPr marL="10268854" indent="0">
              <a:buNone/>
              <a:defRPr sz="5249"/>
            </a:lvl7pPr>
            <a:lvl8pPr marL="11980326" indent="0">
              <a:buNone/>
              <a:defRPr sz="5249"/>
            </a:lvl8pPr>
            <a:lvl9pPr marL="1369180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1470" indent="0">
              <a:buNone/>
              <a:defRPr sz="7499" b="1"/>
            </a:lvl2pPr>
            <a:lvl3pPr marL="3422954" indent="0">
              <a:buNone/>
              <a:defRPr sz="6914" b="1"/>
            </a:lvl3pPr>
            <a:lvl4pPr marL="5134426" indent="0">
              <a:buNone/>
              <a:defRPr sz="6082" b="1"/>
            </a:lvl4pPr>
            <a:lvl5pPr marL="6845894" indent="0">
              <a:buNone/>
              <a:defRPr sz="6082" b="1"/>
            </a:lvl5pPr>
            <a:lvl6pPr marL="8557370" indent="0">
              <a:buNone/>
              <a:defRPr sz="6082" b="1"/>
            </a:lvl6pPr>
            <a:lvl7pPr marL="10268854" indent="0">
              <a:buNone/>
              <a:defRPr sz="6082" b="1"/>
            </a:lvl7pPr>
            <a:lvl8pPr marL="11980326" indent="0">
              <a:buNone/>
              <a:defRPr sz="6082" b="1"/>
            </a:lvl8pPr>
            <a:lvl9pPr marL="136918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1470" indent="0">
              <a:buNone/>
              <a:defRPr sz="10415"/>
            </a:lvl2pPr>
            <a:lvl3pPr marL="3422954" indent="0">
              <a:buNone/>
              <a:defRPr sz="8997"/>
            </a:lvl3pPr>
            <a:lvl4pPr marL="5134426" indent="0">
              <a:buNone/>
              <a:defRPr sz="7499"/>
            </a:lvl4pPr>
            <a:lvl5pPr marL="6845894" indent="0">
              <a:buNone/>
              <a:defRPr sz="7499"/>
            </a:lvl5pPr>
            <a:lvl6pPr marL="8557370" indent="0">
              <a:buNone/>
              <a:defRPr sz="7499"/>
            </a:lvl6pPr>
            <a:lvl7pPr marL="10268854" indent="0">
              <a:buNone/>
              <a:defRPr sz="7499"/>
            </a:lvl7pPr>
            <a:lvl8pPr marL="11980326" indent="0">
              <a:buNone/>
              <a:defRPr sz="7499"/>
            </a:lvl8pPr>
            <a:lvl9pPr marL="1369180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470" indent="0">
              <a:buNone/>
              <a:defRPr sz="4583"/>
            </a:lvl2pPr>
            <a:lvl3pPr marL="3422954" indent="0">
              <a:buNone/>
              <a:defRPr sz="3747"/>
            </a:lvl3pPr>
            <a:lvl4pPr marL="5134426" indent="0">
              <a:buNone/>
              <a:defRPr sz="3333"/>
            </a:lvl4pPr>
            <a:lvl5pPr marL="6845894" indent="0">
              <a:buNone/>
              <a:defRPr sz="3333"/>
            </a:lvl5pPr>
            <a:lvl6pPr marL="8557370" indent="0">
              <a:buNone/>
              <a:defRPr sz="3333"/>
            </a:lvl6pPr>
            <a:lvl7pPr marL="10268854" indent="0">
              <a:buNone/>
              <a:defRPr sz="3333"/>
            </a:lvl7pPr>
            <a:lvl8pPr marL="11980326" indent="0">
              <a:buNone/>
              <a:defRPr sz="3333"/>
            </a:lvl8pPr>
            <a:lvl9pPr marL="136918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997" indent="0">
              <a:buNone/>
              <a:defRPr sz="6914"/>
            </a:lvl2pPr>
            <a:lvl3pPr marL="3422013" indent="0">
              <a:buNone/>
              <a:defRPr sz="6082"/>
            </a:lvl3pPr>
            <a:lvl4pPr marL="5133015" indent="0">
              <a:buNone/>
              <a:defRPr sz="5249"/>
            </a:lvl4pPr>
            <a:lvl5pPr marL="6844015" indent="0">
              <a:buNone/>
              <a:defRPr sz="5249"/>
            </a:lvl5pPr>
            <a:lvl6pPr marL="8555017" indent="0">
              <a:buNone/>
              <a:defRPr sz="5249"/>
            </a:lvl6pPr>
            <a:lvl7pPr marL="10266028" indent="0">
              <a:buNone/>
              <a:defRPr sz="5249"/>
            </a:lvl7pPr>
            <a:lvl8pPr marL="11977030" indent="0">
              <a:buNone/>
              <a:defRPr sz="5249"/>
            </a:lvl8pPr>
            <a:lvl9pPr marL="136880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997" indent="0">
              <a:buNone/>
              <a:defRPr sz="7499" b="1"/>
            </a:lvl2pPr>
            <a:lvl3pPr marL="3422013" indent="0">
              <a:buNone/>
              <a:defRPr sz="6914" b="1"/>
            </a:lvl3pPr>
            <a:lvl4pPr marL="5133015" indent="0">
              <a:buNone/>
              <a:defRPr sz="6082" b="1"/>
            </a:lvl4pPr>
            <a:lvl5pPr marL="6844015" indent="0">
              <a:buNone/>
              <a:defRPr sz="6082" b="1"/>
            </a:lvl5pPr>
            <a:lvl6pPr marL="8555017" indent="0">
              <a:buNone/>
              <a:defRPr sz="6082" b="1"/>
            </a:lvl6pPr>
            <a:lvl7pPr marL="10266028" indent="0">
              <a:buNone/>
              <a:defRPr sz="6082" b="1"/>
            </a:lvl7pPr>
            <a:lvl8pPr marL="11977030" indent="0">
              <a:buNone/>
              <a:defRPr sz="6082" b="1"/>
            </a:lvl8pPr>
            <a:lvl9pPr marL="136880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997" indent="0">
              <a:buNone/>
              <a:defRPr sz="10415"/>
            </a:lvl2pPr>
            <a:lvl3pPr marL="3422013" indent="0">
              <a:buNone/>
              <a:defRPr sz="8997"/>
            </a:lvl3pPr>
            <a:lvl4pPr marL="5133015" indent="0">
              <a:buNone/>
              <a:defRPr sz="7499"/>
            </a:lvl4pPr>
            <a:lvl5pPr marL="6844015" indent="0">
              <a:buNone/>
              <a:defRPr sz="7499"/>
            </a:lvl5pPr>
            <a:lvl6pPr marL="8555017" indent="0">
              <a:buNone/>
              <a:defRPr sz="7499"/>
            </a:lvl6pPr>
            <a:lvl7pPr marL="10266028" indent="0">
              <a:buNone/>
              <a:defRPr sz="7499"/>
            </a:lvl7pPr>
            <a:lvl8pPr marL="11977030" indent="0">
              <a:buNone/>
              <a:defRPr sz="7499"/>
            </a:lvl8pPr>
            <a:lvl9pPr marL="136880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997" indent="0">
              <a:buNone/>
              <a:defRPr sz="4583"/>
            </a:lvl2pPr>
            <a:lvl3pPr marL="3422013" indent="0">
              <a:buNone/>
              <a:defRPr sz="3747"/>
            </a:lvl3pPr>
            <a:lvl4pPr marL="5133015" indent="0">
              <a:buNone/>
              <a:defRPr sz="3333"/>
            </a:lvl4pPr>
            <a:lvl5pPr marL="6844015" indent="0">
              <a:buNone/>
              <a:defRPr sz="3333"/>
            </a:lvl5pPr>
            <a:lvl6pPr marL="8555017" indent="0">
              <a:buNone/>
              <a:defRPr sz="3333"/>
            </a:lvl6pPr>
            <a:lvl7pPr marL="10266028" indent="0">
              <a:buNone/>
              <a:defRPr sz="3333"/>
            </a:lvl7pPr>
            <a:lvl8pPr marL="11977030" indent="0">
              <a:buNone/>
              <a:defRPr sz="3333"/>
            </a:lvl8pPr>
            <a:lvl9pPr marL="136880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525" indent="0">
              <a:buNone/>
              <a:defRPr sz="6914"/>
            </a:lvl2pPr>
            <a:lvl3pPr marL="3421071" indent="0">
              <a:buNone/>
              <a:defRPr sz="6082"/>
            </a:lvl3pPr>
            <a:lvl4pPr marL="5131599" indent="0">
              <a:buNone/>
              <a:defRPr sz="5249"/>
            </a:lvl4pPr>
            <a:lvl5pPr marL="6842131" indent="0">
              <a:buNone/>
              <a:defRPr sz="5249"/>
            </a:lvl5pPr>
            <a:lvl6pPr marL="8552665" indent="0">
              <a:buNone/>
              <a:defRPr sz="5249"/>
            </a:lvl6pPr>
            <a:lvl7pPr marL="10263207" indent="0">
              <a:buNone/>
              <a:defRPr sz="5249"/>
            </a:lvl7pPr>
            <a:lvl8pPr marL="11973735" indent="0">
              <a:buNone/>
              <a:defRPr sz="5249"/>
            </a:lvl8pPr>
            <a:lvl9pPr marL="1368427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525" indent="0">
              <a:buNone/>
              <a:defRPr sz="7499" b="1"/>
            </a:lvl2pPr>
            <a:lvl3pPr marL="3421071" indent="0">
              <a:buNone/>
              <a:defRPr sz="6914" b="1"/>
            </a:lvl3pPr>
            <a:lvl4pPr marL="5131599" indent="0">
              <a:buNone/>
              <a:defRPr sz="6082" b="1"/>
            </a:lvl4pPr>
            <a:lvl5pPr marL="6842131" indent="0">
              <a:buNone/>
              <a:defRPr sz="6082" b="1"/>
            </a:lvl5pPr>
            <a:lvl6pPr marL="8552665" indent="0">
              <a:buNone/>
              <a:defRPr sz="6082" b="1"/>
            </a:lvl6pPr>
            <a:lvl7pPr marL="10263207" indent="0">
              <a:buNone/>
              <a:defRPr sz="6082" b="1"/>
            </a:lvl7pPr>
            <a:lvl8pPr marL="11973735" indent="0">
              <a:buNone/>
              <a:defRPr sz="6082" b="1"/>
            </a:lvl8pPr>
            <a:lvl9pPr marL="136842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525" indent="0">
              <a:buNone/>
              <a:defRPr sz="10415"/>
            </a:lvl2pPr>
            <a:lvl3pPr marL="3421071" indent="0">
              <a:buNone/>
              <a:defRPr sz="8997"/>
            </a:lvl3pPr>
            <a:lvl4pPr marL="5131599" indent="0">
              <a:buNone/>
              <a:defRPr sz="7499"/>
            </a:lvl4pPr>
            <a:lvl5pPr marL="6842131" indent="0">
              <a:buNone/>
              <a:defRPr sz="7499"/>
            </a:lvl5pPr>
            <a:lvl6pPr marL="8552665" indent="0">
              <a:buNone/>
              <a:defRPr sz="7499"/>
            </a:lvl6pPr>
            <a:lvl7pPr marL="10263207" indent="0">
              <a:buNone/>
              <a:defRPr sz="7499"/>
            </a:lvl7pPr>
            <a:lvl8pPr marL="11973735" indent="0">
              <a:buNone/>
              <a:defRPr sz="7499"/>
            </a:lvl8pPr>
            <a:lvl9pPr marL="1368427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525" indent="0">
              <a:buNone/>
              <a:defRPr sz="4583"/>
            </a:lvl2pPr>
            <a:lvl3pPr marL="3421071" indent="0">
              <a:buNone/>
              <a:defRPr sz="3747"/>
            </a:lvl3pPr>
            <a:lvl4pPr marL="5131599" indent="0">
              <a:buNone/>
              <a:defRPr sz="3333"/>
            </a:lvl4pPr>
            <a:lvl5pPr marL="6842131" indent="0">
              <a:buNone/>
              <a:defRPr sz="3333"/>
            </a:lvl5pPr>
            <a:lvl6pPr marL="8552665" indent="0">
              <a:buNone/>
              <a:defRPr sz="3333"/>
            </a:lvl6pPr>
            <a:lvl7pPr marL="10263207" indent="0">
              <a:buNone/>
              <a:defRPr sz="3333"/>
            </a:lvl7pPr>
            <a:lvl8pPr marL="11973735" indent="0">
              <a:buNone/>
              <a:defRPr sz="3333"/>
            </a:lvl8pPr>
            <a:lvl9pPr marL="136842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7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051" indent="0">
              <a:buNone/>
              <a:defRPr sz="6914"/>
            </a:lvl2pPr>
            <a:lvl3pPr marL="3420130" indent="0">
              <a:buNone/>
              <a:defRPr sz="6082"/>
            </a:lvl3pPr>
            <a:lvl4pPr marL="5130186" indent="0">
              <a:buNone/>
              <a:defRPr sz="5249"/>
            </a:lvl4pPr>
            <a:lvl5pPr marL="6840251" indent="0">
              <a:buNone/>
              <a:defRPr sz="5249"/>
            </a:lvl5pPr>
            <a:lvl6pPr marL="8550308" indent="0">
              <a:buNone/>
              <a:defRPr sz="5249"/>
            </a:lvl6pPr>
            <a:lvl7pPr marL="10260384" indent="0">
              <a:buNone/>
              <a:defRPr sz="5249"/>
            </a:lvl7pPr>
            <a:lvl8pPr marL="11970440" indent="0">
              <a:buNone/>
              <a:defRPr sz="5249"/>
            </a:lvl8pPr>
            <a:lvl9pPr marL="1368050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10051" indent="0">
              <a:buNone/>
              <a:defRPr sz="7499" b="1"/>
            </a:lvl2pPr>
            <a:lvl3pPr marL="3420130" indent="0">
              <a:buNone/>
              <a:defRPr sz="6914" b="1"/>
            </a:lvl3pPr>
            <a:lvl4pPr marL="5130186" indent="0">
              <a:buNone/>
              <a:defRPr sz="6082" b="1"/>
            </a:lvl4pPr>
            <a:lvl5pPr marL="6840251" indent="0">
              <a:buNone/>
              <a:defRPr sz="6082" b="1"/>
            </a:lvl5pPr>
            <a:lvl6pPr marL="8550308" indent="0">
              <a:buNone/>
              <a:defRPr sz="6082" b="1"/>
            </a:lvl6pPr>
            <a:lvl7pPr marL="10260384" indent="0">
              <a:buNone/>
              <a:defRPr sz="6082" b="1"/>
            </a:lvl7pPr>
            <a:lvl8pPr marL="11970440" indent="0">
              <a:buNone/>
              <a:defRPr sz="6082" b="1"/>
            </a:lvl8pPr>
            <a:lvl9pPr marL="136805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10051" indent="0">
              <a:buNone/>
              <a:defRPr sz="10415"/>
            </a:lvl2pPr>
            <a:lvl3pPr marL="3420130" indent="0">
              <a:buNone/>
              <a:defRPr sz="8997"/>
            </a:lvl3pPr>
            <a:lvl4pPr marL="5130186" indent="0">
              <a:buNone/>
              <a:defRPr sz="7499"/>
            </a:lvl4pPr>
            <a:lvl5pPr marL="6840251" indent="0">
              <a:buNone/>
              <a:defRPr sz="7499"/>
            </a:lvl5pPr>
            <a:lvl6pPr marL="8550308" indent="0">
              <a:buNone/>
              <a:defRPr sz="7499"/>
            </a:lvl6pPr>
            <a:lvl7pPr marL="10260384" indent="0">
              <a:buNone/>
              <a:defRPr sz="7499"/>
            </a:lvl7pPr>
            <a:lvl8pPr marL="11970440" indent="0">
              <a:buNone/>
              <a:defRPr sz="7499"/>
            </a:lvl8pPr>
            <a:lvl9pPr marL="1368050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051" indent="0">
              <a:buNone/>
              <a:defRPr sz="4583"/>
            </a:lvl2pPr>
            <a:lvl3pPr marL="3420130" indent="0">
              <a:buNone/>
              <a:defRPr sz="3747"/>
            </a:lvl3pPr>
            <a:lvl4pPr marL="5130186" indent="0">
              <a:buNone/>
              <a:defRPr sz="3333"/>
            </a:lvl4pPr>
            <a:lvl5pPr marL="6840251" indent="0">
              <a:buNone/>
              <a:defRPr sz="3333"/>
            </a:lvl5pPr>
            <a:lvl6pPr marL="8550308" indent="0">
              <a:buNone/>
              <a:defRPr sz="3333"/>
            </a:lvl6pPr>
            <a:lvl7pPr marL="10260384" indent="0">
              <a:buNone/>
              <a:defRPr sz="3333"/>
            </a:lvl7pPr>
            <a:lvl8pPr marL="11970440" indent="0">
              <a:buNone/>
              <a:defRPr sz="3333"/>
            </a:lvl8pPr>
            <a:lvl9pPr marL="136805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 algn="ctr"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030" indent="-121691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5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586" indent="0">
              <a:buNone/>
              <a:defRPr sz="6914"/>
            </a:lvl2pPr>
            <a:lvl3pPr marL="3419190" indent="0">
              <a:buNone/>
              <a:defRPr sz="6082"/>
            </a:lvl3pPr>
            <a:lvl4pPr marL="5128774" indent="0">
              <a:buNone/>
              <a:defRPr sz="5249"/>
            </a:lvl4pPr>
            <a:lvl5pPr marL="6838368" indent="0">
              <a:buNone/>
              <a:defRPr sz="5249"/>
            </a:lvl5pPr>
            <a:lvl6pPr marL="8547954" indent="0">
              <a:buNone/>
              <a:defRPr sz="5249"/>
            </a:lvl6pPr>
            <a:lvl7pPr marL="10257562" indent="0">
              <a:buNone/>
              <a:defRPr sz="5249"/>
            </a:lvl7pPr>
            <a:lvl8pPr marL="11967150" indent="0">
              <a:buNone/>
              <a:defRPr sz="5249"/>
            </a:lvl8pPr>
            <a:lvl9pPr marL="1367674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9586" indent="0">
              <a:buNone/>
              <a:defRPr sz="7499" b="1"/>
            </a:lvl2pPr>
            <a:lvl3pPr marL="3419190" indent="0">
              <a:buNone/>
              <a:defRPr sz="6914" b="1"/>
            </a:lvl3pPr>
            <a:lvl4pPr marL="5128774" indent="0">
              <a:buNone/>
              <a:defRPr sz="6082" b="1"/>
            </a:lvl4pPr>
            <a:lvl5pPr marL="6838368" indent="0">
              <a:buNone/>
              <a:defRPr sz="6082" b="1"/>
            </a:lvl5pPr>
            <a:lvl6pPr marL="8547954" indent="0">
              <a:buNone/>
              <a:defRPr sz="6082" b="1"/>
            </a:lvl6pPr>
            <a:lvl7pPr marL="10257562" indent="0">
              <a:buNone/>
              <a:defRPr sz="6082" b="1"/>
            </a:lvl7pPr>
            <a:lvl8pPr marL="11967150" indent="0">
              <a:buNone/>
              <a:defRPr sz="6082" b="1"/>
            </a:lvl8pPr>
            <a:lvl9pPr marL="136767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9586" indent="0">
              <a:buNone/>
              <a:defRPr sz="10415"/>
            </a:lvl2pPr>
            <a:lvl3pPr marL="3419190" indent="0">
              <a:buNone/>
              <a:defRPr sz="8997"/>
            </a:lvl3pPr>
            <a:lvl4pPr marL="5128774" indent="0">
              <a:buNone/>
              <a:defRPr sz="7499"/>
            </a:lvl4pPr>
            <a:lvl5pPr marL="6838368" indent="0">
              <a:buNone/>
              <a:defRPr sz="7499"/>
            </a:lvl5pPr>
            <a:lvl6pPr marL="8547954" indent="0">
              <a:buNone/>
              <a:defRPr sz="7499"/>
            </a:lvl6pPr>
            <a:lvl7pPr marL="10257562" indent="0">
              <a:buNone/>
              <a:defRPr sz="7499"/>
            </a:lvl7pPr>
            <a:lvl8pPr marL="11967150" indent="0">
              <a:buNone/>
              <a:defRPr sz="7499"/>
            </a:lvl8pPr>
            <a:lvl9pPr marL="1367674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586" indent="0">
              <a:buNone/>
              <a:defRPr sz="4583"/>
            </a:lvl2pPr>
            <a:lvl3pPr marL="3419190" indent="0">
              <a:buNone/>
              <a:defRPr sz="3747"/>
            </a:lvl3pPr>
            <a:lvl4pPr marL="5128774" indent="0">
              <a:buNone/>
              <a:defRPr sz="3333"/>
            </a:lvl4pPr>
            <a:lvl5pPr marL="6838368" indent="0">
              <a:buNone/>
              <a:defRPr sz="3333"/>
            </a:lvl5pPr>
            <a:lvl6pPr marL="8547954" indent="0">
              <a:buNone/>
              <a:defRPr sz="3333"/>
            </a:lvl6pPr>
            <a:lvl7pPr marL="10257562" indent="0">
              <a:buNone/>
              <a:defRPr sz="3333"/>
            </a:lvl7pPr>
            <a:lvl8pPr marL="11967150" indent="0">
              <a:buNone/>
              <a:defRPr sz="3333"/>
            </a:lvl8pPr>
            <a:lvl9pPr marL="136767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4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2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6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7" y="31917068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2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5666713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5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9" y="5666713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7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4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143059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9" y="6143059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7" b="0">
                <a:solidFill>
                  <a:srgbClr val="606060"/>
                </a:solidFill>
                <a:latin typeface="Arial"/>
              </a:defRPr>
            </a:lvl1pPr>
            <a:lvl2pPr marL="1709114" indent="0">
              <a:buNone/>
              <a:defRPr sz="7499" b="1"/>
            </a:lvl2pPr>
            <a:lvl3pPr marL="3418249" indent="0">
              <a:buNone/>
              <a:defRPr sz="6914" b="1"/>
            </a:lvl3pPr>
            <a:lvl4pPr marL="5127366" indent="0">
              <a:buNone/>
              <a:defRPr sz="6082" b="1"/>
            </a:lvl4pPr>
            <a:lvl5pPr marL="6836488" indent="0">
              <a:buNone/>
              <a:defRPr sz="6082" b="1"/>
            </a:lvl5pPr>
            <a:lvl6pPr marL="8545606" indent="0">
              <a:buNone/>
              <a:defRPr sz="6082" b="1"/>
            </a:lvl6pPr>
            <a:lvl7pPr marL="10254740" indent="0">
              <a:buNone/>
              <a:defRPr sz="6082" b="1"/>
            </a:lvl7pPr>
            <a:lvl8pPr marL="11963860" indent="0">
              <a:buNone/>
              <a:defRPr sz="6082" b="1"/>
            </a:lvl8pPr>
            <a:lvl9pPr marL="1367298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5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7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1850" marR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1850" marR="0" lvl="0" indent="-1281850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327" marR="0" lvl="1" indent="-1068209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7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2806" marR="0" lvl="2" indent="-854553" algn="l" defTabSz="170911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7" y="6285917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7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1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6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4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3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2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>
                <a:latin typeface="Arial"/>
                <a:cs typeface="Arial"/>
              </a:defRPr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5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7" y="1441856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79"/>
            </a:lvl1pPr>
            <a:lvl2pPr marL="1709114" indent="0">
              <a:buNone/>
              <a:defRPr sz="10415"/>
            </a:lvl2pPr>
            <a:lvl3pPr marL="3418249" indent="0">
              <a:buNone/>
              <a:defRPr sz="8997"/>
            </a:lvl3pPr>
            <a:lvl4pPr marL="5127366" indent="0">
              <a:buNone/>
              <a:defRPr sz="7499"/>
            </a:lvl4pPr>
            <a:lvl5pPr marL="6836488" indent="0">
              <a:buNone/>
              <a:defRPr sz="7499"/>
            </a:lvl5pPr>
            <a:lvl6pPr marL="8545606" indent="0">
              <a:buNone/>
              <a:defRPr sz="7499"/>
            </a:lvl6pPr>
            <a:lvl7pPr marL="10254740" indent="0">
              <a:buNone/>
              <a:defRPr sz="7499"/>
            </a:lvl7pPr>
            <a:lvl8pPr marL="11963860" indent="0">
              <a:buNone/>
              <a:defRPr sz="7499"/>
            </a:lvl8pPr>
            <a:lvl9pPr marL="1367298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41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114" indent="0">
              <a:buNone/>
              <a:defRPr sz="4583"/>
            </a:lvl2pPr>
            <a:lvl3pPr marL="3418249" indent="0">
              <a:buNone/>
              <a:defRPr sz="3747"/>
            </a:lvl3pPr>
            <a:lvl4pPr marL="5127366" indent="0">
              <a:buNone/>
              <a:defRPr sz="3333"/>
            </a:lvl4pPr>
            <a:lvl5pPr marL="6836488" indent="0">
              <a:buNone/>
              <a:defRPr sz="3333"/>
            </a:lvl5pPr>
            <a:lvl6pPr marL="8545606" indent="0">
              <a:buNone/>
              <a:defRPr sz="3333"/>
            </a:lvl6pPr>
            <a:lvl7pPr marL="10254740" indent="0">
              <a:buNone/>
              <a:defRPr sz="3333"/>
            </a:lvl7pPr>
            <a:lvl8pPr marL="11963860" indent="0">
              <a:buNone/>
              <a:defRPr sz="3333"/>
            </a:lvl8pPr>
            <a:lvl9pPr marL="1367298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5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114"/>
            <a:endParaRPr lang="en-US" sz="6914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646" indent="0">
              <a:buNone/>
              <a:defRPr sz="6914"/>
            </a:lvl2pPr>
            <a:lvl3pPr marL="3417308" indent="0">
              <a:buNone/>
              <a:defRPr sz="6082"/>
            </a:lvl3pPr>
            <a:lvl4pPr marL="5125956" indent="0">
              <a:buNone/>
              <a:defRPr sz="5249"/>
            </a:lvl4pPr>
            <a:lvl5pPr marL="6834605" indent="0">
              <a:buNone/>
              <a:defRPr sz="5249"/>
            </a:lvl5pPr>
            <a:lvl6pPr marL="8543257" indent="0">
              <a:buNone/>
              <a:defRPr sz="5249"/>
            </a:lvl6pPr>
            <a:lvl7pPr marL="10251922" indent="0">
              <a:buNone/>
              <a:defRPr sz="5249"/>
            </a:lvl7pPr>
            <a:lvl8pPr marL="11960566" indent="0">
              <a:buNone/>
              <a:defRPr sz="5249"/>
            </a:lvl8pPr>
            <a:lvl9pPr marL="136692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646" indent="0">
              <a:buNone/>
              <a:defRPr sz="7499" b="1"/>
            </a:lvl2pPr>
            <a:lvl3pPr marL="3417308" indent="0">
              <a:buNone/>
              <a:defRPr sz="6914" b="1"/>
            </a:lvl3pPr>
            <a:lvl4pPr marL="5125956" indent="0">
              <a:buNone/>
              <a:defRPr sz="6082" b="1"/>
            </a:lvl4pPr>
            <a:lvl5pPr marL="6834605" indent="0">
              <a:buNone/>
              <a:defRPr sz="6082" b="1"/>
            </a:lvl5pPr>
            <a:lvl6pPr marL="8543257" indent="0">
              <a:buNone/>
              <a:defRPr sz="6082" b="1"/>
            </a:lvl6pPr>
            <a:lvl7pPr marL="10251922" indent="0">
              <a:buNone/>
              <a:defRPr sz="6082" b="1"/>
            </a:lvl7pPr>
            <a:lvl8pPr marL="11960566" indent="0">
              <a:buNone/>
              <a:defRPr sz="6082" b="1"/>
            </a:lvl8pPr>
            <a:lvl9pPr marL="136692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646" indent="0">
              <a:buNone/>
              <a:defRPr sz="10415"/>
            </a:lvl2pPr>
            <a:lvl3pPr marL="3417308" indent="0">
              <a:buNone/>
              <a:defRPr sz="8997"/>
            </a:lvl3pPr>
            <a:lvl4pPr marL="5125956" indent="0">
              <a:buNone/>
              <a:defRPr sz="7499"/>
            </a:lvl4pPr>
            <a:lvl5pPr marL="6834605" indent="0">
              <a:buNone/>
              <a:defRPr sz="7499"/>
            </a:lvl5pPr>
            <a:lvl6pPr marL="8543257" indent="0">
              <a:buNone/>
              <a:defRPr sz="7499"/>
            </a:lvl6pPr>
            <a:lvl7pPr marL="10251922" indent="0">
              <a:buNone/>
              <a:defRPr sz="7499"/>
            </a:lvl7pPr>
            <a:lvl8pPr marL="11960566" indent="0">
              <a:buNone/>
              <a:defRPr sz="7499"/>
            </a:lvl8pPr>
            <a:lvl9pPr marL="136692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646" indent="0">
              <a:buNone/>
              <a:defRPr sz="4583"/>
            </a:lvl2pPr>
            <a:lvl3pPr marL="3417308" indent="0">
              <a:buNone/>
              <a:defRPr sz="3747"/>
            </a:lvl3pPr>
            <a:lvl4pPr marL="5125956" indent="0">
              <a:buNone/>
              <a:defRPr sz="3333"/>
            </a:lvl4pPr>
            <a:lvl5pPr marL="6834605" indent="0">
              <a:buNone/>
              <a:defRPr sz="3333"/>
            </a:lvl5pPr>
            <a:lvl6pPr marL="8543257" indent="0">
              <a:buNone/>
              <a:defRPr sz="3333"/>
            </a:lvl6pPr>
            <a:lvl7pPr marL="10251922" indent="0">
              <a:buNone/>
              <a:defRPr sz="3333"/>
            </a:lvl7pPr>
            <a:lvl8pPr marL="11960566" indent="0">
              <a:buNone/>
              <a:defRPr sz="3333"/>
            </a:lvl8pPr>
            <a:lvl9pPr marL="136692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180" indent="0">
              <a:buNone/>
              <a:defRPr sz="6914"/>
            </a:lvl2pPr>
            <a:lvl3pPr marL="3416369" indent="0">
              <a:buNone/>
              <a:defRPr sz="6082"/>
            </a:lvl3pPr>
            <a:lvl4pPr marL="5124544" indent="0">
              <a:buNone/>
              <a:defRPr sz="5249"/>
            </a:lvl4pPr>
            <a:lvl5pPr marL="6832727" indent="0">
              <a:buNone/>
              <a:defRPr sz="5249"/>
            </a:lvl5pPr>
            <a:lvl6pPr marL="8540905" indent="0">
              <a:buNone/>
              <a:defRPr sz="5249"/>
            </a:lvl6pPr>
            <a:lvl7pPr marL="10249100" indent="0">
              <a:buNone/>
              <a:defRPr sz="5249"/>
            </a:lvl7pPr>
            <a:lvl8pPr marL="11957275" indent="0">
              <a:buNone/>
              <a:defRPr sz="5249"/>
            </a:lvl8pPr>
            <a:lvl9pPr marL="136654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8180" indent="0">
              <a:buNone/>
              <a:defRPr sz="7499" b="1"/>
            </a:lvl2pPr>
            <a:lvl3pPr marL="3416369" indent="0">
              <a:buNone/>
              <a:defRPr sz="6914" b="1"/>
            </a:lvl3pPr>
            <a:lvl4pPr marL="5124544" indent="0">
              <a:buNone/>
              <a:defRPr sz="6082" b="1"/>
            </a:lvl4pPr>
            <a:lvl5pPr marL="6832727" indent="0">
              <a:buNone/>
              <a:defRPr sz="6082" b="1"/>
            </a:lvl5pPr>
            <a:lvl6pPr marL="8540905" indent="0">
              <a:buNone/>
              <a:defRPr sz="6082" b="1"/>
            </a:lvl6pPr>
            <a:lvl7pPr marL="10249100" indent="0">
              <a:buNone/>
              <a:defRPr sz="6082" b="1"/>
            </a:lvl7pPr>
            <a:lvl8pPr marL="11957275" indent="0">
              <a:buNone/>
              <a:defRPr sz="6082" b="1"/>
            </a:lvl8pPr>
            <a:lvl9pPr marL="136654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8180" indent="0">
              <a:buNone/>
              <a:defRPr sz="10415"/>
            </a:lvl2pPr>
            <a:lvl3pPr marL="3416369" indent="0">
              <a:buNone/>
              <a:defRPr sz="8997"/>
            </a:lvl3pPr>
            <a:lvl4pPr marL="5124544" indent="0">
              <a:buNone/>
              <a:defRPr sz="7499"/>
            </a:lvl4pPr>
            <a:lvl5pPr marL="6832727" indent="0">
              <a:buNone/>
              <a:defRPr sz="7499"/>
            </a:lvl5pPr>
            <a:lvl6pPr marL="8540905" indent="0">
              <a:buNone/>
              <a:defRPr sz="7499"/>
            </a:lvl6pPr>
            <a:lvl7pPr marL="10249100" indent="0">
              <a:buNone/>
              <a:defRPr sz="7499"/>
            </a:lvl7pPr>
            <a:lvl8pPr marL="11957275" indent="0">
              <a:buNone/>
              <a:defRPr sz="7499"/>
            </a:lvl8pPr>
            <a:lvl9pPr marL="136654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180" indent="0">
              <a:buNone/>
              <a:defRPr sz="4583"/>
            </a:lvl2pPr>
            <a:lvl3pPr marL="3416369" indent="0">
              <a:buNone/>
              <a:defRPr sz="3747"/>
            </a:lvl3pPr>
            <a:lvl4pPr marL="5124544" indent="0">
              <a:buNone/>
              <a:defRPr sz="3333"/>
            </a:lvl4pPr>
            <a:lvl5pPr marL="6832727" indent="0">
              <a:buNone/>
              <a:defRPr sz="3333"/>
            </a:lvl5pPr>
            <a:lvl6pPr marL="8540905" indent="0">
              <a:buNone/>
              <a:defRPr sz="3333"/>
            </a:lvl6pPr>
            <a:lvl7pPr marL="10249100" indent="0">
              <a:buNone/>
              <a:defRPr sz="3333"/>
            </a:lvl7pPr>
            <a:lvl8pPr marL="11957275" indent="0">
              <a:buNone/>
              <a:defRPr sz="3333"/>
            </a:lvl8pPr>
            <a:lvl9pPr marL="136654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39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9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710" indent="0">
              <a:buNone/>
              <a:defRPr sz="6914"/>
            </a:lvl2pPr>
            <a:lvl3pPr marL="3415427" indent="0">
              <a:buNone/>
              <a:defRPr sz="6082"/>
            </a:lvl3pPr>
            <a:lvl4pPr marL="5123135" indent="0">
              <a:buNone/>
              <a:defRPr sz="5249"/>
            </a:lvl4pPr>
            <a:lvl5pPr marL="6830848" indent="0">
              <a:buNone/>
              <a:defRPr sz="5249"/>
            </a:lvl5pPr>
            <a:lvl6pPr marL="8538554" indent="0">
              <a:buNone/>
              <a:defRPr sz="5249"/>
            </a:lvl6pPr>
            <a:lvl7pPr marL="10246282" indent="0">
              <a:buNone/>
              <a:defRPr sz="5249"/>
            </a:lvl7pPr>
            <a:lvl8pPr marL="11953987" indent="0">
              <a:buNone/>
              <a:defRPr sz="5249"/>
            </a:lvl8pPr>
            <a:lvl9pPr marL="1366170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710" indent="0">
              <a:buNone/>
              <a:defRPr sz="7499" b="1"/>
            </a:lvl2pPr>
            <a:lvl3pPr marL="3415427" indent="0">
              <a:buNone/>
              <a:defRPr sz="6914" b="1"/>
            </a:lvl3pPr>
            <a:lvl4pPr marL="5123135" indent="0">
              <a:buNone/>
              <a:defRPr sz="6082" b="1"/>
            </a:lvl4pPr>
            <a:lvl5pPr marL="6830848" indent="0">
              <a:buNone/>
              <a:defRPr sz="6082" b="1"/>
            </a:lvl5pPr>
            <a:lvl6pPr marL="8538554" indent="0">
              <a:buNone/>
              <a:defRPr sz="6082" b="1"/>
            </a:lvl6pPr>
            <a:lvl7pPr marL="10246282" indent="0">
              <a:buNone/>
              <a:defRPr sz="6082" b="1"/>
            </a:lvl7pPr>
            <a:lvl8pPr marL="11953987" indent="0">
              <a:buNone/>
              <a:defRPr sz="6082" b="1"/>
            </a:lvl8pPr>
            <a:lvl9pPr marL="13661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710" indent="0">
              <a:buNone/>
              <a:defRPr sz="10415"/>
            </a:lvl2pPr>
            <a:lvl3pPr marL="3415427" indent="0">
              <a:buNone/>
              <a:defRPr sz="8997"/>
            </a:lvl3pPr>
            <a:lvl4pPr marL="5123135" indent="0">
              <a:buNone/>
              <a:defRPr sz="7499"/>
            </a:lvl4pPr>
            <a:lvl5pPr marL="6830848" indent="0">
              <a:buNone/>
              <a:defRPr sz="7499"/>
            </a:lvl5pPr>
            <a:lvl6pPr marL="8538554" indent="0">
              <a:buNone/>
              <a:defRPr sz="7499"/>
            </a:lvl6pPr>
            <a:lvl7pPr marL="10246282" indent="0">
              <a:buNone/>
              <a:defRPr sz="7499"/>
            </a:lvl7pPr>
            <a:lvl8pPr marL="11953987" indent="0">
              <a:buNone/>
              <a:defRPr sz="7499"/>
            </a:lvl8pPr>
            <a:lvl9pPr marL="1366170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710" indent="0">
              <a:buNone/>
              <a:defRPr sz="4583"/>
            </a:lvl2pPr>
            <a:lvl3pPr marL="3415427" indent="0">
              <a:buNone/>
              <a:defRPr sz="3747"/>
            </a:lvl3pPr>
            <a:lvl4pPr marL="5123135" indent="0">
              <a:buNone/>
              <a:defRPr sz="3333"/>
            </a:lvl4pPr>
            <a:lvl5pPr marL="6830848" indent="0">
              <a:buNone/>
              <a:defRPr sz="3333"/>
            </a:lvl5pPr>
            <a:lvl6pPr marL="8538554" indent="0">
              <a:buNone/>
              <a:defRPr sz="3333"/>
            </a:lvl6pPr>
            <a:lvl7pPr marL="10246282" indent="0">
              <a:buNone/>
              <a:defRPr sz="3333"/>
            </a:lvl7pPr>
            <a:lvl8pPr marL="11953987" indent="0">
              <a:buNone/>
              <a:defRPr sz="3333"/>
            </a:lvl8pPr>
            <a:lvl9pPr marL="13661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242" indent="0">
              <a:buNone/>
              <a:defRPr sz="6914"/>
            </a:lvl2pPr>
            <a:lvl3pPr marL="3414487" indent="0">
              <a:buNone/>
              <a:defRPr sz="6082"/>
            </a:lvl3pPr>
            <a:lvl4pPr marL="5121727" indent="0">
              <a:buNone/>
              <a:defRPr sz="5249"/>
            </a:lvl4pPr>
            <a:lvl5pPr marL="6828971" indent="0">
              <a:buNone/>
              <a:defRPr sz="5249"/>
            </a:lvl5pPr>
            <a:lvl6pPr marL="8536208" indent="0">
              <a:buNone/>
              <a:defRPr sz="5249"/>
            </a:lvl6pPr>
            <a:lvl7pPr marL="10243463" indent="0">
              <a:buNone/>
              <a:defRPr sz="5249"/>
            </a:lvl7pPr>
            <a:lvl8pPr marL="11950700" indent="0">
              <a:buNone/>
              <a:defRPr sz="5249"/>
            </a:lvl8pPr>
            <a:lvl9pPr marL="1365794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7242" indent="0">
              <a:buNone/>
              <a:defRPr sz="7499" b="1"/>
            </a:lvl2pPr>
            <a:lvl3pPr marL="3414487" indent="0">
              <a:buNone/>
              <a:defRPr sz="6914" b="1"/>
            </a:lvl3pPr>
            <a:lvl4pPr marL="5121727" indent="0">
              <a:buNone/>
              <a:defRPr sz="6082" b="1"/>
            </a:lvl4pPr>
            <a:lvl5pPr marL="6828971" indent="0">
              <a:buNone/>
              <a:defRPr sz="6082" b="1"/>
            </a:lvl5pPr>
            <a:lvl6pPr marL="8536208" indent="0">
              <a:buNone/>
              <a:defRPr sz="6082" b="1"/>
            </a:lvl6pPr>
            <a:lvl7pPr marL="10243463" indent="0">
              <a:buNone/>
              <a:defRPr sz="6082" b="1"/>
            </a:lvl7pPr>
            <a:lvl8pPr marL="11950700" indent="0">
              <a:buNone/>
              <a:defRPr sz="6082" b="1"/>
            </a:lvl8pPr>
            <a:lvl9pPr marL="1365794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7242" indent="0">
              <a:buNone/>
              <a:defRPr sz="10415"/>
            </a:lvl2pPr>
            <a:lvl3pPr marL="3414487" indent="0">
              <a:buNone/>
              <a:defRPr sz="8997"/>
            </a:lvl3pPr>
            <a:lvl4pPr marL="5121727" indent="0">
              <a:buNone/>
              <a:defRPr sz="7499"/>
            </a:lvl4pPr>
            <a:lvl5pPr marL="6828971" indent="0">
              <a:buNone/>
              <a:defRPr sz="7499"/>
            </a:lvl5pPr>
            <a:lvl6pPr marL="8536208" indent="0">
              <a:buNone/>
              <a:defRPr sz="7499"/>
            </a:lvl6pPr>
            <a:lvl7pPr marL="10243463" indent="0">
              <a:buNone/>
              <a:defRPr sz="7499"/>
            </a:lvl7pPr>
            <a:lvl8pPr marL="11950700" indent="0">
              <a:buNone/>
              <a:defRPr sz="7499"/>
            </a:lvl8pPr>
            <a:lvl9pPr marL="1365794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242" indent="0">
              <a:buNone/>
              <a:defRPr sz="4583"/>
            </a:lvl2pPr>
            <a:lvl3pPr marL="3414487" indent="0">
              <a:buNone/>
              <a:defRPr sz="3747"/>
            </a:lvl3pPr>
            <a:lvl4pPr marL="5121727" indent="0">
              <a:buNone/>
              <a:defRPr sz="3333"/>
            </a:lvl4pPr>
            <a:lvl5pPr marL="6828971" indent="0">
              <a:buNone/>
              <a:defRPr sz="3333"/>
            </a:lvl5pPr>
            <a:lvl6pPr marL="8536208" indent="0">
              <a:buNone/>
              <a:defRPr sz="3333"/>
            </a:lvl6pPr>
            <a:lvl7pPr marL="10243463" indent="0">
              <a:buNone/>
              <a:defRPr sz="3333"/>
            </a:lvl7pPr>
            <a:lvl8pPr marL="11950700" indent="0">
              <a:buNone/>
              <a:defRPr sz="3333"/>
            </a:lvl8pPr>
            <a:lvl9pPr marL="1365794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774" indent="0">
              <a:buNone/>
              <a:defRPr sz="6914"/>
            </a:lvl2pPr>
            <a:lvl3pPr marL="3413549" indent="0">
              <a:buNone/>
              <a:defRPr sz="6082"/>
            </a:lvl3pPr>
            <a:lvl4pPr marL="5120317" indent="0">
              <a:buNone/>
              <a:defRPr sz="5249"/>
            </a:lvl4pPr>
            <a:lvl5pPr marL="6827094" indent="0">
              <a:buNone/>
              <a:defRPr sz="5249"/>
            </a:lvl5pPr>
            <a:lvl6pPr marL="8533860" indent="0">
              <a:buNone/>
              <a:defRPr sz="5249"/>
            </a:lvl6pPr>
            <a:lvl7pPr marL="10240645" indent="0">
              <a:buNone/>
              <a:defRPr sz="5249"/>
            </a:lvl7pPr>
            <a:lvl8pPr marL="11947414" indent="0">
              <a:buNone/>
              <a:defRPr sz="5249"/>
            </a:lvl8pPr>
            <a:lvl9pPr marL="1365418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774" indent="0">
              <a:buNone/>
              <a:defRPr sz="7499" b="1"/>
            </a:lvl2pPr>
            <a:lvl3pPr marL="3413549" indent="0">
              <a:buNone/>
              <a:defRPr sz="6914" b="1"/>
            </a:lvl3pPr>
            <a:lvl4pPr marL="5120317" indent="0">
              <a:buNone/>
              <a:defRPr sz="6082" b="1"/>
            </a:lvl4pPr>
            <a:lvl5pPr marL="6827094" indent="0">
              <a:buNone/>
              <a:defRPr sz="6082" b="1"/>
            </a:lvl5pPr>
            <a:lvl6pPr marL="8533860" indent="0">
              <a:buNone/>
              <a:defRPr sz="6082" b="1"/>
            </a:lvl6pPr>
            <a:lvl7pPr marL="10240645" indent="0">
              <a:buNone/>
              <a:defRPr sz="6082" b="1"/>
            </a:lvl7pPr>
            <a:lvl8pPr marL="11947414" indent="0">
              <a:buNone/>
              <a:defRPr sz="6082" b="1"/>
            </a:lvl8pPr>
            <a:lvl9pPr marL="1365418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774" indent="0">
              <a:buNone/>
              <a:defRPr sz="10415"/>
            </a:lvl2pPr>
            <a:lvl3pPr marL="3413549" indent="0">
              <a:buNone/>
              <a:defRPr sz="8997"/>
            </a:lvl3pPr>
            <a:lvl4pPr marL="5120317" indent="0">
              <a:buNone/>
              <a:defRPr sz="7499"/>
            </a:lvl4pPr>
            <a:lvl5pPr marL="6827094" indent="0">
              <a:buNone/>
              <a:defRPr sz="7499"/>
            </a:lvl5pPr>
            <a:lvl6pPr marL="8533860" indent="0">
              <a:buNone/>
              <a:defRPr sz="7499"/>
            </a:lvl6pPr>
            <a:lvl7pPr marL="10240645" indent="0">
              <a:buNone/>
              <a:defRPr sz="7499"/>
            </a:lvl7pPr>
            <a:lvl8pPr marL="11947414" indent="0">
              <a:buNone/>
              <a:defRPr sz="7499"/>
            </a:lvl8pPr>
            <a:lvl9pPr marL="1365418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774" indent="0">
              <a:buNone/>
              <a:defRPr sz="4583"/>
            </a:lvl2pPr>
            <a:lvl3pPr marL="3413549" indent="0">
              <a:buNone/>
              <a:defRPr sz="3747"/>
            </a:lvl3pPr>
            <a:lvl4pPr marL="5120317" indent="0">
              <a:buNone/>
              <a:defRPr sz="3333"/>
            </a:lvl4pPr>
            <a:lvl5pPr marL="6827094" indent="0">
              <a:buNone/>
              <a:defRPr sz="3333"/>
            </a:lvl5pPr>
            <a:lvl6pPr marL="8533860" indent="0">
              <a:buNone/>
              <a:defRPr sz="3333"/>
            </a:lvl6pPr>
            <a:lvl7pPr marL="10240645" indent="0">
              <a:buNone/>
              <a:defRPr sz="3333"/>
            </a:lvl7pPr>
            <a:lvl8pPr marL="11947414" indent="0">
              <a:buNone/>
              <a:defRPr sz="3333"/>
            </a:lvl8pPr>
            <a:lvl9pPr marL="1365418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3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304" indent="0">
              <a:buNone/>
              <a:defRPr sz="6914"/>
            </a:lvl2pPr>
            <a:lvl3pPr marL="3412607" indent="0">
              <a:buNone/>
              <a:defRPr sz="6082"/>
            </a:lvl3pPr>
            <a:lvl4pPr marL="5118907" indent="0">
              <a:buNone/>
              <a:defRPr sz="5249"/>
            </a:lvl4pPr>
            <a:lvl5pPr marL="6825214" indent="0">
              <a:buNone/>
              <a:defRPr sz="5249"/>
            </a:lvl5pPr>
            <a:lvl6pPr marL="8531515" indent="0">
              <a:buNone/>
              <a:defRPr sz="5249"/>
            </a:lvl6pPr>
            <a:lvl7pPr marL="10237831" indent="0">
              <a:buNone/>
              <a:defRPr sz="5249"/>
            </a:lvl7pPr>
            <a:lvl8pPr marL="11944125" indent="0">
              <a:buNone/>
              <a:defRPr sz="5249"/>
            </a:lvl8pPr>
            <a:lvl9pPr marL="1365043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6304" indent="0">
              <a:buNone/>
              <a:defRPr sz="7499" b="1"/>
            </a:lvl2pPr>
            <a:lvl3pPr marL="3412607" indent="0">
              <a:buNone/>
              <a:defRPr sz="6914" b="1"/>
            </a:lvl3pPr>
            <a:lvl4pPr marL="5118907" indent="0">
              <a:buNone/>
              <a:defRPr sz="6082" b="1"/>
            </a:lvl4pPr>
            <a:lvl5pPr marL="6825214" indent="0">
              <a:buNone/>
              <a:defRPr sz="6082" b="1"/>
            </a:lvl5pPr>
            <a:lvl6pPr marL="8531515" indent="0">
              <a:buNone/>
              <a:defRPr sz="6082" b="1"/>
            </a:lvl6pPr>
            <a:lvl7pPr marL="10237831" indent="0">
              <a:buNone/>
              <a:defRPr sz="6082" b="1"/>
            </a:lvl7pPr>
            <a:lvl8pPr marL="11944125" indent="0">
              <a:buNone/>
              <a:defRPr sz="6082" b="1"/>
            </a:lvl8pPr>
            <a:lvl9pPr marL="1365043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6304" indent="0">
              <a:buNone/>
              <a:defRPr sz="10415"/>
            </a:lvl2pPr>
            <a:lvl3pPr marL="3412607" indent="0">
              <a:buNone/>
              <a:defRPr sz="8997"/>
            </a:lvl3pPr>
            <a:lvl4pPr marL="5118907" indent="0">
              <a:buNone/>
              <a:defRPr sz="7499"/>
            </a:lvl4pPr>
            <a:lvl5pPr marL="6825214" indent="0">
              <a:buNone/>
              <a:defRPr sz="7499"/>
            </a:lvl5pPr>
            <a:lvl6pPr marL="8531515" indent="0">
              <a:buNone/>
              <a:defRPr sz="7499"/>
            </a:lvl6pPr>
            <a:lvl7pPr marL="10237831" indent="0">
              <a:buNone/>
              <a:defRPr sz="7499"/>
            </a:lvl7pPr>
            <a:lvl8pPr marL="11944125" indent="0">
              <a:buNone/>
              <a:defRPr sz="7499"/>
            </a:lvl8pPr>
            <a:lvl9pPr marL="1365043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304" indent="0">
              <a:buNone/>
              <a:defRPr sz="4583"/>
            </a:lvl2pPr>
            <a:lvl3pPr marL="3412607" indent="0">
              <a:buNone/>
              <a:defRPr sz="3747"/>
            </a:lvl3pPr>
            <a:lvl4pPr marL="5118907" indent="0">
              <a:buNone/>
              <a:defRPr sz="3333"/>
            </a:lvl4pPr>
            <a:lvl5pPr marL="6825214" indent="0">
              <a:buNone/>
              <a:defRPr sz="3333"/>
            </a:lvl5pPr>
            <a:lvl6pPr marL="8531515" indent="0">
              <a:buNone/>
              <a:defRPr sz="3333"/>
            </a:lvl6pPr>
            <a:lvl7pPr marL="10237831" indent="0">
              <a:buNone/>
              <a:defRPr sz="3333"/>
            </a:lvl7pPr>
            <a:lvl8pPr marL="11944125" indent="0">
              <a:buNone/>
              <a:defRPr sz="3333"/>
            </a:lvl8pPr>
            <a:lvl9pPr marL="1365043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835" indent="0">
              <a:buNone/>
              <a:defRPr sz="6914"/>
            </a:lvl2pPr>
            <a:lvl3pPr marL="3411670" indent="0">
              <a:buNone/>
              <a:defRPr sz="6082"/>
            </a:lvl3pPr>
            <a:lvl4pPr marL="5117499" indent="0">
              <a:buNone/>
              <a:defRPr sz="5249"/>
            </a:lvl4pPr>
            <a:lvl5pPr marL="6823337" indent="0">
              <a:buNone/>
              <a:defRPr sz="5249"/>
            </a:lvl5pPr>
            <a:lvl6pPr marL="8529170" indent="0">
              <a:buNone/>
              <a:defRPr sz="5249"/>
            </a:lvl6pPr>
            <a:lvl7pPr marL="10235016" indent="0">
              <a:buNone/>
              <a:defRPr sz="5249"/>
            </a:lvl7pPr>
            <a:lvl8pPr marL="11940842" indent="0">
              <a:buNone/>
              <a:defRPr sz="5249"/>
            </a:lvl8pPr>
            <a:lvl9pPr marL="136466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835" indent="0">
              <a:buNone/>
              <a:defRPr sz="7499" b="1"/>
            </a:lvl2pPr>
            <a:lvl3pPr marL="3411670" indent="0">
              <a:buNone/>
              <a:defRPr sz="6914" b="1"/>
            </a:lvl3pPr>
            <a:lvl4pPr marL="5117499" indent="0">
              <a:buNone/>
              <a:defRPr sz="6082" b="1"/>
            </a:lvl4pPr>
            <a:lvl5pPr marL="6823337" indent="0">
              <a:buNone/>
              <a:defRPr sz="6082" b="1"/>
            </a:lvl5pPr>
            <a:lvl6pPr marL="8529170" indent="0">
              <a:buNone/>
              <a:defRPr sz="6082" b="1"/>
            </a:lvl6pPr>
            <a:lvl7pPr marL="10235016" indent="0">
              <a:buNone/>
              <a:defRPr sz="6082" b="1"/>
            </a:lvl7pPr>
            <a:lvl8pPr marL="11940842" indent="0">
              <a:buNone/>
              <a:defRPr sz="6082" b="1"/>
            </a:lvl8pPr>
            <a:lvl9pPr marL="136466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835" indent="0">
              <a:buNone/>
              <a:defRPr sz="10415"/>
            </a:lvl2pPr>
            <a:lvl3pPr marL="3411670" indent="0">
              <a:buNone/>
              <a:defRPr sz="8997"/>
            </a:lvl3pPr>
            <a:lvl4pPr marL="5117499" indent="0">
              <a:buNone/>
              <a:defRPr sz="7499"/>
            </a:lvl4pPr>
            <a:lvl5pPr marL="6823337" indent="0">
              <a:buNone/>
              <a:defRPr sz="7499"/>
            </a:lvl5pPr>
            <a:lvl6pPr marL="8529170" indent="0">
              <a:buNone/>
              <a:defRPr sz="7499"/>
            </a:lvl6pPr>
            <a:lvl7pPr marL="10235016" indent="0">
              <a:buNone/>
              <a:defRPr sz="7499"/>
            </a:lvl7pPr>
            <a:lvl8pPr marL="11940842" indent="0">
              <a:buNone/>
              <a:defRPr sz="7499"/>
            </a:lvl8pPr>
            <a:lvl9pPr marL="136466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835" indent="0">
              <a:buNone/>
              <a:defRPr sz="4583"/>
            </a:lvl2pPr>
            <a:lvl3pPr marL="3411670" indent="0">
              <a:buNone/>
              <a:defRPr sz="3747"/>
            </a:lvl3pPr>
            <a:lvl4pPr marL="5117499" indent="0">
              <a:buNone/>
              <a:defRPr sz="3333"/>
            </a:lvl4pPr>
            <a:lvl5pPr marL="6823337" indent="0">
              <a:buNone/>
              <a:defRPr sz="3333"/>
            </a:lvl5pPr>
            <a:lvl6pPr marL="8529170" indent="0">
              <a:buNone/>
              <a:defRPr sz="3333"/>
            </a:lvl6pPr>
            <a:lvl7pPr marL="10235016" indent="0">
              <a:buNone/>
              <a:defRPr sz="3333"/>
            </a:lvl7pPr>
            <a:lvl8pPr marL="11940842" indent="0">
              <a:buNone/>
              <a:defRPr sz="3333"/>
            </a:lvl8pPr>
            <a:lvl9pPr marL="136466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366" indent="0">
              <a:buNone/>
              <a:defRPr sz="6914"/>
            </a:lvl2pPr>
            <a:lvl3pPr marL="3410733" indent="0">
              <a:buNone/>
              <a:defRPr sz="6082"/>
            </a:lvl3pPr>
            <a:lvl4pPr marL="5116091" indent="0">
              <a:buNone/>
              <a:defRPr sz="5249"/>
            </a:lvl4pPr>
            <a:lvl5pPr marL="6821459" indent="0">
              <a:buNone/>
              <a:defRPr sz="5249"/>
            </a:lvl5pPr>
            <a:lvl6pPr marL="8526821" indent="0">
              <a:buNone/>
              <a:defRPr sz="5249"/>
            </a:lvl6pPr>
            <a:lvl7pPr marL="10232200" indent="0">
              <a:buNone/>
              <a:defRPr sz="5249"/>
            </a:lvl7pPr>
            <a:lvl8pPr marL="11937558" indent="0">
              <a:buNone/>
              <a:defRPr sz="5249"/>
            </a:lvl8pPr>
            <a:lvl9pPr marL="136429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5366" indent="0">
              <a:buNone/>
              <a:defRPr sz="7499" b="1"/>
            </a:lvl2pPr>
            <a:lvl3pPr marL="3410733" indent="0">
              <a:buNone/>
              <a:defRPr sz="6914" b="1"/>
            </a:lvl3pPr>
            <a:lvl4pPr marL="5116091" indent="0">
              <a:buNone/>
              <a:defRPr sz="6082" b="1"/>
            </a:lvl4pPr>
            <a:lvl5pPr marL="6821459" indent="0">
              <a:buNone/>
              <a:defRPr sz="6082" b="1"/>
            </a:lvl5pPr>
            <a:lvl6pPr marL="8526821" indent="0">
              <a:buNone/>
              <a:defRPr sz="6082" b="1"/>
            </a:lvl6pPr>
            <a:lvl7pPr marL="10232200" indent="0">
              <a:buNone/>
              <a:defRPr sz="6082" b="1"/>
            </a:lvl7pPr>
            <a:lvl8pPr marL="11937558" indent="0">
              <a:buNone/>
              <a:defRPr sz="6082" b="1"/>
            </a:lvl8pPr>
            <a:lvl9pPr marL="13642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5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5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5366" indent="0">
              <a:buNone/>
              <a:defRPr sz="10415"/>
            </a:lvl2pPr>
            <a:lvl3pPr marL="3410733" indent="0">
              <a:buNone/>
              <a:defRPr sz="8997"/>
            </a:lvl3pPr>
            <a:lvl4pPr marL="5116091" indent="0">
              <a:buNone/>
              <a:defRPr sz="7499"/>
            </a:lvl4pPr>
            <a:lvl5pPr marL="6821459" indent="0">
              <a:buNone/>
              <a:defRPr sz="7499"/>
            </a:lvl5pPr>
            <a:lvl6pPr marL="8526821" indent="0">
              <a:buNone/>
              <a:defRPr sz="7499"/>
            </a:lvl6pPr>
            <a:lvl7pPr marL="10232200" indent="0">
              <a:buNone/>
              <a:defRPr sz="7499"/>
            </a:lvl7pPr>
            <a:lvl8pPr marL="11937558" indent="0">
              <a:buNone/>
              <a:defRPr sz="7499"/>
            </a:lvl8pPr>
            <a:lvl9pPr marL="136429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366" indent="0">
              <a:buNone/>
              <a:defRPr sz="4583"/>
            </a:lvl2pPr>
            <a:lvl3pPr marL="3410733" indent="0">
              <a:buNone/>
              <a:defRPr sz="3747"/>
            </a:lvl3pPr>
            <a:lvl4pPr marL="5116091" indent="0">
              <a:buNone/>
              <a:defRPr sz="3333"/>
            </a:lvl4pPr>
            <a:lvl5pPr marL="6821459" indent="0">
              <a:buNone/>
              <a:defRPr sz="3333"/>
            </a:lvl5pPr>
            <a:lvl6pPr marL="8526821" indent="0">
              <a:buNone/>
              <a:defRPr sz="3333"/>
            </a:lvl6pPr>
            <a:lvl7pPr marL="10232200" indent="0">
              <a:buNone/>
              <a:defRPr sz="3333"/>
            </a:lvl7pPr>
            <a:lvl8pPr marL="11937558" indent="0">
              <a:buNone/>
              <a:defRPr sz="3333"/>
            </a:lvl8pPr>
            <a:lvl9pPr marL="13642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27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27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27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36" indent="0">
              <a:buNone/>
              <a:defRPr sz="6914"/>
            </a:lvl2pPr>
            <a:lvl3pPr marL="3409273" indent="0">
              <a:buNone/>
              <a:defRPr sz="6082"/>
            </a:lvl3pPr>
            <a:lvl4pPr marL="5113907" indent="0">
              <a:buNone/>
              <a:defRPr sz="5249"/>
            </a:lvl4pPr>
            <a:lvl5pPr marL="6818539" indent="0">
              <a:buNone/>
              <a:defRPr sz="5249"/>
            </a:lvl5pPr>
            <a:lvl6pPr marL="8523176" indent="0">
              <a:buNone/>
              <a:defRPr sz="5249"/>
            </a:lvl6pPr>
            <a:lvl7pPr marL="10227811" indent="0">
              <a:buNone/>
              <a:defRPr sz="5249"/>
            </a:lvl7pPr>
            <a:lvl8pPr marL="11932438" indent="0">
              <a:buNone/>
              <a:defRPr sz="5249"/>
            </a:lvl8pPr>
            <a:lvl9pPr marL="136370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636" indent="0">
              <a:buNone/>
              <a:defRPr sz="7499" b="1"/>
            </a:lvl2pPr>
            <a:lvl3pPr marL="3409273" indent="0">
              <a:buNone/>
              <a:defRPr sz="6914" b="1"/>
            </a:lvl3pPr>
            <a:lvl4pPr marL="5113907" indent="0">
              <a:buNone/>
              <a:defRPr sz="6082" b="1"/>
            </a:lvl4pPr>
            <a:lvl5pPr marL="6818539" indent="0">
              <a:buNone/>
              <a:defRPr sz="6082" b="1"/>
            </a:lvl5pPr>
            <a:lvl6pPr marL="8523176" indent="0">
              <a:buNone/>
              <a:defRPr sz="6082" b="1"/>
            </a:lvl6pPr>
            <a:lvl7pPr marL="10227811" indent="0">
              <a:buNone/>
              <a:defRPr sz="6082" b="1"/>
            </a:lvl7pPr>
            <a:lvl8pPr marL="11932438" indent="0">
              <a:buNone/>
              <a:defRPr sz="6082" b="1"/>
            </a:lvl8pPr>
            <a:lvl9pPr marL="136370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636" indent="0">
              <a:buNone/>
              <a:defRPr sz="10415"/>
            </a:lvl2pPr>
            <a:lvl3pPr marL="3409273" indent="0">
              <a:buNone/>
              <a:defRPr sz="8997"/>
            </a:lvl3pPr>
            <a:lvl4pPr marL="5113907" indent="0">
              <a:buNone/>
              <a:defRPr sz="7499"/>
            </a:lvl4pPr>
            <a:lvl5pPr marL="6818539" indent="0">
              <a:buNone/>
              <a:defRPr sz="7499"/>
            </a:lvl5pPr>
            <a:lvl6pPr marL="8523176" indent="0">
              <a:buNone/>
              <a:defRPr sz="7499"/>
            </a:lvl6pPr>
            <a:lvl7pPr marL="10227811" indent="0">
              <a:buNone/>
              <a:defRPr sz="7499"/>
            </a:lvl7pPr>
            <a:lvl8pPr marL="11932438" indent="0">
              <a:buNone/>
              <a:defRPr sz="7499"/>
            </a:lvl8pPr>
            <a:lvl9pPr marL="136370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36" indent="0">
              <a:buNone/>
              <a:defRPr sz="4583"/>
            </a:lvl2pPr>
            <a:lvl3pPr marL="3409273" indent="0">
              <a:buNone/>
              <a:defRPr sz="3747"/>
            </a:lvl3pPr>
            <a:lvl4pPr marL="5113907" indent="0">
              <a:buNone/>
              <a:defRPr sz="3333"/>
            </a:lvl4pPr>
            <a:lvl5pPr marL="6818539" indent="0">
              <a:buNone/>
              <a:defRPr sz="3333"/>
            </a:lvl5pPr>
            <a:lvl6pPr marL="8523176" indent="0">
              <a:buNone/>
              <a:defRPr sz="3333"/>
            </a:lvl6pPr>
            <a:lvl7pPr marL="10227811" indent="0">
              <a:buNone/>
              <a:defRPr sz="3333"/>
            </a:lvl7pPr>
            <a:lvl8pPr marL="11932438" indent="0">
              <a:buNone/>
              <a:defRPr sz="3333"/>
            </a:lvl8pPr>
            <a:lvl9pPr marL="136370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431" indent="0">
              <a:buNone/>
              <a:defRPr sz="6914"/>
            </a:lvl2pPr>
            <a:lvl3pPr marL="3408858" indent="0">
              <a:buNone/>
              <a:defRPr sz="6082"/>
            </a:lvl3pPr>
            <a:lvl4pPr marL="5113278" indent="0">
              <a:buNone/>
              <a:defRPr sz="5249"/>
            </a:lvl4pPr>
            <a:lvl5pPr marL="6817710" indent="0">
              <a:buNone/>
              <a:defRPr sz="5249"/>
            </a:lvl5pPr>
            <a:lvl6pPr marL="8522131" indent="0">
              <a:buNone/>
              <a:defRPr sz="5249"/>
            </a:lvl6pPr>
            <a:lvl7pPr marL="10226567" indent="0">
              <a:buNone/>
              <a:defRPr sz="5249"/>
            </a:lvl7pPr>
            <a:lvl8pPr marL="11930991" indent="0">
              <a:buNone/>
              <a:defRPr sz="5249"/>
            </a:lvl8pPr>
            <a:lvl9pPr marL="13635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4431" indent="0">
              <a:buNone/>
              <a:defRPr sz="7499" b="1"/>
            </a:lvl2pPr>
            <a:lvl3pPr marL="3408858" indent="0">
              <a:buNone/>
              <a:defRPr sz="6914" b="1"/>
            </a:lvl3pPr>
            <a:lvl4pPr marL="5113278" indent="0">
              <a:buNone/>
              <a:defRPr sz="6082" b="1"/>
            </a:lvl4pPr>
            <a:lvl5pPr marL="6817710" indent="0">
              <a:buNone/>
              <a:defRPr sz="6082" b="1"/>
            </a:lvl5pPr>
            <a:lvl6pPr marL="8522131" indent="0">
              <a:buNone/>
              <a:defRPr sz="6082" b="1"/>
            </a:lvl6pPr>
            <a:lvl7pPr marL="10226567" indent="0">
              <a:buNone/>
              <a:defRPr sz="6082" b="1"/>
            </a:lvl7pPr>
            <a:lvl8pPr marL="11930991" indent="0">
              <a:buNone/>
              <a:defRPr sz="6082" b="1"/>
            </a:lvl8pPr>
            <a:lvl9pPr marL="13635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4431" indent="0">
              <a:buNone/>
              <a:defRPr sz="10415"/>
            </a:lvl2pPr>
            <a:lvl3pPr marL="3408858" indent="0">
              <a:buNone/>
              <a:defRPr sz="8997"/>
            </a:lvl3pPr>
            <a:lvl4pPr marL="5113278" indent="0">
              <a:buNone/>
              <a:defRPr sz="7499"/>
            </a:lvl4pPr>
            <a:lvl5pPr marL="6817710" indent="0">
              <a:buNone/>
              <a:defRPr sz="7499"/>
            </a:lvl5pPr>
            <a:lvl6pPr marL="8522131" indent="0">
              <a:buNone/>
              <a:defRPr sz="7499"/>
            </a:lvl6pPr>
            <a:lvl7pPr marL="10226567" indent="0">
              <a:buNone/>
              <a:defRPr sz="7499"/>
            </a:lvl7pPr>
            <a:lvl8pPr marL="11930991" indent="0">
              <a:buNone/>
              <a:defRPr sz="7499"/>
            </a:lvl8pPr>
            <a:lvl9pPr marL="13635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431" indent="0">
              <a:buNone/>
              <a:defRPr sz="4583"/>
            </a:lvl2pPr>
            <a:lvl3pPr marL="3408858" indent="0">
              <a:buNone/>
              <a:defRPr sz="3747"/>
            </a:lvl3pPr>
            <a:lvl4pPr marL="5113278" indent="0">
              <a:buNone/>
              <a:defRPr sz="3333"/>
            </a:lvl4pPr>
            <a:lvl5pPr marL="6817710" indent="0">
              <a:buNone/>
              <a:defRPr sz="3333"/>
            </a:lvl5pPr>
            <a:lvl6pPr marL="8522131" indent="0">
              <a:buNone/>
              <a:defRPr sz="3333"/>
            </a:lvl6pPr>
            <a:lvl7pPr marL="10226567" indent="0">
              <a:buNone/>
              <a:defRPr sz="3333"/>
            </a:lvl7pPr>
            <a:lvl8pPr marL="11930991" indent="0">
              <a:buNone/>
              <a:defRPr sz="3333"/>
            </a:lvl8pPr>
            <a:lvl9pPr marL="13635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960" indent="0">
              <a:buNone/>
              <a:defRPr sz="6914"/>
            </a:lvl2pPr>
            <a:lvl3pPr marL="3407922" indent="0">
              <a:buNone/>
              <a:defRPr sz="6082"/>
            </a:lvl3pPr>
            <a:lvl4pPr marL="5111875" indent="0">
              <a:buNone/>
              <a:defRPr sz="5249"/>
            </a:lvl4pPr>
            <a:lvl5pPr marL="6815834" indent="0">
              <a:buNone/>
              <a:defRPr sz="5249"/>
            </a:lvl5pPr>
            <a:lvl6pPr marL="8519789" indent="0">
              <a:buNone/>
              <a:defRPr sz="5249"/>
            </a:lvl6pPr>
            <a:lvl7pPr marL="10223758" indent="0">
              <a:buNone/>
              <a:defRPr sz="5249"/>
            </a:lvl7pPr>
            <a:lvl8pPr marL="11927707" indent="0">
              <a:buNone/>
              <a:defRPr sz="5249"/>
            </a:lvl8pPr>
            <a:lvl9pPr marL="136316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960" indent="0">
              <a:buNone/>
              <a:defRPr sz="7499" b="1"/>
            </a:lvl2pPr>
            <a:lvl3pPr marL="3407922" indent="0">
              <a:buNone/>
              <a:defRPr sz="6914" b="1"/>
            </a:lvl3pPr>
            <a:lvl4pPr marL="5111875" indent="0">
              <a:buNone/>
              <a:defRPr sz="6082" b="1"/>
            </a:lvl4pPr>
            <a:lvl5pPr marL="6815834" indent="0">
              <a:buNone/>
              <a:defRPr sz="6082" b="1"/>
            </a:lvl5pPr>
            <a:lvl6pPr marL="8519789" indent="0">
              <a:buNone/>
              <a:defRPr sz="6082" b="1"/>
            </a:lvl6pPr>
            <a:lvl7pPr marL="10223758" indent="0">
              <a:buNone/>
              <a:defRPr sz="6082" b="1"/>
            </a:lvl7pPr>
            <a:lvl8pPr marL="11927707" indent="0">
              <a:buNone/>
              <a:defRPr sz="6082" b="1"/>
            </a:lvl8pPr>
            <a:lvl9pPr marL="136316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960" indent="0">
              <a:buNone/>
              <a:defRPr sz="10415"/>
            </a:lvl2pPr>
            <a:lvl3pPr marL="3407922" indent="0">
              <a:buNone/>
              <a:defRPr sz="8997"/>
            </a:lvl3pPr>
            <a:lvl4pPr marL="5111875" indent="0">
              <a:buNone/>
              <a:defRPr sz="7499"/>
            </a:lvl4pPr>
            <a:lvl5pPr marL="6815834" indent="0">
              <a:buNone/>
              <a:defRPr sz="7499"/>
            </a:lvl5pPr>
            <a:lvl6pPr marL="8519789" indent="0">
              <a:buNone/>
              <a:defRPr sz="7499"/>
            </a:lvl6pPr>
            <a:lvl7pPr marL="10223758" indent="0">
              <a:buNone/>
              <a:defRPr sz="7499"/>
            </a:lvl7pPr>
            <a:lvl8pPr marL="11927707" indent="0">
              <a:buNone/>
              <a:defRPr sz="7499"/>
            </a:lvl8pPr>
            <a:lvl9pPr marL="136316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960" indent="0">
              <a:buNone/>
              <a:defRPr sz="4583"/>
            </a:lvl2pPr>
            <a:lvl3pPr marL="3407922" indent="0">
              <a:buNone/>
              <a:defRPr sz="3747"/>
            </a:lvl3pPr>
            <a:lvl4pPr marL="5111875" indent="0">
              <a:buNone/>
              <a:defRPr sz="3333"/>
            </a:lvl4pPr>
            <a:lvl5pPr marL="6815834" indent="0">
              <a:buNone/>
              <a:defRPr sz="3333"/>
            </a:lvl5pPr>
            <a:lvl6pPr marL="8519789" indent="0">
              <a:buNone/>
              <a:defRPr sz="3333"/>
            </a:lvl6pPr>
            <a:lvl7pPr marL="10223758" indent="0">
              <a:buNone/>
              <a:defRPr sz="3333"/>
            </a:lvl7pPr>
            <a:lvl8pPr marL="11927707" indent="0">
              <a:buNone/>
              <a:defRPr sz="3333"/>
            </a:lvl8pPr>
            <a:lvl9pPr marL="136316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4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493" indent="0">
              <a:buNone/>
              <a:defRPr sz="6914"/>
            </a:lvl2pPr>
            <a:lvl3pPr marL="3406984" indent="0">
              <a:buNone/>
              <a:defRPr sz="6082"/>
            </a:lvl3pPr>
            <a:lvl4pPr marL="5110469" indent="0">
              <a:buNone/>
              <a:defRPr sz="5249"/>
            </a:lvl4pPr>
            <a:lvl5pPr marL="6813962" indent="0">
              <a:buNone/>
              <a:defRPr sz="5249"/>
            </a:lvl5pPr>
            <a:lvl6pPr marL="8517445" indent="0">
              <a:buNone/>
              <a:defRPr sz="5249"/>
            </a:lvl6pPr>
            <a:lvl7pPr marL="10220946" indent="0">
              <a:buNone/>
              <a:defRPr sz="5249"/>
            </a:lvl7pPr>
            <a:lvl8pPr marL="11924429" indent="0">
              <a:buNone/>
              <a:defRPr sz="5249"/>
            </a:lvl8pPr>
            <a:lvl9pPr marL="1362792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3493" indent="0">
              <a:buNone/>
              <a:defRPr sz="7499" b="1"/>
            </a:lvl2pPr>
            <a:lvl3pPr marL="3406984" indent="0">
              <a:buNone/>
              <a:defRPr sz="6914" b="1"/>
            </a:lvl3pPr>
            <a:lvl4pPr marL="5110469" indent="0">
              <a:buNone/>
              <a:defRPr sz="6082" b="1"/>
            </a:lvl4pPr>
            <a:lvl5pPr marL="6813962" indent="0">
              <a:buNone/>
              <a:defRPr sz="6082" b="1"/>
            </a:lvl5pPr>
            <a:lvl6pPr marL="8517445" indent="0">
              <a:buNone/>
              <a:defRPr sz="6082" b="1"/>
            </a:lvl6pPr>
            <a:lvl7pPr marL="10220946" indent="0">
              <a:buNone/>
              <a:defRPr sz="6082" b="1"/>
            </a:lvl7pPr>
            <a:lvl8pPr marL="11924429" indent="0">
              <a:buNone/>
              <a:defRPr sz="6082" b="1"/>
            </a:lvl8pPr>
            <a:lvl9pPr marL="1362792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3493" indent="0">
              <a:buNone/>
              <a:defRPr sz="10415"/>
            </a:lvl2pPr>
            <a:lvl3pPr marL="3406984" indent="0">
              <a:buNone/>
              <a:defRPr sz="8997"/>
            </a:lvl3pPr>
            <a:lvl4pPr marL="5110469" indent="0">
              <a:buNone/>
              <a:defRPr sz="7499"/>
            </a:lvl4pPr>
            <a:lvl5pPr marL="6813962" indent="0">
              <a:buNone/>
              <a:defRPr sz="7499"/>
            </a:lvl5pPr>
            <a:lvl6pPr marL="8517445" indent="0">
              <a:buNone/>
              <a:defRPr sz="7499"/>
            </a:lvl6pPr>
            <a:lvl7pPr marL="10220946" indent="0">
              <a:buNone/>
              <a:defRPr sz="7499"/>
            </a:lvl7pPr>
            <a:lvl8pPr marL="11924429" indent="0">
              <a:buNone/>
              <a:defRPr sz="7499"/>
            </a:lvl8pPr>
            <a:lvl9pPr marL="1362792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493" indent="0">
              <a:buNone/>
              <a:defRPr sz="4583"/>
            </a:lvl2pPr>
            <a:lvl3pPr marL="3406984" indent="0">
              <a:buNone/>
              <a:defRPr sz="3747"/>
            </a:lvl3pPr>
            <a:lvl4pPr marL="5110469" indent="0">
              <a:buNone/>
              <a:defRPr sz="3333"/>
            </a:lvl4pPr>
            <a:lvl5pPr marL="6813962" indent="0">
              <a:buNone/>
              <a:defRPr sz="3333"/>
            </a:lvl5pPr>
            <a:lvl6pPr marL="8517445" indent="0">
              <a:buNone/>
              <a:defRPr sz="3333"/>
            </a:lvl6pPr>
            <a:lvl7pPr marL="10220946" indent="0">
              <a:buNone/>
              <a:defRPr sz="3333"/>
            </a:lvl7pPr>
            <a:lvl8pPr marL="11924429" indent="0">
              <a:buNone/>
              <a:defRPr sz="3333"/>
            </a:lvl8pPr>
            <a:lvl9pPr marL="1362792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524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762" indent="0">
              <a:buNone/>
              <a:defRPr sz="6914"/>
            </a:lvl2pPr>
            <a:lvl3pPr marL="3405524" indent="0">
              <a:buNone/>
              <a:defRPr sz="6082"/>
            </a:lvl3pPr>
            <a:lvl4pPr marL="5108284" indent="0">
              <a:buNone/>
              <a:defRPr sz="5249"/>
            </a:lvl4pPr>
            <a:lvl5pPr marL="6811041" indent="0">
              <a:buNone/>
              <a:defRPr sz="5249"/>
            </a:lvl5pPr>
            <a:lvl6pPr marL="8513802" indent="0">
              <a:buNone/>
              <a:defRPr sz="5249"/>
            </a:lvl6pPr>
            <a:lvl7pPr marL="10216559" indent="0">
              <a:buNone/>
              <a:defRPr sz="5249"/>
            </a:lvl7pPr>
            <a:lvl8pPr marL="11919318" indent="0">
              <a:buNone/>
              <a:defRPr sz="5249"/>
            </a:lvl8pPr>
            <a:lvl9pPr marL="1362207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762" indent="0">
              <a:buNone/>
              <a:defRPr sz="7499" b="1"/>
            </a:lvl2pPr>
            <a:lvl3pPr marL="3405524" indent="0">
              <a:buNone/>
              <a:defRPr sz="6914" b="1"/>
            </a:lvl3pPr>
            <a:lvl4pPr marL="5108284" indent="0">
              <a:buNone/>
              <a:defRPr sz="6082" b="1"/>
            </a:lvl4pPr>
            <a:lvl5pPr marL="6811041" indent="0">
              <a:buNone/>
              <a:defRPr sz="6082" b="1"/>
            </a:lvl5pPr>
            <a:lvl6pPr marL="8513802" indent="0">
              <a:buNone/>
              <a:defRPr sz="6082" b="1"/>
            </a:lvl6pPr>
            <a:lvl7pPr marL="10216559" indent="0">
              <a:buNone/>
              <a:defRPr sz="6082" b="1"/>
            </a:lvl7pPr>
            <a:lvl8pPr marL="11919318" indent="0">
              <a:buNone/>
              <a:defRPr sz="6082" b="1"/>
            </a:lvl8pPr>
            <a:lvl9pPr marL="136220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5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762" indent="0">
              <a:buNone/>
              <a:defRPr sz="10415"/>
            </a:lvl2pPr>
            <a:lvl3pPr marL="3405524" indent="0">
              <a:buNone/>
              <a:defRPr sz="8997"/>
            </a:lvl3pPr>
            <a:lvl4pPr marL="5108284" indent="0">
              <a:buNone/>
              <a:defRPr sz="7499"/>
            </a:lvl4pPr>
            <a:lvl5pPr marL="6811041" indent="0">
              <a:buNone/>
              <a:defRPr sz="7499"/>
            </a:lvl5pPr>
            <a:lvl6pPr marL="8513802" indent="0">
              <a:buNone/>
              <a:defRPr sz="7499"/>
            </a:lvl6pPr>
            <a:lvl7pPr marL="10216559" indent="0">
              <a:buNone/>
              <a:defRPr sz="7499"/>
            </a:lvl7pPr>
            <a:lvl8pPr marL="11919318" indent="0">
              <a:buNone/>
              <a:defRPr sz="7499"/>
            </a:lvl8pPr>
            <a:lvl9pPr marL="1362207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762" indent="0">
              <a:buNone/>
              <a:defRPr sz="4583"/>
            </a:lvl2pPr>
            <a:lvl3pPr marL="3405524" indent="0">
              <a:buNone/>
              <a:defRPr sz="3747"/>
            </a:lvl3pPr>
            <a:lvl4pPr marL="5108284" indent="0">
              <a:buNone/>
              <a:defRPr sz="3333"/>
            </a:lvl4pPr>
            <a:lvl5pPr marL="6811041" indent="0">
              <a:buNone/>
              <a:defRPr sz="3333"/>
            </a:lvl5pPr>
            <a:lvl6pPr marL="8513802" indent="0">
              <a:buNone/>
              <a:defRPr sz="3333"/>
            </a:lvl6pPr>
            <a:lvl7pPr marL="10216559" indent="0">
              <a:buNone/>
              <a:defRPr sz="3333"/>
            </a:lvl7pPr>
            <a:lvl8pPr marL="11919318" indent="0">
              <a:buNone/>
              <a:defRPr sz="3333"/>
            </a:lvl8pPr>
            <a:lvl9pPr marL="136220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4586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4586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45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294" indent="0">
              <a:buNone/>
              <a:defRPr sz="6914"/>
            </a:lvl2pPr>
            <a:lvl3pPr marL="3404586" indent="0">
              <a:buNone/>
              <a:defRPr sz="6082"/>
            </a:lvl3pPr>
            <a:lvl4pPr marL="5106877" indent="0">
              <a:buNone/>
              <a:defRPr sz="5249"/>
            </a:lvl4pPr>
            <a:lvl5pPr marL="6809167" indent="0">
              <a:buNone/>
              <a:defRPr sz="5249"/>
            </a:lvl5pPr>
            <a:lvl6pPr marL="8511459" indent="0">
              <a:buNone/>
              <a:defRPr sz="5249"/>
            </a:lvl6pPr>
            <a:lvl7pPr marL="10213748" indent="0">
              <a:buNone/>
              <a:defRPr sz="5249"/>
            </a:lvl7pPr>
            <a:lvl8pPr marL="11916037" indent="0">
              <a:buNone/>
              <a:defRPr sz="5249"/>
            </a:lvl8pPr>
            <a:lvl9pPr marL="1361833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294" indent="0">
              <a:buNone/>
              <a:defRPr sz="7499" b="1"/>
            </a:lvl2pPr>
            <a:lvl3pPr marL="3404586" indent="0">
              <a:buNone/>
              <a:defRPr sz="6914" b="1"/>
            </a:lvl3pPr>
            <a:lvl4pPr marL="5106877" indent="0">
              <a:buNone/>
              <a:defRPr sz="6082" b="1"/>
            </a:lvl4pPr>
            <a:lvl5pPr marL="6809167" indent="0">
              <a:buNone/>
              <a:defRPr sz="6082" b="1"/>
            </a:lvl5pPr>
            <a:lvl6pPr marL="8511459" indent="0">
              <a:buNone/>
              <a:defRPr sz="6082" b="1"/>
            </a:lvl6pPr>
            <a:lvl7pPr marL="10213748" indent="0">
              <a:buNone/>
              <a:defRPr sz="6082" b="1"/>
            </a:lvl7pPr>
            <a:lvl8pPr marL="11916037" indent="0">
              <a:buNone/>
              <a:defRPr sz="6082" b="1"/>
            </a:lvl8pPr>
            <a:lvl9pPr marL="136183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294" indent="0">
              <a:buNone/>
              <a:defRPr sz="10415"/>
            </a:lvl2pPr>
            <a:lvl3pPr marL="3404586" indent="0">
              <a:buNone/>
              <a:defRPr sz="8997"/>
            </a:lvl3pPr>
            <a:lvl4pPr marL="5106877" indent="0">
              <a:buNone/>
              <a:defRPr sz="7499"/>
            </a:lvl4pPr>
            <a:lvl5pPr marL="6809167" indent="0">
              <a:buNone/>
              <a:defRPr sz="7499"/>
            </a:lvl5pPr>
            <a:lvl6pPr marL="8511459" indent="0">
              <a:buNone/>
              <a:defRPr sz="7499"/>
            </a:lvl6pPr>
            <a:lvl7pPr marL="10213748" indent="0">
              <a:buNone/>
              <a:defRPr sz="7499"/>
            </a:lvl7pPr>
            <a:lvl8pPr marL="11916037" indent="0">
              <a:buNone/>
              <a:defRPr sz="7499"/>
            </a:lvl8pPr>
            <a:lvl9pPr marL="1361833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294" indent="0">
              <a:buNone/>
              <a:defRPr sz="4583"/>
            </a:lvl2pPr>
            <a:lvl3pPr marL="3404586" indent="0">
              <a:buNone/>
              <a:defRPr sz="3747"/>
            </a:lvl3pPr>
            <a:lvl4pPr marL="5106877" indent="0">
              <a:buNone/>
              <a:defRPr sz="3333"/>
            </a:lvl4pPr>
            <a:lvl5pPr marL="6809167" indent="0">
              <a:buNone/>
              <a:defRPr sz="3333"/>
            </a:lvl5pPr>
            <a:lvl6pPr marL="8511459" indent="0">
              <a:buNone/>
              <a:defRPr sz="3333"/>
            </a:lvl6pPr>
            <a:lvl7pPr marL="10213748" indent="0">
              <a:buNone/>
              <a:defRPr sz="3333"/>
            </a:lvl7pPr>
            <a:lvl8pPr marL="11916037" indent="0">
              <a:buNone/>
              <a:defRPr sz="3333"/>
            </a:lvl8pPr>
            <a:lvl9pPr marL="136183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087" indent="0">
              <a:buNone/>
              <a:defRPr sz="6914"/>
            </a:lvl2pPr>
            <a:lvl3pPr marL="3404174" indent="0">
              <a:buNone/>
              <a:defRPr sz="6082"/>
            </a:lvl3pPr>
            <a:lvl4pPr marL="5106252" indent="0">
              <a:buNone/>
              <a:defRPr sz="5249"/>
            </a:lvl4pPr>
            <a:lvl5pPr marL="6808339" indent="0">
              <a:buNone/>
              <a:defRPr sz="5249"/>
            </a:lvl5pPr>
            <a:lvl6pPr marL="8510418" indent="0">
              <a:buNone/>
              <a:defRPr sz="5249"/>
            </a:lvl6pPr>
            <a:lvl7pPr marL="10212516" indent="0">
              <a:buNone/>
              <a:defRPr sz="5249"/>
            </a:lvl7pPr>
            <a:lvl8pPr marL="11914592" indent="0">
              <a:buNone/>
              <a:defRPr sz="5249"/>
            </a:lvl8pPr>
            <a:lvl9pPr marL="1361668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2087" indent="0">
              <a:buNone/>
              <a:defRPr sz="7499" b="1"/>
            </a:lvl2pPr>
            <a:lvl3pPr marL="3404174" indent="0">
              <a:buNone/>
              <a:defRPr sz="6914" b="1"/>
            </a:lvl3pPr>
            <a:lvl4pPr marL="5106252" indent="0">
              <a:buNone/>
              <a:defRPr sz="6082" b="1"/>
            </a:lvl4pPr>
            <a:lvl5pPr marL="6808339" indent="0">
              <a:buNone/>
              <a:defRPr sz="6082" b="1"/>
            </a:lvl5pPr>
            <a:lvl6pPr marL="8510418" indent="0">
              <a:buNone/>
              <a:defRPr sz="6082" b="1"/>
            </a:lvl6pPr>
            <a:lvl7pPr marL="10212516" indent="0">
              <a:buNone/>
              <a:defRPr sz="6082" b="1"/>
            </a:lvl7pPr>
            <a:lvl8pPr marL="11914592" indent="0">
              <a:buNone/>
              <a:defRPr sz="6082" b="1"/>
            </a:lvl8pPr>
            <a:lvl9pPr marL="136166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2087" indent="0">
              <a:buNone/>
              <a:defRPr sz="10415"/>
            </a:lvl2pPr>
            <a:lvl3pPr marL="3404174" indent="0">
              <a:buNone/>
              <a:defRPr sz="8997"/>
            </a:lvl3pPr>
            <a:lvl4pPr marL="5106252" indent="0">
              <a:buNone/>
              <a:defRPr sz="7499"/>
            </a:lvl4pPr>
            <a:lvl5pPr marL="6808339" indent="0">
              <a:buNone/>
              <a:defRPr sz="7499"/>
            </a:lvl5pPr>
            <a:lvl6pPr marL="8510418" indent="0">
              <a:buNone/>
              <a:defRPr sz="7499"/>
            </a:lvl6pPr>
            <a:lvl7pPr marL="10212516" indent="0">
              <a:buNone/>
              <a:defRPr sz="7499"/>
            </a:lvl7pPr>
            <a:lvl8pPr marL="11914592" indent="0">
              <a:buNone/>
              <a:defRPr sz="7499"/>
            </a:lvl8pPr>
            <a:lvl9pPr marL="1361668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087" indent="0">
              <a:buNone/>
              <a:defRPr sz="4583"/>
            </a:lvl2pPr>
            <a:lvl3pPr marL="3404174" indent="0">
              <a:buNone/>
              <a:defRPr sz="3747"/>
            </a:lvl3pPr>
            <a:lvl4pPr marL="5106252" indent="0">
              <a:buNone/>
              <a:defRPr sz="3333"/>
            </a:lvl4pPr>
            <a:lvl5pPr marL="6808339" indent="0">
              <a:buNone/>
              <a:defRPr sz="3333"/>
            </a:lvl5pPr>
            <a:lvl6pPr marL="8510418" indent="0">
              <a:buNone/>
              <a:defRPr sz="3333"/>
            </a:lvl6pPr>
            <a:lvl7pPr marL="10212516" indent="0">
              <a:buNone/>
              <a:defRPr sz="3333"/>
            </a:lvl7pPr>
            <a:lvl8pPr marL="11914592" indent="0">
              <a:buNone/>
              <a:defRPr sz="3333"/>
            </a:lvl8pPr>
            <a:lvl9pPr marL="136166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6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619" indent="0">
              <a:buNone/>
              <a:defRPr sz="6914"/>
            </a:lvl2pPr>
            <a:lvl3pPr marL="3403236" indent="0">
              <a:buNone/>
              <a:defRPr sz="6082"/>
            </a:lvl3pPr>
            <a:lvl4pPr marL="5104847" indent="0">
              <a:buNone/>
              <a:defRPr sz="5249"/>
            </a:lvl4pPr>
            <a:lvl5pPr marL="6806465" indent="0">
              <a:buNone/>
              <a:defRPr sz="5249"/>
            </a:lvl5pPr>
            <a:lvl6pPr marL="8508079" indent="0">
              <a:buNone/>
              <a:defRPr sz="5249"/>
            </a:lvl6pPr>
            <a:lvl7pPr marL="10209708" indent="0">
              <a:buNone/>
              <a:defRPr sz="5249"/>
            </a:lvl7pPr>
            <a:lvl8pPr marL="11911313" indent="0">
              <a:buNone/>
              <a:defRPr sz="5249"/>
            </a:lvl8pPr>
            <a:lvl9pPr marL="136129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619" indent="0">
              <a:buNone/>
              <a:defRPr sz="7499" b="1"/>
            </a:lvl2pPr>
            <a:lvl3pPr marL="3403236" indent="0">
              <a:buNone/>
              <a:defRPr sz="6914" b="1"/>
            </a:lvl3pPr>
            <a:lvl4pPr marL="5104847" indent="0">
              <a:buNone/>
              <a:defRPr sz="6082" b="1"/>
            </a:lvl4pPr>
            <a:lvl5pPr marL="6806465" indent="0">
              <a:buNone/>
              <a:defRPr sz="6082" b="1"/>
            </a:lvl5pPr>
            <a:lvl6pPr marL="8508079" indent="0">
              <a:buNone/>
              <a:defRPr sz="6082" b="1"/>
            </a:lvl6pPr>
            <a:lvl7pPr marL="10209708" indent="0">
              <a:buNone/>
              <a:defRPr sz="6082" b="1"/>
            </a:lvl7pPr>
            <a:lvl8pPr marL="11911313" indent="0">
              <a:buNone/>
              <a:defRPr sz="6082" b="1"/>
            </a:lvl8pPr>
            <a:lvl9pPr marL="136129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619" indent="0">
              <a:buNone/>
              <a:defRPr sz="10415"/>
            </a:lvl2pPr>
            <a:lvl3pPr marL="3403236" indent="0">
              <a:buNone/>
              <a:defRPr sz="8997"/>
            </a:lvl3pPr>
            <a:lvl4pPr marL="5104847" indent="0">
              <a:buNone/>
              <a:defRPr sz="7499"/>
            </a:lvl4pPr>
            <a:lvl5pPr marL="6806465" indent="0">
              <a:buNone/>
              <a:defRPr sz="7499"/>
            </a:lvl5pPr>
            <a:lvl6pPr marL="8508079" indent="0">
              <a:buNone/>
              <a:defRPr sz="7499"/>
            </a:lvl6pPr>
            <a:lvl7pPr marL="10209708" indent="0">
              <a:buNone/>
              <a:defRPr sz="7499"/>
            </a:lvl7pPr>
            <a:lvl8pPr marL="11911313" indent="0">
              <a:buNone/>
              <a:defRPr sz="7499"/>
            </a:lvl8pPr>
            <a:lvl9pPr marL="136129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619" indent="0">
              <a:buNone/>
              <a:defRPr sz="4583"/>
            </a:lvl2pPr>
            <a:lvl3pPr marL="3403236" indent="0">
              <a:buNone/>
              <a:defRPr sz="3747"/>
            </a:lvl3pPr>
            <a:lvl4pPr marL="5104847" indent="0">
              <a:buNone/>
              <a:defRPr sz="3333"/>
            </a:lvl4pPr>
            <a:lvl5pPr marL="6806465" indent="0">
              <a:buNone/>
              <a:defRPr sz="3333"/>
            </a:lvl5pPr>
            <a:lvl6pPr marL="8508079" indent="0">
              <a:buNone/>
              <a:defRPr sz="3333"/>
            </a:lvl6pPr>
            <a:lvl7pPr marL="10209708" indent="0">
              <a:buNone/>
              <a:defRPr sz="3333"/>
            </a:lvl7pPr>
            <a:lvl8pPr marL="11911313" indent="0">
              <a:buNone/>
              <a:defRPr sz="3333"/>
            </a:lvl8pPr>
            <a:lvl9pPr marL="136129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4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150" indent="0">
              <a:buNone/>
              <a:defRPr sz="6914"/>
            </a:lvl2pPr>
            <a:lvl3pPr marL="3402299" indent="0">
              <a:buNone/>
              <a:defRPr sz="6082"/>
            </a:lvl3pPr>
            <a:lvl4pPr marL="5103440" indent="0">
              <a:buNone/>
              <a:defRPr sz="5249"/>
            </a:lvl4pPr>
            <a:lvl5pPr marL="6804594" indent="0">
              <a:buNone/>
              <a:defRPr sz="5249"/>
            </a:lvl5pPr>
            <a:lvl6pPr marL="8505741" indent="0">
              <a:buNone/>
              <a:defRPr sz="5249"/>
            </a:lvl6pPr>
            <a:lvl7pPr marL="10206900" indent="0">
              <a:buNone/>
              <a:defRPr sz="5249"/>
            </a:lvl7pPr>
            <a:lvl8pPr marL="11908038" indent="0">
              <a:buNone/>
              <a:defRPr sz="5249"/>
            </a:lvl8pPr>
            <a:lvl9pPr marL="136091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1150" indent="0">
              <a:buNone/>
              <a:defRPr sz="7499" b="1"/>
            </a:lvl2pPr>
            <a:lvl3pPr marL="3402299" indent="0">
              <a:buNone/>
              <a:defRPr sz="6914" b="1"/>
            </a:lvl3pPr>
            <a:lvl4pPr marL="5103440" indent="0">
              <a:buNone/>
              <a:defRPr sz="6082" b="1"/>
            </a:lvl4pPr>
            <a:lvl5pPr marL="6804594" indent="0">
              <a:buNone/>
              <a:defRPr sz="6082" b="1"/>
            </a:lvl5pPr>
            <a:lvl6pPr marL="8505741" indent="0">
              <a:buNone/>
              <a:defRPr sz="6082" b="1"/>
            </a:lvl6pPr>
            <a:lvl7pPr marL="10206900" indent="0">
              <a:buNone/>
              <a:defRPr sz="6082" b="1"/>
            </a:lvl7pPr>
            <a:lvl8pPr marL="11908038" indent="0">
              <a:buNone/>
              <a:defRPr sz="6082" b="1"/>
            </a:lvl8pPr>
            <a:lvl9pPr marL="136091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1150" indent="0">
              <a:buNone/>
              <a:defRPr sz="10415"/>
            </a:lvl2pPr>
            <a:lvl3pPr marL="3402299" indent="0">
              <a:buNone/>
              <a:defRPr sz="8997"/>
            </a:lvl3pPr>
            <a:lvl4pPr marL="5103440" indent="0">
              <a:buNone/>
              <a:defRPr sz="7499"/>
            </a:lvl4pPr>
            <a:lvl5pPr marL="6804594" indent="0">
              <a:buNone/>
              <a:defRPr sz="7499"/>
            </a:lvl5pPr>
            <a:lvl6pPr marL="8505741" indent="0">
              <a:buNone/>
              <a:defRPr sz="7499"/>
            </a:lvl6pPr>
            <a:lvl7pPr marL="10206900" indent="0">
              <a:buNone/>
              <a:defRPr sz="7499"/>
            </a:lvl7pPr>
            <a:lvl8pPr marL="11908038" indent="0">
              <a:buNone/>
              <a:defRPr sz="7499"/>
            </a:lvl8pPr>
            <a:lvl9pPr marL="136091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150" indent="0">
              <a:buNone/>
              <a:defRPr sz="4583"/>
            </a:lvl2pPr>
            <a:lvl3pPr marL="3402299" indent="0">
              <a:buNone/>
              <a:defRPr sz="3747"/>
            </a:lvl3pPr>
            <a:lvl4pPr marL="5103440" indent="0">
              <a:buNone/>
              <a:defRPr sz="3333"/>
            </a:lvl4pPr>
            <a:lvl5pPr marL="6804594" indent="0">
              <a:buNone/>
              <a:defRPr sz="3333"/>
            </a:lvl5pPr>
            <a:lvl6pPr marL="8505741" indent="0">
              <a:buNone/>
              <a:defRPr sz="3333"/>
            </a:lvl6pPr>
            <a:lvl7pPr marL="10206900" indent="0">
              <a:buNone/>
              <a:defRPr sz="3333"/>
            </a:lvl7pPr>
            <a:lvl8pPr marL="11908038" indent="0">
              <a:buNone/>
              <a:defRPr sz="3333"/>
            </a:lvl8pPr>
            <a:lvl9pPr marL="136091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5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681" indent="0">
              <a:buNone/>
              <a:defRPr sz="6914"/>
            </a:lvl2pPr>
            <a:lvl3pPr marL="3401362" indent="0">
              <a:buNone/>
              <a:defRPr sz="6082"/>
            </a:lvl3pPr>
            <a:lvl4pPr marL="5102039" indent="0">
              <a:buNone/>
              <a:defRPr sz="5249"/>
            </a:lvl4pPr>
            <a:lvl5pPr marL="6802724" indent="0">
              <a:buNone/>
              <a:defRPr sz="5249"/>
            </a:lvl5pPr>
            <a:lvl6pPr marL="8503398" indent="0">
              <a:buNone/>
              <a:defRPr sz="5249"/>
            </a:lvl6pPr>
            <a:lvl7pPr marL="10204094" indent="0">
              <a:buNone/>
              <a:defRPr sz="5249"/>
            </a:lvl7pPr>
            <a:lvl8pPr marL="11904764" indent="0">
              <a:buNone/>
              <a:defRPr sz="5249"/>
            </a:lvl8pPr>
            <a:lvl9pPr marL="136054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700681" indent="0">
              <a:buNone/>
              <a:defRPr sz="7499" b="1"/>
            </a:lvl2pPr>
            <a:lvl3pPr marL="3401362" indent="0">
              <a:buNone/>
              <a:defRPr sz="6914" b="1"/>
            </a:lvl3pPr>
            <a:lvl4pPr marL="5102039" indent="0">
              <a:buNone/>
              <a:defRPr sz="6082" b="1"/>
            </a:lvl4pPr>
            <a:lvl5pPr marL="6802724" indent="0">
              <a:buNone/>
              <a:defRPr sz="6082" b="1"/>
            </a:lvl5pPr>
            <a:lvl6pPr marL="8503398" indent="0">
              <a:buNone/>
              <a:defRPr sz="6082" b="1"/>
            </a:lvl6pPr>
            <a:lvl7pPr marL="10204094" indent="0">
              <a:buNone/>
              <a:defRPr sz="6082" b="1"/>
            </a:lvl7pPr>
            <a:lvl8pPr marL="11904764" indent="0">
              <a:buNone/>
              <a:defRPr sz="6082" b="1"/>
            </a:lvl8pPr>
            <a:lvl9pPr marL="136054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700681" indent="0">
              <a:buNone/>
              <a:defRPr sz="10415"/>
            </a:lvl2pPr>
            <a:lvl3pPr marL="3401362" indent="0">
              <a:buNone/>
              <a:defRPr sz="8997"/>
            </a:lvl3pPr>
            <a:lvl4pPr marL="5102039" indent="0">
              <a:buNone/>
              <a:defRPr sz="7499"/>
            </a:lvl4pPr>
            <a:lvl5pPr marL="6802724" indent="0">
              <a:buNone/>
              <a:defRPr sz="7499"/>
            </a:lvl5pPr>
            <a:lvl6pPr marL="8503398" indent="0">
              <a:buNone/>
              <a:defRPr sz="7499"/>
            </a:lvl6pPr>
            <a:lvl7pPr marL="10204094" indent="0">
              <a:buNone/>
              <a:defRPr sz="7499"/>
            </a:lvl7pPr>
            <a:lvl8pPr marL="11904764" indent="0">
              <a:buNone/>
              <a:defRPr sz="7499"/>
            </a:lvl8pPr>
            <a:lvl9pPr marL="136054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681" indent="0">
              <a:buNone/>
              <a:defRPr sz="4583"/>
            </a:lvl2pPr>
            <a:lvl3pPr marL="3401362" indent="0">
              <a:buNone/>
              <a:defRPr sz="3747"/>
            </a:lvl3pPr>
            <a:lvl4pPr marL="5102039" indent="0">
              <a:buNone/>
              <a:defRPr sz="3333"/>
            </a:lvl4pPr>
            <a:lvl5pPr marL="6802724" indent="0">
              <a:buNone/>
              <a:defRPr sz="3333"/>
            </a:lvl5pPr>
            <a:lvl6pPr marL="8503398" indent="0">
              <a:buNone/>
              <a:defRPr sz="3333"/>
            </a:lvl6pPr>
            <a:lvl7pPr marL="10204094" indent="0">
              <a:buNone/>
              <a:defRPr sz="3333"/>
            </a:lvl7pPr>
            <a:lvl8pPr marL="11904764" indent="0">
              <a:buNone/>
              <a:defRPr sz="3333"/>
            </a:lvl8pPr>
            <a:lvl9pPr marL="136054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8000489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699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99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99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99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99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399903">
              <a:defRPr/>
            </a:pPr>
            <a:endParaRPr lang="en-US" sz="6914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6799956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2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7" y="5591625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995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9990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998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9981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997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99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9966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996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950" indent="0">
              <a:buNone/>
              <a:defRPr sz="7499" b="1"/>
            </a:lvl2pPr>
            <a:lvl3pPr marL="3399903" indent="0">
              <a:buNone/>
              <a:defRPr sz="6914" b="1"/>
            </a:lvl3pPr>
            <a:lvl4pPr marL="5099860" indent="0">
              <a:buNone/>
              <a:defRPr sz="6082" b="1"/>
            </a:lvl4pPr>
            <a:lvl5pPr marL="6799811" indent="0">
              <a:buNone/>
              <a:defRPr sz="6082" b="1"/>
            </a:lvl5pPr>
            <a:lvl6pPr marL="8499761" indent="0">
              <a:buNone/>
              <a:defRPr sz="6082" b="1"/>
            </a:lvl6pPr>
            <a:lvl7pPr marL="10199707" indent="0">
              <a:buNone/>
              <a:defRPr sz="6082" b="1"/>
            </a:lvl7pPr>
            <a:lvl8pPr marL="11899661" indent="0">
              <a:buNone/>
              <a:defRPr sz="6082" b="1"/>
            </a:lvl8pPr>
            <a:lvl9pPr marL="135996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950" indent="0">
              <a:buNone/>
              <a:defRPr sz="10415"/>
            </a:lvl2pPr>
            <a:lvl3pPr marL="3399903" indent="0">
              <a:buNone/>
              <a:defRPr sz="8997"/>
            </a:lvl3pPr>
            <a:lvl4pPr marL="5099860" indent="0">
              <a:buNone/>
              <a:defRPr sz="7499"/>
            </a:lvl4pPr>
            <a:lvl5pPr marL="6799811" indent="0">
              <a:buNone/>
              <a:defRPr sz="7499"/>
            </a:lvl5pPr>
            <a:lvl6pPr marL="8499761" indent="0">
              <a:buNone/>
              <a:defRPr sz="7499"/>
            </a:lvl6pPr>
            <a:lvl7pPr marL="10199707" indent="0">
              <a:buNone/>
              <a:defRPr sz="7499"/>
            </a:lvl7pPr>
            <a:lvl8pPr marL="11899661" indent="0">
              <a:buNone/>
              <a:defRPr sz="7499"/>
            </a:lvl8pPr>
            <a:lvl9pPr marL="13599615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50" indent="0">
              <a:buNone/>
              <a:defRPr sz="4583"/>
            </a:lvl2pPr>
            <a:lvl3pPr marL="3399903" indent="0">
              <a:buNone/>
              <a:defRPr sz="3747"/>
            </a:lvl3pPr>
            <a:lvl4pPr marL="5099860" indent="0">
              <a:buNone/>
              <a:defRPr sz="3333"/>
            </a:lvl4pPr>
            <a:lvl5pPr marL="6799811" indent="0">
              <a:buNone/>
              <a:defRPr sz="3333"/>
            </a:lvl5pPr>
            <a:lvl6pPr marL="8499761" indent="0">
              <a:buNone/>
              <a:defRPr sz="3333"/>
            </a:lvl6pPr>
            <a:lvl7pPr marL="10199707" indent="0">
              <a:buNone/>
              <a:defRPr sz="3333"/>
            </a:lvl7pPr>
            <a:lvl8pPr marL="11899661" indent="0">
              <a:buNone/>
              <a:defRPr sz="3333"/>
            </a:lvl8pPr>
            <a:lvl9pPr marL="135996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744" indent="0">
              <a:buNone/>
              <a:defRPr sz="6914"/>
            </a:lvl2pPr>
            <a:lvl3pPr marL="3399495" indent="0">
              <a:buNone/>
              <a:defRPr sz="6082"/>
            </a:lvl3pPr>
            <a:lvl4pPr marL="5099233" indent="0">
              <a:buNone/>
              <a:defRPr sz="5249"/>
            </a:lvl4pPr>
            <a:lvl5pPr marL="6798984" indent="0">
              <a:buNone/>
              <a:defRPr sz="5249"/>
            </a:lvl5pPr>
            <a:lvl6pPr marL="8498723" indent="0">
              <a:buNone/>
              <a:defRPr sz="5249"/>
            </a:lvl6pPr>
            <a:lvl7pPr marL="10198482" indent="0">
              <a:buNone/>
              <a:defRPr sz="5249"/>
            </a:lvl7pPr>
            <a:lvl8pPr marL="11898217" indent="0">
              <a:buNone/>
              <a:defRPr sz="5249"/>
            </a:lvl8pPr>
            <a:lvl9pPr marL="1359796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744" indent="0">
              <a:buNone/>
              <a:defRPr sz="7499" b="1"/>
            </a:lvl2pPr>
            <a:lvl3pPr marL="3399495" indent="0">
              <a:buNone/>
              <a:defRPr sz="6914" b="1"/>
            </a:lvl3pPr>
            <a:lvl4pPr marL="5099233" indent="0">
              <a:buNone/>
              <a:defRPr sz="6082" b="1"/>
            </a:lvl4pPr>
            <a:lvl5pPr marL="6798984" indent="0">
              <a:buNone/>
              <a:defRPr sz="6082" b="1"/>
            </a:lvl5pPr>
            <a:lvl6pPr marL="8498723" indent="0">
              <a:buNone/>
              <a:defRPr sz="6082" b="1"/>
            </a:lvl6pPr>
            <a:lvl7pPr marL="10198482" indent="0">
              <a:buNone/>
              <a:defRPr sz="6082" b="1"/>
            </a:lvl7pPr>
            <a:lvl8pPr marL="11898217" indent="0">
              <a:buNone/>
              <a:defRPr sz="6082" b="1"/>
            </a:lvl8pPr>
            <a:lvl9pPr marL="1359796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744" indent="0">
              <a:buNone/>
              <a:defRPr sz="10415"/>
            </a:lvl2pPr>
            <a:lvl3pPr marL="3399495" indent="0">
              <a:buNone/>
              <a:defRPr sz="8997"/>
            </a:lvl3pPr>
            <a:lvl4pPr marL="5099233" indent="0">
              <a:buNone/>
              <a:defRPr sz="7499"/>
            </a:lvl4pPr>
            <a:lvl5pPr marL="6798984" indent="0">
              <a:buNone/>
              <a:defRPr sz="7499"/>
            </a:lvl5pPr>
            <a:lvl6pPr marL="8498723" indent="0">
              <a:buNone/>
              <a:defRPr sz="7499"/>
            </a:lvl6pPr>
            <a:lvl7pPr marL="10198482" indent="0">
              <a:buNone/>
              <a:defRPr sz="7499"/>
            </a:lvl7pPr>
            <a:lvl8pPr marL="11898217" indent="0">
              <a:buNone/>
              <a:defRPr sz="7499"/>
            </a:lvl8pPr>
            <a:lvl9pPr marL="1359796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744" indent="0">
              <a:buNone/>
              <a:defRPr sz="4583"/>
            </a:lvl2pPr>
            <a:lvl3pPr marL="3399495" indent="0">
              <a:buNone/>
              <a:defRPr sz="3747"/>
            </a:lvl3pPr>
            <a:lvl4pPr marL="5099233" indent="0">
              <a:buNone/>
              <a:defRPr sz="3333"/>
            </a:lvl4pPr>
            <a:lvl5pPr marL="6798984" indent="0">
              <a:buNone/>
              <a:defRPr sz="3333"/>
            </a:lvl5pPr>
            <a:lvl6pPr marL="8498723" indent="0">
              <a:buNone/>
              <a:defRPr sz="3333"/>
            </a:lvl6pPr>
            <a:lvl7pPr marL="10198482" indent="0">
              <a:buNone/>
              <a:defRPr sz="3333"/>
            </a:lvl7pPr>
            <a:lvl8pPr marL="11898217" indent="0">
              <a:buNone/>
              <a:defRPr sz="3333"/>
            </a:lvl8pPr>
            <a:lvl9pPr marL="1359796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83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39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275" indent="0">
              <a:buNone/>
              <a:defRPr sz="6914"/>
            </a:lvl2pPr>
            <a:lvl3pPr marL="3398557" indent="0">
              <a:buNone/>
              <a:defRPr sz="6082"/>
            </a:lvl3pPr>
            <a:lvl4pPr marL="5097833" indent="0">
              <a:buNone/>
              <a:defRPr sz="5249"/>
            </a:lvl4pPr>
            <a:lvl5pPr marL="6797112" indent="0">
              <a:buNone/>
              <a:defRPr sz="5249"/>
            </a:lvl5pPr>
            <a:lvl6pPr marL="8496387" indent="0">
              <a:buNone/>
              <a:defRPr sz="5249"/>
            </a:lvl6pPr>
            <a:lvl7pPr marL="10195676" indent="0">
              <a:buNone/>
              <a:defRPr sz="5249"/>
            </a:lvl7pPr>
            <a:lvl8pPr marL="11894946" indent="0">
              <a:buNone/>
              <a:defRPr sz="5249"/>
            </a:lvl8pPr>
            <a:lvl9pPr marL="1359422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9275" indent="0">
              <a:buNone/>
              <a:defRPr sz="7499" b="1"/>
            </a:lvl2pPr>
            <a:lvl3pPr marL="3398557" indent="0">
              <a:buNone/>
              <a:defRPr sz="6914" b="1"/>
            </a:lvl3pPr>
            <a:lvl4pPr marL="5097833" indent="0">
              <a:buNone/>
              <a:defRPr sz="6082" b="1"/>
            </a:lvl4pPr>
            <a:lvl5pPr marL="6797112" indent="0">
              <a:buNone/>
              <a:defRPr sz="6082" b="1"/>
            </a:lvl5pPr>
            <a:lvl6pPr marL="8496387" indent="0">
              <a:buNone/>
              <a:defRPr sz="6082" b="1"/>
            </a:lvl6pPr>
            <a:lvl7pPr marL="10195676" indent="0">
              <a:buNone/>
              <a:defRPr sz="6082" b="1"/>
            </a:lvl7pPr>
            <a:lvl8pPr marL="11894946" indent="0">
              <a:buNone/>
              <a:defRPr sz="6082" b="1"/>
            </a:lvl8pPr>
            <a:lvl9pPr marL="135942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7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7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9275" indent="0">
              <a:buNone/>
              <a:defRPr sz="10415"/>
            </a:lvl2pPr>
            <a:lvl3pPr marL="3398557" indent="0">
              <a:buNone/>
              <a:defRPr sz="8997"/>
            </a:lvl3pPr>
            <a:lvl4pPr marL="5097833" indent="0">
              <a:buNone/>
              <a:defRPr sz="7499"/>
            </a:lvl4pPr>
            <a:lvl5pPr marL="6797112" indent="0">
              <a:buNone/>
              <a:defRPr sz="7499"/>
            </a:lvl5pPr>
            <a:lvl6pPr marL="8496387" indent="0">
              <a:buNone/>
              <a:defRPr sz="7499"/>
            </a:lvl6pPr>
            <a:lvl7pPr marL="10195676" indent="0">
              <a:buNone/>
              <a:defRPr sz="7499"/>
            </a:lvl7pPr>
            <a:lvl8pPr marL="11894946" indent="0">
              <a:buNone/>
              <a:defRPr sz="7499"/>
            </a:lvl8pPr>
            <a:lvl9pPr marL="1359422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275" indent="0">
              <a:buNone/>
              <a:defRPr sz="4583"/>
            </a:lvl2pPr>
            <a:lvl3pPr marL="3398557" indent="0">
              <a:buNone/>
              <a:defRPr sz="3747"/>
            </a:lvl3pPr>
            <a:lvl4pPr marL="5097833" indent="0">
              <a:buNone/>
              <a:defRPr sz="3333"/>
            </a:lvl4pPr>
            <a:lvl5pPr marL="6797112" indent="0">
              <a:buNone/>
              <a:defRPr sz="3333"/>
            </a:lvl5pPr>
            <a:lvl6pPr marL="8496387" indent="0">
              <a:buNone/>
              <a:defRPr sz="3333"/>
            </a:lvl6pPr>
            <a:lvl7pPr marL="10195676" indent="0">
              <a:buNone/>
              <a:defRPr sz="3333"/>
            </a:lvl7pPr>
            <a:lvl8pPr marL="11894946" indent="0">
              <a:buNone/>
              <a:defRPr sz="3333"/>
            </a:lvl8pPr>
            <a:lvl9pPr marL="135942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5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808" indent="0">
              <a:buNone/>
              <a:defRPr sz="6914"/>
            </a:lvl2pPr>
            <a:lvl3pPr marL="3397626" indent="0">
              <a:buNone/>
              <a:defRPr sz="6082"/>
            </a:lvl3pPr>
            <a:lvl4pPr marL="5096432" indent="0">
              <a:buNone/>
              <a:defRPr sz="5249"/>
            </a:lvl4pPr>
            <a:lvl5pPr marL="6795242" indent="0">
              <a:buNone/>
              <a:defRPr sz="5249"/>
            </a:lvl5pPr>
            <a:lvl6pPr marL="8494052" indent="0">
              <a:buNone/>
              <a:defRPr sz="5249"/>
            </a:lvl6pPr>
            <a:lvl7pPr marL="10192874" indent="0">
              <a:buNone/>
              <a:defRPr sz="5249"/>
            </a:lvl7pPr>
            <a:lvl8pPr marL="11891673" indent="0">
              <a:buNone/>
              <a:defRPr sz="5249"/>
            </a:lvl8pPr>
            <a:lvl9pPr marL="135904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808" indent="0">
              <a:buNone/>
              <a:defRPr sz="7499" b="1"/>
            </a:lvl2pPr>
            <a:lvl3pPr marL="3397626" indent="0">
              <a:buNone/>
              <a:defRPr sz="6914" b="1"/>
            </a:lvl3pPr>
            <a:lvl4pPr marL="5096432" indent="0">
              <a:buNone/>
              <a:defRPr sz="6082" b="1"/>
            </a:lvl4pPr>
            <a:lvl5pPr marL="6795242" indent="0">
              <a:buNone/>
              <a:defRPr sz="6082" b="1"/>
            </a:lvl5pPr>
            <a:lvl6pPr marL="8494052" indent="0">
              <a:buNone/>
              <a:defRPr sz="6082" b="1"/>
            </a:lvl6pPr>
            <a:lvl7pPr marL="10192874" indent="0">
              <a:buNone/>
              <a:defRPr sz="6082" b="1"/>
            </a:lvl7pPr>
            <a:lvl8pPr marL="11891673" indent="0">
              <a:buNone/>
              <a:defRPr sz="6082" b="1"/>
            </a:lvl8pPr>
            <a:lvl9pPr marL="135904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5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808" indent="0">
              <a:buNone/>
              <a:defRPr sz="10415"/>
            </a:lvl2pPr>
            <a:lvl3pPr marL="3397626" indent="0">
              <a:buNone/>
              <a:defRPr sz="8997"/>
            </a:lvl3pPr>
            <a:lvl4pPr marL="5096432" indent="0">
              <a:buNone/>
              <a:defRPr sz="7499"/>
            </a:lvl4pPr>
            <a:lvl5pPr marL="6795242" indent="0">
              <a:buNone/>
              <a:defRPr sz="7499"/>
            </a:lvl5pPr>
            <a:lvl6pPr marL="8494052" indent="0">
              <a:buNone/>
              <a:defRPr sz="7499"/>
            </a:lvl6pPr>
            <a:lvl7pPr marL="10192874" indent="0">
              <a:buNone/>
              <a:defRPr sz="7499"/>
            </a:lvl7pPr>
            <a:lvl8pPr marL="11891673" indent="0">
              <a:buNone/>
              <a:defRPr sz="7499"/>
            </a:lvl8pPr>
            <a:lvl9pPr marL="135904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808" indent="0">
              <a:buNone/>
              <a:defRPr sz="4583"/>
            </a:lvl2pPr>
            <a:lvl3pPr marL="3397626" indent="0">
              <a:buNone/>
              <a:defRPr sz="3747"/>
            </a:lvl3pPr>
            <a:lvl4pPr marL="5096432" indent="0">
              <a:buNone/>
              <a:defRPr sz="3333"/>
            </a:lvl4pPr>
            <a:lvl5pPr marL="6795242" indent="0">
              <a:buNone/>
              <a:defRPr sz="3333"/>
            </a:lvl5pPr>
            <a:lvl6pPr marL="8494052" indent="0">
              <a:buNone/>
              <a:defRPr sz="3333"/>
            </a:lvl6pPr>
            <a:lvl7pPr marL="10192874" indent="0">
              <a:buNone/>
              <a:defRPr sz="3333"/>
            </a:lvl7pPr>
            <a:lvl8pPr marL="11891673" indent="0">
              <a:buNone/>
              <a:defRPr sz="3333"/>
            </a:lvl8pPr>
            <a:lvl9pPr marL="135904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0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339" indent="0">
              <a:buNone/>
              <a:defRPr sz="6914"/>
            </a:lvl2pPr>
            <a:lvl3pPr marL="3396691" indent="0">
              <a:buNone/>
              <a:defRPr sz="6082"/>
            </a:lvl3pPr>
            <a:lvl4pPr marL="5095029" indent="0">
              <a:buNone/>
              <a:defRPr sz="5249"/>
            </a:lvl4pPr>
            <a:lvl5pPr marL="6793371" indent="0">
              <a:buNone/>
              <a:defRPr sz="5249"/>
            </a:lvl5pPr>
            <a:lvl6pPr marL="8491717" indent="0">
              <a:buNone/>
              <a:defRPr sz="5249"/>
            </a:lvl6pPr>
            <a:lvl7pPr marL="10190069" indent="0">
              <a:buNone/>
              <a:defRPr sz="5249"/>
            </a:lvl7pPr>
            <a:lvl8pPr marL="11888399" indent="0">
              <a:buNone/>
              <a:defRPr sz="5249"/>
            </a:lvl8pPr>
            <a:lvl9pPr marL="1358674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8339" indent="0">
              <a:buNone/>
              <a:defRPr sz="7499" b="1"/>
            </a:lvl2pPr>
            <a:lvl3pPr marL="3396691" indent="0">
              <a:buNone/>
              <a:defRPr sz="6914" b="1"/>
            </a:lvl3pPr>
            <a:lvl4pPr marL="5095029" indent="0">
              <a:buNone/>
              <a:defRPr sz="6082" b="1"/>
            </a:lvl4pPr>
            <a:lvl5pPr marL="6793371" indent="0">
              <a:buNone/>
              <a:defRPr sz="6082" b="1"/>
            </a:lvl5pPr>
            <a:lvl6pPr marL="8491717" indent="0">
              <a:buNone/>
              <a:defRPr sz="6082" b="1"/>
            </a:lvl6pPr>
            <a:lvl7pPr marL="10190069" indent="0">
              <a:buNone/>
              <a:defRPr sz="6082" b="1"/>
            </a:lvl7pPr>
            <a:lvl8pPr marL="11888399" indent="0">
              <a:buNone/>
              <a:defRPr sz="6082" b="1"/>
            </a:lvl8pPr>
            <a:lvl9pPr marL="1358674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8339" indent="0">
              <a:buNone/>
              <a:defRPr sz="10415"/>
            </a:lvl2pPr>
            <a:lvl3pPr marL="3396691" indent="0">
              <a:buNone/>
              <a:defRPr sz="8997"/>
            </a:lvl3pPr>
            <a:lvl4pPr marL="5095029" indent="0">
              <a:buNone/>
              <a:defRPr sz="7499"/>
            </a:lvl4pPr>
            <a:lvl5pPr marL="6793371" indent="0">
              <a:buNone/>
              <a:defRPr sz="7499"/>
            </a:lvl5pPr>
            <a:lvl6pPr marL="8491717" indent="0">
              <a:buNone/>
              <a:defRPr sz="7499"/>
            </a:lvl6pPr>
            <a:lvl7pPr marL="10190069" indent="0">
              <a:buNone/>
              <a:defRPr sz="7499"/>
            </a:lvl7pPr>
            <a:lvl8pPr marL="11888399" indent="0">
              <a:buNone/>
              <a:defRPr sz="7499"/>
            </a:lvl8pPr>
            <a:lvl9pPr marL="1358674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339" indent="0">
              <a:buNone/>
              <a:defRPr sz="4583"/>
            </a:lvl2pPr>
            <a:lvl3pPr marL="3396691" indent="0">
              <a:buNone/>
              <a:defRPr sz="3747"/>
            </a:lvl3pPr>
            <a:lvl4pPr marL="5095029" indent="0">
              <a:buNone/>
              <a:defRPr sz="3333"/>
            </a:lvl4pPr>
            <a:lvl5pPr marL="6793371" indent="0">
              <a:buNone/>
              <a:defRPr sz="3333"/>
            </a:lvl5pPr>
            <a:lvl6pPr marL="8491717" indent="0">
              <a:buNone/>
              <a:defRPr sz="3333"/>
            </a:lvl6pPr>
            <a:lvl7pPr marL="10190069" indent="0">
              <a:buNone/>
              <a:defRPr sz="3333"/>
            </a:lvl7pPr>
            <a:lvl8pPr marL="11888399" indent="0">
              <a:buNone/>
              <a:defRPr sz="3333"/>
            </a:lvl8pPr>
            <a:lvl9pPr marL="1358674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1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873" indent="0">
              <a:buNone/>
              <a:defRPr sz="6914"/>
            </a:lvl2pPr>
            <a:lvl3pPr marL="3395758" indent="0">
              <a:buNone/>
              <a:defRPr sz="6082"/>
            </a:lvl3pPr>
            <a:lvl4pPr marL="5093627" indent="0">
              <a:buNone/>
              <a:defRPr sz="5249"/>
            </a:lvl4pPr>
            <a:lvl5pPr marL="6791505" indent="0">
              <a:buNone/>
              <a:defRPr sz="5249"/>
            </a:lvl5pPr>
            <a:lvl6pPr marL="8489381" indent="0">
              <a:buNone/>
              <a:defRPr sz="5249"/>
            </a:lvl6pPr>
            <a:lvl7pPr marL="10187265" indent="0">
              <a:buNone/>
              <a:defRPr sz="5249"/>
            </a:lvl7pPr>
            <a:lvl8pPr marL="11885132" indent="0">
              <a:buNone/>
              <a:defRPr sz="5249"/>
            </a:lvl8pPr>
            <a:lvl9pPr marL="135830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873" indent="0">
              <a:buNone/>
              <a:defRPr sz="7499" b="1"/>
            </a:lvl2pPr>
            <a:lvl3pPr marL="3395758" indent="0">
              <a:buNone/>
              <a:defRPr sz="6914" b="1"/>
            </a:lvl3pPr>
            <a:lvl4pPr marL="5093627" indent="0">
              <a:buNone/>
              <a:defRPr sz="6082" b="1"/>
            </a:lvl4pPr>
            <a:lvl5pPr marL="6791505" indent="0">
              <a:buNone/>
              <a:defRPr sz="6082" b="1"/>
            </a:lvl5pPr>
            <a:lvl6pPr marL="8489381" indent="0">
              <a:buNone/>
              <a:defRPr sz="6082" b="1"/>
            </a:lvl6pPr>
            <a:lvl7pPr marL="10187265" indent="0">
              <a:buNone/>
              <a:defRPr sz="6082" b="1"/>
            </a:lvl7pPr>
            <a:lvl8pPr marL="11885132" indent="0">
              <a:buNone/>
              <a:defRPr sz="6082" b="1"/>
            </a:lvl8pPr>
            <a:lvl9pPr marL="135830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873" indent="0">
              <a:buNone/>
              <a:defRPr sz="10415"/>
            </a:lvl2pPr>
            <a:lvl3pPr marL="3395758" indent="0">
              <a:buNone/>
              <a:defRPr sz="8997"/>
            </a:lvl3pPr>
            <a:lvl4pPr marL="5093627" indent="0">
              <a:buNone/>
              <a:defRPr sz="7499"/>
            </a:lvl4pPr>
            <a:lvl5pPr marL="6791505" indent="0">
              <a:buNone/>
              <a:defRPr sz="7499"/>
            </a:lvl5pPr>
            <a:lvl6pPr marL="8489381" indent="0">
              <a:buNone/>
              <a:defRPr sz="7499"/>
            </a:lvl6pPr>
            <a:lvl7pPr marL="10187265" indent="0">
              <a:buNone/>
              <a:defRPr sz="7499"/>
            </a:lvl7pPr>
            <a:lvl8pPr marL="11885132" indent="0">
              <a:buNone/>
              <a:defRPr sz="7499"/>
            </a:lvl8pPr>
            <a:lvl9pPr marL="135830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873" indent="0">
              <a:buNone/>
              <a:defRPr sz="4583"/>
            </a:lvl2pPr>
            <a:lvl3pPr marL="3395758" indent="0">
              <a:buNone/>
              <a:defRPr sz="3747"/>
            </a:lvl3pPr>
            <a:lvl4pPr marL="5093627" indent="0">
              <a:buNone/>
              <a:defRPr sz="3333"/>
            </a:lvl4pPr>
            <a:lvl5pPr marL="6791505" indent="0">
              <a:buNone/>
              <a:defRPr sz="3333"/>
            </a:lvl5pPr>
            <a:lvl6pPr marL="8489381" indent="0">
              <a:buNone/>
              <a:defRPr sz="3333"/>
            </a:lvl6pPr>
            <a:lvl7pPr marL="10187265" indent="0">
              <a:buNone/>
              <a:defRPr sz="3333"/>
            </a:lvl7pPr>
            <a:lvl8pPr marL="11885132" indent="0">
              <a:buNone/>
              <a:defRPr sz="3333"/>
            </a:lvl8pPr>
            <a:lvl9pPr marL="135830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1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404" indent="0">
              <a:buNone/>
              <a:defRPr sz="6914"/>
            </a:lvl2pPr>
            <a:lvl3pPr marL="3394825" indent="0">
              <a:buNone/>
              <a:defRPr sz="6082"/>
            </a:lvl3pPr>
            <a:lvl4pPr marL="5092226" indent="0">
              <a:buNone/>
              <a:defRPr sz="5249"/>
            </a:lvl4pPr>
            <a:lvl5pPr marL="6789639" indent="0">
              <a:buNone/>
              <a:defRPr sz="5249"/>
            </a:lvl5pPr>
            <a:lvl6pPr marL="8487047" indent="0">
              <a:buNone/>
              <a:defRPr sz="5249"/>
            </a:lvl6pPr>
            <a:lvl7pPr marL="10184464" indent="0">
              <a:buNone/>
              <a:defRPr sz="5249"/>
            </a:lvl7pPr>
            <a:lvl8pPr marL="11881862" indent="0">
              <a:buNone/>
              <a:defRPr sz="5249"/>
            </a:lvl8pPr>
            <a:lvl9pPr marL="135792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7404" indent="0">
              <a:buNone/>
              <a:defRPr sz="7499" b="1"/>
            </a:lvl2pPr>
            <a:lvl3pPr marL="3394825" indent="0">
              <a:buNone/>
              <a:defRPr sz="6914" b="1"/>
            </a:lvl3pPr>
            <a:lvl4pPr marL="5092226" indent="0">
              <a:buNone/>
              <a:defRPr sz="6082" b="1"/>
            </a:lvl4pPr>
            <a:lvl5pPr marL="6789639" indent="0">
              <a:buNone/>
              <a:defRPr sz="6082" b="1"/>
            </a:lvl5pPr>
            <a:lvl6pPr marL="8487047" indent="0">
              <a:buNone/>
              <a:defRPr sz="6082" b="1"/>
            </a:lvl6pPr>
            <a:lvl7pPr marL="10184464" indent="0">
              <a:buNone/>
              <a:defRPr sz="6082" b="1"/>
            </a:lvl7pPr>
            <a:lvl8pPr marL="11881862" indent="0">
              <a:buNone/>
              <a:defRPr sz="6082" b="1"/>
            </a:lvl8pPr>
            <a:lvl9pPr marL="135792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7404" indent="0">
              <a:buNone/>
              <a:defRPr sz="10415"/>
            </a:lvl2pPr>
            <a:lvl3pPr marL="3394825" indent="0">
              <a:buNone/>
              <a:defRPr sz="8997"/>
            </a:lvl3pPr>
            <a:lvl4pPr marL="5092226" indent="0">
              <a:buNone/>
              <a:defRPr sz="7499"/>
            </a:lvl4pPr>
            <a:lvl5pPr marL="6789639" indent="0">
              <a:buNone/>
              <a:defRPr sz="7499"/>
            </a:lvl5pPr>
            <a:lvl6pPr marL="8487047" indent="0">
              <a:buNone/>
              <a:defRPr sz="7499"/>
            </a:lvl6pPr>
            <a:lvl7pPr marL="10184464" indent="0">
              <a:buNone/>
              <a:defRPr sz="7499"/>
            </a:lvl7pPr>
            <a:lvl8pPr marL="11881862" indent="0">
              <a:buNone/>
              <a:defRPr sz="7499"/>
            </a:lvl8pPr>
            <a:lvl9pPr marL="135792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404" indent="0">
              <a:buNone/>
              <a:defRPr sz="4583"/>
            </a:lvl2pPr>
            <a:lvl3pPr marL="3394825" indent="0">
              <a:buNone/>
              <a:defRPr sz="3747"/>
            </a:lvl3pPr>
            <a:lvl4pPr marL="5092226" indent="0">
              <a:buNone/>
              <a:defRPr sz="3333"/>
            </a:lvl4pPr>
            <a:lvl5pPr marL="6789639" indent="0">
              <a:buNone/>
              <a:defRPr sz="3333"/>
            </a:lvl5pPr>
            <a:lvl6pPr marL="8487047" indent="0">
              <a:buNone/>
              <a:defRPr sz="3333"/>
            </a:lvl6pPr>
            <a:lvl7pPr marL="10184464" indent="0">
              <a:buNone/>
              <a:defRPr sz="3333"/>
            </a:lvl7pPr>
            <a:lvl8pPr marL="11881862" indent="0">
              <a:buNone/>
              <a:defRPr sz="3333"/>
            </a:lvl8pPr>
            <a:lvl9pPr marL="135792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938" indent="0">
              <a:buNone/>
              <a:defRPr sz="6914"/>
            </a:lvl2pPr>
            <a:lvl3pPr marL="3393891" indent="0">
              <a:buNone/>
              <a:defRPr sz="6082"/>
            </a:lvl3pPr>
            <a:lvl4pPr marL="5090824" indent="0">
              <a:buNone/>
              <a:defRPr sz="5249"/>
            </a:lvl4pPr>
            <a:lvl5pPr marL="6787770" indent="0">
              <a:buNone/>
              <a:defRPr sz="5249"/>
            </a:lvl5pPr>
            <a:lvl6pPr marL="8484711" indent="0">
              <a:buNone/>
              <a:defRPr sz="5249"/>
            </a:lvl6pPr>
            <a:lvl7pPr marL="10181664" indent="0">
              <a:buNone/>
              <a:defRPr sz="5249"/>
            </a:lvl7pPr>
            <a:lvl8pPr marL="11878593" indent="0">
              <a:buNone/>
              <a:defRPr sz="5249"/>
            </a:lvl8pPr>
            <a:lvl9pPr marL="135755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938" indent="0">
              <a:buNone/>
              <a:defRPr sz="7499" b="1"/>
            </a:lvl2pPr>
            <a:lvl3pPr marL="3393891" indent="0">
              <a:buNone/>
              <a:defRPr sz="6914" b="1"/>
            </a:lvl3pPr>
            <a:lvl4pPr marL="5090824" indent="0">
              <a:buNone/>
              <a:defRPr sz="6082" b="1"/>
            </a:lvl4pPr>
            <a:lvl5pPr marL="6787770" indent="0">
              <a:buNone/>
              <a:defRPr sz="6082" b="1"/>
            </a:lvl5pPr>
            <a:lvl6pPr marL="8484711" indent="0">
              <a:buNone/>
              <a:defRPr sz="6082" b="1"/>
            </a:lvl6pPr>
            <a:lvl7pPr marL="10181664" indent="0">
              <a:buNone/>
              <a:defRPr sz="6082" b="1"/>
            </a:lvl7pPr>
            <a:lvl8pPr marL="11878593" indent="0">
              <a:buNone/>
              <a:defRPr sz="6082" b="1"/>
            </a:lvl8pPr>
            <a:lvl9pPr marL="135755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938" indent="0">
              <a:buNone/>
              <a:defRPr sz="10415"/>
            </a:lvl2pPr>
            <a:lvl3pPr marL="3393891" indent="0">
              <a:buNone/>
              <a:defRPr sz="8997"/>
            </a:lvl3pPr>
            <a:lvl4pPr marL="5090824" indent="0">
              <a:buNone/>
              <a:defRPr sz="7499"/>
            </a:lvl4pPr>
            <a:lvl5pPr marL="6787770" indent="0">
              <a:buNone/>
              <a:defRPr sz="7499"/>
            </a:lvl5pPr>
            <a:lvl6pPr marL="8484711" indent="0">
              <a:buNone/>
              <a:defRPr sz="7499"/>
            </a:lvl6pPr>
            <a:lvl7pPr marL="10181664" indent="0">
              <a:buNone/>
              <a:defRPr sz="7499"/>
            </a:lvl7pPr>
            <a:lvl8pPr marL="11878593" indent="0">
              <a:buNone/>
              <a:defRPr sz="7499"/>
            </a:lvl8pPr>
            <a:lvl9pPr marL="135755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938" indent="0">
              <a:buNone/>
              <a:defRPr sz="4583"/>
            </a:lvl2pPr>
            <a:lvl3pPr marL="3393891" indent="0">
              <a:buNone/>
              <a:defRPr sz="3747"/>
            </a:lvl3pPr>
            <a:lvl4pPr marL="5090824" indent="0">
              <a:buNone/>
              <a:defRPr sz="3333"/>
            </a:lvl4pPr>
            <a:lvl5pPr marL="6787770" indent="0">
              <a:buNone/>
              <a:defRPr sz="3333"/>
            </a:lvl5pPr>
            <a:lvl6pPr marL="8484711" indent="0">
              <a:buNone/>
              <a:defRPr sz="3333"/>
            </a:lvl6pPr>
            <a:lvl7pPr marL="10181664" indent="0">
              <a:buNone/>
              <a:defRPr sz="3333"/>
            </a:lvl7pPr>
            <a:lvl8pPr marL="11878593" indent="0">
              <a:buNone/>
              <a:defRPr sz="3333"/>
            </a:lvl8pPr>
            <a:lvl9pPr marL="135755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4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467" indent="0">
              <a:buNone/>
              <a:defRPr sz="6914"/>
            </a:lvl2pPr>
            <a:lvl3pPr marL="3392956" indent="0">
              <a:buNone/>
              <a:defRPr sz="6082"/>
            </a:lvl3pPr>
            <a:lvl4pPr marL="5089422" indent="0">
              <a:buNone/>
              <a:defRPr sz="5249"/>
            </a:lvl4pPr>
            <a:lvl5pPr marL="6785904" indent="0">
              <a:buNone/>
              <a:defRPr sz="5249"/>
            </a:lvl5pPr>
            <a:lvl6pPr marL="8482375" indent="0">
              <a:buNone/>
              <a:defRPr sz="5249"/>
            </a:lvl6pPr>
            <a:lvl7pPr marL="10178867" indent="0">
              <a:buNone/>
              <a:defRPr sz="5249"/>
            </a:lvl7pPr>
            <a:lvl8pPr marL="11875325" indent="0">
              <a:buNone/>
              <a:defRPr sz="5249"/>
            </a:lvl8pPr>
            <a:lvl9pPr marL="1357180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467" indent="0">
              <a:buNone/>
              <a:defRPr sz="7499" b="1"/>
            </a:lvl2pPr>
            <a:lvl3pPr marL="3392956" indent="0">
              <a:buNone/>
              <a:defRPr sz="6914" b="1"/>
            </a:lvl3pPr>
            <a:lvl4pPr marL="5089422" indent="0">
              <a:buNone/>
              <a:defRPr sz="6082" b="1"/>
            </a:lvl4pPr>
            <a:lvl5pPr marL="6785904" indent="0">
              <a:buNone/>
              <a:defRPr sz="6082" b="1"/>
            </a:lvl5pPr>
            <a:lvl6pPr marL="8482375" indent="0">
              <a:buNone/>
              <a:defRPr sz="6082" b="1"/>
            </a:lvl6pPr>
            <a:lvl7pPr marL="10178867" indent="0">
              <a:buNone/>
              <a:defRPr sz="6082" b="1"/>
            </a:lvl7pPr>
            <a:lvl8pPr marL="11875325" indent="0">
              <a:buNone/>
              <a:defRPr sz="6082" b="1"/>
            </a:lvl8pPr>
            <a:lvl9pPr marL="1357180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467" indent="0">
              <a:buNone/>
              <a:defRPr sz="10415"/>
            </a:lvl2pPr>
            <a:lvl3pPr marL="3392956" indent="0">
              <a:buNone/>
              <a:defRPr sz="8997"/>
            </a:lvl3pPr>
            <a:lvl4pPr marL="5089422" indent="0">
              <a:buNone/>
              <a:defRPr sz="7499"/>
            </a:lvl4pPr>
            <a:lvl5pPr marL="6785904" indent="0">
              <a:buNone/>
              <a:defRPr sz="7499"/>
            </a:lvl5pPr>
            <a:lvl6pPr marL="8482375" indent="0">
              <a:buNone/>
              <a:defRPr sz="7499"/>
            </a:lvl6pPr>
            <a:lvl7pPr marL="10178867" indent="0">
              <a:buNone/>
              <a:defRPr sz="7499"/>
            </a:lvl7pPr>
            <a:lvl8pPr marL="11875325" indent="0">
              <a:buNone/>
              <a:defRPr sz="7499"/>
            </a:lvl8pPr>
            <a:lvl9pPr marL="1357180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467" indent="0">
              <a:buNone/>
              <a:defRPr sz="4583"/>
            </a:lvl2pPr>
            <a:lvl3pPr marL="3392956" indent="0">
              <a:buNone/>
              <a:defRPr sz="3747"/>
            </a:lvl3pPr>
            <a:lvl4pPr marL="5089422" indent="0">
              <a:buNone/>
              <a:defRPr sz="3333"/>
            </a:lvl4pPr>
            <a:lvl5pPr marL="6785904" indent="0">
              <a:buNone/>
              <a:defRPr sz="3333"/>
            </a:lvl5pPr>
            <a:lvl6pPr marL="8482375" indent="0">
              <a:buNone/>
              <a:defRPr sz="3333"/>
            </a:lvl6pPr>
            <a:lvl7pPr marL="10178867" indent="0">
              <a:buNone/>
              <a:defRPr sz="3333"/>
            </a:lvl7pPr>
            <a:lvl8pPr marL="11875325" indent="0">
              <a:buNone/>
              <a:defRPr sz="3333"/>
            </a:lvl8pPr>
            <a:lvl9pPr marL="1357180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2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000" indent="0">
              <a:buNone/>
              <a:defRPr sz="6914"/>
            </a:lvl2pPr>
            <a:lvl3pPr marL="3392026" indent="0">
              <a:buNone/>
              <a:defRPr sz="6082"/>
            </a:lvl3pPr>
            <a:lvl4pPr marL="5088024" indent="0">
              <a:buNone/>
              <a:defRPr sz="5249"/>
            </a:lvl4pPr>
            <a:lvl5pPr marL="6784038" indent="0">
              <a:buNone/>
              <a:defRPr sz="5249"/>
            </a:lvl5pPr>
            <a:lvl6pPr marL="8480039" indent="0">
              <a:buNone/>
              <a:defRPr sz="5249"/>
            </a:lvl6pPr>
            <a:lvl7pPr marL="10176063" indent="0">
              <a:buNone/>
              <a:defRPr sz="5249"/>
            </a:lvl7pPr>
            <a:lvl8pPr marL="11872060" indent="0">
              <a:buNone/>
              <a:defRPr sz="5249"/>
            </a:lvl8pPr>
            <a:lvl9pPr marL="1356807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6000" indent="0">
              <a:buNone/>
              <a:defRPr sz="7499" b="1"/>
            </a:lvl2pPr>
            <a:lvl3pPr marL="3392026" indent="0">
              <a:buNone/>
              <a:defRPr sz="6914" b="1"/>
            </a:lvl3pPr>
            <a:lvl4pPr marL="5088024" indent="0">
              <a:buNone/>
              <a:defRPr sz="6082" b="1"/>
            </a:lvl4pPr>
            <a:lvl5pPr marL="6784038" indent="0">
              <a:buNone/>
              <a:defRPr sz="6082" b="1"/>
            </a:lvl5pPr>
            <a:lvl6pPr marL="8480039" indent="0">
              <a:buNone/>
              <a:defRPr sz="6082" b="1"/>
            </a:lvl6pPr>
            <a:lvl7pPr marL="10176063" indent="0">
              <a:buNone/>
              <a:defRPr sz="6082" b="1"/>
            </a:lvl7pPr>
            <a:lvl8pPr marL="11872060" indent="0">
              <a:buNone/>
              <a:defRPr sz="6082" b="1"/>
            </a:lvl8pPr>
            <a:lvl9pPr marL="1356807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6000" indent="0">
              <a:buNone/>
              <a:defRPr sz="10415"/>
            </a:lvl2pPr>
            <a:lvl3pPr marL="3392026" indent="0">
              <a:buNone/>
              <a:defRPr sz="8997"/>
            </a:lvl3pPr>
            <a:lvl4pPr marL="5088024" indent="0">
              <a:buNone/>
              <a:defRPr sz="7499"/>
            </a:lvl4pPr>
            <a:lvl5pPr marL="6784038" indent="0">
              <a:buNone/>
              <a:defRPr sz="7499"/>
            </a:lvl5pPr>
            <a:lvl6pPr marL="8480039" indent="0">
              <a:buNone/>
              <a:defRPr sz="7499"/>
            </a:lvl6pPr>
            <a:lvl7pPr marL="10176063" indent="0">
              <a:buNone/>
              <a:defRPr sz="7499"/>
            </a:lvl7pPr>
            <a:lvl8pPr marL="11872060" indent="0">
              <a:buNone/>
              <a:defRPr sz="7499"/>
            </a:lvl8pPr>
            <a:lvl9pPr marL="1356807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000" indent="0">
              <a:buNone/>
              <a:defRPr sz="4583"/>
            </a:lvl2pPr>
            <a:lvl3pPr marL="3392026" indent="0">
              <a:buNone/>
              <a:defRPr sz="3747"/>
            </a:lvl3pPr>
            <a:lvl4pPr marL="5088024" indent="0">
              <a:buNone/>
              <a:defRPr sz="3333"/>
            </a:lvl4pPr>
            <a:lvl5pPr marL="6784038" indent="0">
              <a:buNone/>
              <a:defRPr sz="3333"/>
            </a:lvl5pPr>
            <a:lvl6pPr marL="8480039" indent="0">
              <a:buNone/>
              <a:defRPr sz="3333"/>
            </a:lvl6pPr>
            <a:lvl7pPr marL="10176063" indent="0">
              <a:buNone/>
              <a:defRPr sz="3333"/>
            </a:lvl7pPr>
            <a:lvl8pPr marL="11872060" indent="0">
              <a:buNone/>
              <a:defRPr sz="3333"/>
            </a:lvl8pPr>
            <a:lvl9pPr marL="1356807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3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535" indent="0">
              <a:buNone/>
              <a:defRPr sz="6914"/>
            </a:lvl2pPr>
            <a:lvl3pPr marL="3391089" indent="0">
              <a:buNone/>
              <a:defRPr sz="6082"/>
            </a:lvl3pPr>
            <a:lvl4pPr marL="5086624" indent="0">
              <a:buNone/>
              <a:defRPr sz="5249"/>
            </a:lvl4pPr>
            <a:lvl5pPr marL="6782171" indent="0">
              <a:buNone/>
              <a:defRPr sz="5249"/>
            </a:lvl5pPr>
            <a:lvl6pPr marL="8477710" indent="0">
              <a:buNone/>
              <a:defRPr sz="5249"/>
            </a:lvl6pPr>
            <a:lvl7pPr marL="10173263" indent="0">
              <a:buNone/>
              <a:defRPr sz="5249"/>
            </a:lvl7pPr>
            <a:lvl8pPr marL="11868795" indent="0">
              <a:buNone/>
              <a:defRPr sz="5249"/>
            </a:lvl8pPr>
            <a:lvl9pPr marL="1356433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535" indent="0">
              <a:buNone/>
              <a:defRPr sz="7499" b="1"/>
            </a:lvl2pPr>
            <a:lvl3pPr marL="3391089" indent="0">
              <a:buNone/>
              <a:defRPr sz="6914" b="1"/>
            </a:lvl3pPr>
            <a:lvl4pPr marL="5086624" indent="0">
              <a:buNone/>
              <a:defRPr sz="6082" b="1"/>
            </a:lvl4pPr>
            <a:lvl5pPr marL="6782171" indent="0">
              <a:buNone/>
              <a:defRPr sz="6082" b="1"/>
            </a:lvl5pPr>
            <a:lvl6pPr marL="8477710" indent="0">
              <a:buNone/>
              <a:defRPr sz="6082" b="1"/>
            </a:lvl6pPr>
            <a:lvl7pPr marL="10173263" indent="0">
              <a:buNone/>
              <a:defRPr sz="6082" b="1"/>
            </a:lvl7pPr>
            <a:lvl8pPr marL="11868795" indent="0">
              <a:buNone/>
              <a:defRPr sz="6082" b="1"/>
            </a:lvl8pPr>
            <a:lvl9pPr marL="1356433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535" indent="0">
              <a:buNone/>
              <a:defRPr sz="10415"/>
            </a:lvl2pPr>
            <a:lvl3pPr marL="3391089" indent="0">
              <a:buNone/>
              <a:defRPr sz="8997"/>
            </a:lvl3pPr>
            <a:lvl4pPr marL="5086624" indent="0">
              <a:buNone/>
              <a:defRPr sz="7499"/>
            </a:lvl4pPr>
            <a:lvl5pPr marL="6782171" indent="0">
              <a:buNone/>
              <a:defRPr sz="7499"/>
            </a:lvl5pPr>
            <a:lvl6pPr marL="8477710" indent="0">
              <a:buNone/>
              <a:defRPr sz="7499"/>
            </a:lvl6pPr>
            <a:lvl7pPr marL="10173263" indent="0">
              <a:buNone/>
              <a:defRPr sz="7499"/>
            </a:lvl7pPr>
            <a:lvl8pPr marL="11868795" indent="0">
              <a:buNone/>
              <a:defRPr sz="7499"/>
            </a:lvl8pPr>
            <a:lvl9pPr marL="1356433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535" indent="0">
              <a:buNone/>
              <a:defRPr sz="4583"/>
            </a:lvl2pPr>
            <a:lvl3pPr marL="3391089" indent="0">
              <a:buNone/>
              <a:defRPr sz="3747"/>
            </a:lvl3pPr>
            <a:lvl4pPr marL="5086624" indent="0">
              <a:buNone/>
              <a:defRPr sz="3333"/>
            </a:lvl4pPr>
            <a:lvl5pPr marL="6782171" indent="0">
              <a:buNone/>
              <a:defRPr sz="3333"/>
            </a:lvl5pPr>
            <a:lvl6pPr marL="8477710" indent="0">
              <a:buNone/>
              <a:defRPr sz="3333"/>
            </a:lvl6pPr>
            <a:lvl7pPr marL="10173263" indent="0">
              <a:buNone/>
              <a:defRPr sz="3333"/>
            </a:lvl7pPr>
            <a:lvl8pPr marL="11868795" indent="0">
              <a:buNone/>
              <a:defRPr sz="3333"/>
            </a:lvl8pPr>
            <a:lvl9pPr marL="1356433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069" indent="0">
              <a:buNone/>
              <a:defRPr sz="6914"/>
            </a:lvl2pPr>
            <a:lvl3pPr marL="3390157" indent="0">
              <a:buNone/>
              <a:defRPr sz="6082"/>
            </a:lvl3pPr>
            <a:lvl4pPr marL="5085226" indent="0">
              <a:buNone/>
              <a:defRPr sz="5249"/>
            </a:lvl4pPr>
            <a:lvl5pPr marL="6780305" indent="0">
              <a:buNone/>
              <a:defRPr sz="5249"/>
            </a:lvl5pPr>
            <a:lvl6pPr marL="8475376" indent="0">
              <a:buNone/>
              <a:defRPr sz="5249"/>
            </a:lvl6pPr>
            <a:lvl7pPr marL="10170470" indent="0">
              <a:buNone/>
              <a:defRPr sz="5249"/>
            </a:lvl7pPr>
            <a:lvl8pPr marL="11865532" indent="0">
              <a:buNone/>
              <a:defRPr sz="5249"/>
            </a:lvl8pPr>
            <a:lvl9pPr marL="1356060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5069" indent="0">
              <a:buNone/>
              <a:defRPr sz="7499" b="1"/>
            </a:lvl2pPr>
            <a:lvl3pPr marL="3390157" indent="0">
              <a:buNone/>
              <a:defRPr sz="6914" b="1"/>
            </a:lvl3pPr>
            <a:lvl4pPr marL="5085226" indent="0">
              <a:buNone/>
              <a:defRPr sz="6082" b="1"/>
            </a:lvl4pPr>
            <a:lvl5pPr marL="6780305" indent="0">
              <a:buNone/>
              <a:defRPr sz="6082" b="1"/>
            </a:lvl5pPr>
            <a:lvl6pPr marL="8475376" indent="0">
              <a:buNone/>
              <a:defRPr sz="6082" b="1"/>
            </a:lvl6pPr>
            <a:lvl7pPr marL="10170470" indent="0">
              <a:buNone/>
              <a:defRPr sz="6082" b="1"/>
            </a:lvl7pPr>
            <a:lvl8pPr marL="11865532" indent="0">
              <a:buNone/>
              <a:defRPr sz="6082" b="1"/>
            </a:lvl8pPr>
            <a:lvl9pPr marL="1356060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5069" indent="0">
              <a:buNone/>
              <a:defRPr sz="10415"/>
            </a:lvl2pPr>
            <a:lvl3pPr marL="3390157" indent="0">
              <a:buNone/>
              <a:defRPr sz="8997"/>
            </a:lvl3pPr>
            <a:lvl4pPr marL="5085226" indent="0">
              <a:buNone/>
              <a:defRPr sz="7499"/>
            </a:lvl4pPr>
            <a:lvl5pPr marL="6780305" indent="0">
              <a:buNone/>
              <a:defRPr sz="7499"/>
            </a:lvl5pPr>
            <a:lvl6pPr marL="8475376" indent="0">
              <a:buNone/>
              <a:defRPr sz="7499"/>
            </a:lvl6pPr>
            <a:lvl7pPr marL="10170470" indent="0">
              <a:buNone/>
              <a:defRPr sz="7499"/>
            </a:lvl7pPr>
            <a:lvl8pPr marL="11865532" indent="0">
              <a:buNone/>
              <a:defRPr sz="7499"/>
            </a:lvl8pPr>
            <a:lvl9pPr marL="1356060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069" indent="0">
              <a:buNone/>
              <a:defRPr sz="4583"/>
            </a:lvl2pPr>
            <a:lvl3pPr marL="3390157" indent="0">
              <a:buNone/>
              <a:defRPr sz="3747"/>
            </a:lvl3pPr>
            <a:lvl4pPr marL="5085226" indent="0">
              <a:buNone/>
              <a:defRPr sz="3333"/>
            </a:lvl4pPr>
            <a:lvl5pPr marL="6780305" indent="0">
              <a:buNone/>
              <a:defRPr sz="3333"/>
            </a:lvl5pPr>
            <a:lvl6pPr marL="8475376" indent="0">
              <a:buNone/>
              <a:defRPr sz="3333"/>
            </a:lvl6pPr>
            <a:lvl7pPr marL="10170470" indent="0">
              <a:buNone/>
              <a:defRPr sz="3333"/>
            </a:lvl7pPr>
            <a:lvl8pPr marL="11865532" indent="0">
              <a:buNone/>
              <a:defRPr sz="3333"/>
            </a:lvl8pPr>
            <a:lvl9pPr marL="1356060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607" indent="0">
              <a:buNone/>
              <a:defRPr sz="6914"/>
            </a:lvl2pPr>
            <a:lvl3pPr marL="3389224" indent="0">
              <a:buNone/>
              <a:defRPr sz="6082"/>
            </a:lvl3pPr>
            <a:lvl4pPr marL="5083829" indent="0">
              <a:buNone/>
              <a:defRPr sz="5249"/>
            </a:lvl4pPr>
            <a:lvl5pPr marL="6778436" indent="0">
              <a:buNone/>
              <a:defRPr sz="5249"/>
            </a:lvl5pPr>
            <a:lvl6pPr marL="8473043" indent="0">
              <a:buNone/>
              <a:defRPr sz="5249"/>
            </a:lvl6pPr>
            <a:lvl7pPr marL="10167672" indent="0">
              <a:buNone/>
              <a:defRPr sz="5249"/>
            </a:lvl7pPr>
            <a:lvl8pPr marL="11862264" indent="0">
              <a:buNone/>
              <a:defRPr sz="5249"/>
            </a:lvl8pPr>
            <a:lvl9pPr marL="1355687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607" indent="0">
              <a:buNone/>
              <a:defRPr sz="7499" b="1"/>
            </a:lvl2pPr>
            <a:lvl3pPr marL="3389224" indent="0">
              <a:buNone/>
              <a:defRPr sz="6914" b="1"/>
            </a:lvl3pPr>
            <a:lvl4pPr marL="5083829" indent="0">
              <a:buNone/>
              <a:defRPr sz="6082" b="1"/>
            </a:lvl4pPr>
            <a:lvl5pPr marL="6778436" indent="0">
              <a:buNone/>
              <a:defRPr sz="6082" b="1"/>
            </a:lvl5pPr>
            <a:lvl6pPr marL="8473043" indent="0">
              <a:buNone/>
              <a:defRPr sz="6082" b="1"/>
            </a:lvl6pPr>
            <a:lvl7pPr marL="10167672" indent="0">
              <a:buNone/>
              <a:defRPr sz="6082" b="1"/>
            </a:lvl7pPr>
            <a:lvl8pPr marL="11862264" indent="0">
              <a:buNone/>
              <a:defRPr sz="6082" b="1"/>
            </a:lvl8pPr>
            <a:lvl9pPr marL="135568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607" indent="0">
              <a:buNone/>
              <a:defRPr sz="10415"/>
            </a:lvl2pPr>
            <a:lvl3pPr marL="3389224" indent="0">
              <a:buNone/>
              <a:defRPr sz="8997"/>
            </a:lvl3pPr>
            <a:lvl4pPr marL="5083829" indent="0">
              <a:buNone/>
              <a:defRPr sz="7499"/>
            </a:lvl4pPr>
            <a:lvl5pPr marL="6778436" indent="0">
              <a:buNone/>
              <a:defRPr sz="7499"/>
            </a:lvl5pPr>
            <a:lvl6pPr marL="8473043" indent="0">
              <a:buNone/>
              <a:defRPr sz="7499"/>
            </a:lvl6pPr>
            <a:lvl7pPr marL="10167672" indent="0">
              <a:buNone/>
              <a:defRPr sz="7499"/>
            </a:lvl7pPr>
            <a:lvl8pPr marL="11862264" indent="0">
              <a:buNone/>
              <a:defRPr sz="7499"/>
            </a:lvl8pPr>
            <a:lvl9pPr marL="1355687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607" indent="0">
              <a:buNone/>
              <a:defRPr sz="4583"/>
            </a:lvl2pPr>
            <a:lvl3pPr marL="3389224" indent="0">
              <a:buNone/>
              <a:defRPr sz="3747"/>
            </a:lvl3pPr>
            <a:lvl4pPr marL="5083829" indent="0">
              <a:buNone/>
              <a:defRPr sz="3333"/>
            </a:lvl4pPr>
            <a:lvl5pPr marL="6778436" indent="0">
              <a:buNone/>
              <a:defRPr sz="3333"/>
            </a:lvl5pPr>
            <a:lvl6pPr marL="8473043" indent="0">
              <a:buNone/>
              <a:defRPr sz="3333"/>
            </a:lvl6pPr>
            <a:lvl7pPr marL="10167672" indent="0">
              <a:buNone/>
              <a:defRPr sz="3333"/>
            </a:lvl7pPr>
            <a:lvl8pPr marL="11862264" indent="0">
              <a:buNone/>
              <a:defRPr sz="3333"/>
            </a:lvl8pPr>
            <a:lvl9pPr marL="135568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6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139" indent="0">
              <a:buNone/>
              <a:defRPr sz="6914"/>
            </a:lvl2pPr>
            <a:lvl3pPr marL="3388291" indent="0">
              <a:buNone/>
              <a:defRPr sz="6082"/>
            </a:lvl3pPr>
            <a:lvl4pPr marL="5082431" indent="0">
              <a:buNone/>
              <a:defRPr sz="5249"/>
            </a:lvl4pPr>
            <a:lvl5pPr marL="6776573" indent="0">
              <a:buNone/>
              <a:defRPr sz="5249"/>
            </a:lvl5pPr>
            <a:lvl6pPr marL="8470713" indent="0">
              <a:buNone/>
              <a:defRPr sz="5249"/>
            </a:lvl6pPr>
            <a:lvl7pPr marL="10164875" indent="0">
              <a:buNone/>
              <a:defRPr sz="5249"/>
            </a:lvl7pPr>
            <a:lvl8pPr marL="11859005" indent="0">
              <a:buNone/>
              <a:defRPr sz="5249"/>
            </a:lvl8pPr>
            <a:lvl9pPr marL="1355314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4139" indent="0">
              <a:buNone/>
              <a:defRPr sz="7499" b="1"/>
            </a:lvl2pPr>
            <a:lvl3pPr marL="3388291" indent="0">
              <a:buNone/>
              <a:defRPr sz="6914" b="1"/>
            </a:lvl3pPr>
            <a:lvl4pPr marL="5082431" indent="0">
              <a:buNone/>
              <a:defRPr sz="6082" b="1"/>
            </a:lvl4pPr>
            <a:lvl5pPr marL="6776573" indent="0">
              <a:buNone/>
              <a:defRPr sz="6082" b="1"/>
            </a:lvl5pPr>
            <a:lvl6pPr marL="8470713" indent="0">
              <a:buNone/>
              <a:defRPr sz="6082" b="1"/>
            </a:lvl6pPr>
            <a:lvl7pPr marL="10164875" indent="0">
              <a:buNone/>
              <a:defRPr sz="6082" b="1"/>
            </a:lvl7pPr>
            <a:lvl8pPr marL="11859005" indent="0">
              <a:buNone/>
              <a:defRPr sz="6082" b="1"/>
            </a:lvl8pPr>
            <a:lvl9pPr marL="1355314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4139" indent="0">
              <a:buNone/>
              <a:defRPr sz="10415"/>
            </a:lvl2pPr>
            <a:lvl3pPr marL="3388291" indent="0">
              <a:buNone/>
              <a:defRPr sz="8997"/>
            </a:lvl3pPr>
            <a:lvl4pPr marL="5082431" indent="0">
              <a:buNone/>
              <a:defRPr sz="7499"/>
            </a:lvl4pPr>
            <a:lvl5pPr marL="6776573" indent="0">
              <a:buNone/>
              <a:defRPr sz="7499"/>
            </a:lvl5pPr>
            <a:lvl6pPr marL="8470713" indent="0">
              <a:buNone/>
              <a:defRPr sz="7499"/>
            </a:lvl6pPr>
            <a:lvl7pPr marL="10164875" indent="0">
              <a:buNone/>
              <a:defRPr sz="7499"/>
            </a:lvl7pPr>
            <a:lvl8pPr marL="11859005" indent="0">
              <a:buNone/>
              <a:defRPr sz="7499"/>
            </a:lvl8pPr>
            <a:lvl9pPr marL="1355314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139" indent="0">
              <a:buNone/>
              <a:defRPr sz="4583"/>
            </a:lvl2pPr>
            <a:lvl3pPr marL="3388291" indent="0">
              <a:buNone/>
              <a:defRPr sz="3747"/>
            </a:lvl3pPr>
            <a:lvl4pPr marL="5082431" indent="0">
              <a:buNone/>
              <a:defRPr sz="3333"/>
            </a:lvl4pPr>
            <a:lvl5pPr marL="6776573" indent="0">
              <a:buNone/>
              <a:defRPr sz="3333"/>
            </a:lvl5pPr>
            <a:lvl6pPr marL="8470713" indent="0">
              <a:buNone/>
              <a:defRPr sz="3333"/>
            </a:lvl6pPr>
            <a:lvl7pPr marL="10164875" indent="0">
              <a:buNone/>
              <a:defRPr sz="3333"/>
            </a:lvl7pPr>
            <a:lvl8pPr marL="11859005" indent="0">
              <a:buNone/>
              <a:defRPr sz="3333"/>
            </a:lvl8pPr>
            <a:lvl9pPr marL="1355314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7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675" indent="0">
              <a:buNone/>
              <a:defRPr sz="6914"/>
            </a:lvl2pPr>
            <a:lvl3pPr marL="3387356" indent="0">
              <a:buNone/>
              <a:defRPr sz="6082"/>
            </a:lvl3pPr>
            <a:lvl4pPr marL="5081034" indent="0">
              <a:buNone/>
              <a:defRPr sz="5249"/>
            </a:lvl4pPr>
            <a:lvl5pPr marL="6774711" indent="0">
              <a:buNone/>
              <a:defRPr sz="5249"/>
            </a:lvl5pPr>
            <a:lvl6pPr marL="8468383" indent="0">
              <a:buNone/>
              <a:defRPr sz="5249"/>
            </a:lvl6pPr>
            <a:lvl7pPr marL="10162081" indent="0">
              <a:buNone/>
              <a:defRPr sz="5249"/>
            </a:lvl7pPr>
            <a:lvl8pPr marL="11855742" indent="0">
              <a:buNone/>
              <a:defRPr sz="5249"/>
            </a:lvl8pPr>
            <a:lvl9pPr marL="135494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675" indent="0">
              <a:buNone/>
              <a:defRPr sz="7499" b="1"/>
            </a:lvl2pPr>
            <a:lvl3pPr marL="3387356" indent="0">
              <a:buNone/>
              <a:defRPr sz="6914" b="1"/>
            </a:lvl3pPr>
            <a:lvl4pPr marL="5081034" indent="0">
              <a:buNone/>
              <a:defRPr sz="6082" b="1"/>
            </a:lvl4pPr>
            <a:lvl5pPr marL="6774711" indent="0">
              <a:buNone/>
              <a:defRPr sz="6082" b="1"/>
            </a:lvl5pPr>
            <a:lvl6pPr marL="8468383" indent="0">
              <a:buNone/>
              <a:defRPr sz="6082" b="1"/>
            </a:lvl6pPr>
            <a:lvl7pPr marL="10162081" indent="0">
              <a:buNone/>
              <a:defRPr sz="6082" b="1"/>
            </a:lvl7pPr>
            <a:lvl8pPr marL="11855742" indent="0">
              <a:buNone/>
              <a:defRPr sz="6082" b="1"/>
            </a:lvl8pPr>
            <a:lvl9pPr marL="135494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675" indent="0">
              <a:buNone/>
              <a:defRPr sz="10415"/>
            </a:lvl2pPr>
            <a:lvl3pPr marL="3387356" indent="0">
              <a:buNone/>
              <a:defRPr sz="8997"/>
            </a:lvl3pPr>
            <a:lvl4pPr marL="5081034" indent="0">
              <a:buNone/>
              <a:defRPr sz="7499"/>
            </a:lvl4pPr>
            <a:lvl5pPr marL="6774711" indent="0">
              <a:buNone/>
              <a:defRPr sz="7499"/>
            </a:lvl5pPr>
            <a:lvl6pPr marL="8468383" indent="0">
              <a:buNone/>
              <a:defRPr sz="7499"/>
            </a:lvl6pPr>
            <a:lvl7pPr marL="10162081" indent="0">
              <a:buNone/>
              <a:defRPr sz="7499"/>
            </a:lvl7pPr>
            <a:lvl8pPr marL="11855742" indent="0">
              <a:buNone/>
              <a:defRPr sz="7499"/>
            </a:lvl8pPr>
            <a:lvl9pPr marL="135494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675" indent="0">
              <a:buNone/>
              <a:defRPr sz="4583"/>
            </a:lvl2pPr>
            <a:lvl3pPr marL="3387356" indent="0">
              <a:buNone/>
              <a:defRPr sz="3747"/>
            </a:lvl3pPr>
            <a:lvl4pPr marL="5081034" indent="0">
              <a:buNone/>
              <a:defRPr sz="3333"/>
            </a:lvl4pPr>
            <a:lvl5pPr marL="6774711" indent="0">
              <a:buNone/>
              <a:defRPr sz="3333"/>
            </a:lvl5pPr>
            <a:lvl6pPr marL="8468383" indent="0">
              <a:buNone/>
              <a:defRPr sz="3333"/>
            </a:lvl6pPr>
            <a:lvl7pPr marL="10162081" indent="0">
              <a:buNone/>
              <a:defRPr sz="3333"/>
            </a:lvl7pPr>
            <a:lvl8pPr marL="11855742" indent="0">
              <a:buNone/>
              <a:defRPr sz="3333"/>
            </a:lvl8pPr>
            <a:lvl9pPr marL="135494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7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3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9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2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6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21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642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96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2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605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92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24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569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3210" indent="0">
              <a:buNone/>
              <a:defRPr sz="7499" b="1"/>
            </a:lvl2pPr>
            <a:lvl3pPr marL="3386423" indent="0">
              <a:buNone/>
              <a:defRPr sz="6914" b="1"/>
            </a:lvl3pPr>
            <a:lvl4pPr marL="5079632" indent="0">
              <a:buNone/>
              <a:defRPr sz="6082" b="1"/>
            </a:lvl4pPr>
            <a:lvl5pPr marL="6772848" indent="0">
              <a:buNone/>
              <a:defRPr sz="6082" b="1"/>
            </a:lvl5pPr>
            <a:lvl6pPr marL="8466054" indent="0">
              <a:buNone/>
              <a:defRPr sz="6082" b="1"/>
            </a:lvl6pPr>
            <a:lvl7pPr marL="10159284" indent="0">
              <a:buNone/>
              <a:defRPr sz="6082" b="1"/>
            </a:lvl7pPr>
            <a:lvl8pPr marL="11852481" indent="0">
              <a:buNone/>
              <a:defRPr sz="6082" b="1"/>
            </a:lvl8pPr>
            <a:lvl9pPr marL="1354569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3210" indent="0">
              <a:buNone/>
              <a:defRPr sz="10415"/>
            </a:lvl2pPr>
            <a:lvl3pPr marL="3386423" indent="0">
              <a:buNone/>
              <a:defRPr sz="8997"/>
            </a:lvl3pPr>
            <a:lvl4pPr marL="5079632" indent="0">
              <a:buNone/>
              <a:defRPr sz="7499"/>
            </a:lvl4pPr>
            <a:lvl5pPr marL="6772848" indent="0">
              <a:buNone/>
              <a:defRPr sz="7499"/>
            </a:lvl5pPr>
            <a:lvl6pPr marL="8466054" indent="0">
              <a:buNone/>
              <a:defRPr sz="7499"/>
            </a:lvl6pPr>
            <a:lvl7pPr marL="10159284" indent="0">
              <a:buNone/>
              <a:defRPr sz="7499"/>
            </a:lvl7pPr>
            <a:lvl8pPr marL="11852481" indent="0">
              <a:buNone/>
              <a:defRPr sz="7499"/>
            </a:lvl8pPr>
            <a:lvl9pPr marL="13545696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210" indent="0">
              <a:buNone/>
              <a:defRPr sz="4583"/>
            </a:lvl2pPr>
            <a:lvl3pPr marL="3386423" indent="0">
              <a:buNone/>
              <a:defRPr sz="3747"/>
            </a:lvl3pPr>
            <a:lvl4pPr marL="5079632" indent="0">
              <a:buNone/>
              <a:defRPr sz="3333"/>
            </a:lvl4pPr>
            <a:lvl5pPr marL="6772848" indent="0">
              <a:buNone/>
              <a:defRPr sz="3333"/>
            </a:lvl5pPr>
            <a:lvl6pPr marL="8466054" indent="0">
              <a:buNone/>
              <a:defRPr sz="3333"/>
            </a:lvl6pPr>
            <a:lvl7pPr marL="10159284" indent="0">
              <a:buNone/>
              <a:defRPr sz="3333"/>
            </a:lvl7pPr>
            <a:lvl8pPr marL="11852481" indent="0">
              <a:buNone/>
              <a:defRPr sz="3333"/>
            </a:lvl8pPr>
            <a:lvl9pPr marL="1354569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53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0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3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30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74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549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23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098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37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649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92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197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12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746" indent="0">
              <a:buNone/>
              <a:defRPr sz="7499" b="1"/>
            </a:lvl2pPr>
            <a:lvl3pPr marL="3385494" indent="0">
              <a:buNone/>
              <a:defRPr sz="6914" b="1"/>
            </a:lvl3pPr>
            <a:lvl4pPr marL="5078236" indent="0">
              <a:buNone/>
              <a:defRPr sz="6082" b="1"/>
            </a:lvl4pPr>
            <a:lvl5pPr marL="6770983" indent="0">
              <a:buNone/>
              <a:defRPr sz="6082" b="1"/>
            </a:lvl5pPr>
            <a:lvl6pPr marL="8463727" indent="0">
              <a:buNone/>
              <a:defRPr sz="6082" b="1"/>
            </a:lvl6pPr>
            <a:lvl7pPr marL="10156491" indent="0">
              <a:buNone/>
              <a:defRPr sz="6082" b="1"/>
            </a:lvl7pPr>
            <a:lvl8pPr marL="11849221" indent="0">
              <a:buNone/>
              <a:defRPr sz="6082" b="1"/>
            </a:lvl8pPr>
            <a:lvl9pPr marL="1354197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746" indent="0">
              <a:buNone/>
              <a:defRPr sz="10415"/>
            </a:lvl2pPr>
            <a:lvl3pPr marL="3385494" indent="0">
              <a:buNone/>
              <a:defRPr sz="8997"/>
            </a:lvl3pPr>
            <a:lvl4pPr marL="5078236" indent="0">
              <a:buNone/>
              <a:defRPr sz="7499"/>
            </a:lvl4pPr>
            <a:lvl5pPr marL="6770983" indent="0">
              <a:buNone/>
              <a:defRPr sz="7499"/>
            </a:lvl5pPr>
            <a:lvl6pPr marL="8463727" indent="0">
              <a:buNone/>
              <a:defRPr sz="7499"/>
            </a:lvl6pPr>
            <a:lvl7pPr marL="10156491" indent="0">
              <a:buNone/>
              <a:defRPr sz="7499"/>
            </a:lvl7pPr>
            <a:lvl8pPr marL="11849221" indent="0">
              <a:buNone/>
              <a:defRPr sz="7499"/>
            </a:lvl8pPr>
            <a:lvl9pPr marL="1354197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746" indent="0">
              <a:buNone/>
              <a:defRPr sz="4583"/>
            </a:lvl2pPr>
            <a:lvl3pPr marL="3385494" indent="0">
              <a:buNone/>
              <a:defRPr sz="3747"/>
            </a:lvl3pPr>
            <a:lvl4pPr marL="5078236" indent="0">
              <a:buNone/>
              <a:defRPr sz="3333"/>
            </a:lvl4pPr>
            <a:lvl5pPr marL="6770983" indent="0">
              <a:buNone/>
              <a:defRPr sz="3333"/>
            </a:lvl5pPr>
            <a:lvl6pPr marL="8463727" indent="0">
              <a:buNone/>
              <a:defRPr sz="3333"/>
            </a:lvl6pPr>
            <a:lvl7pPr marL="10156491" indent="0">
              <a:buNone/>
              <a:defRPr sz="3333"/>
            </a:lvl7pPr>
            <a:lvl8pPr marL="11849221" indent="0">
              <a:buNone/>
              <a:defRPr sz="3333"/>
            </a:lvl8pPr>
            <a:lvl9pPr marL="1354197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20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4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281" indent="0">
              <a:buNone/>
              <a:defRPr sz="6914"/>
            </a:lvl2pPr>
            <a:lvl3pPr marL="3384563" indent="0">
              <a:buNone/>
              <a:defRPr sz="6082"/>
            </a:lvl3pPr>
            <a:lvl4pPr marL="5076839" indent="0">
              <a:buNone/>
              <a:defRPr sz="5249"/>
            </a:lvl4pPr>
            <a:lvl5pPr marL="6769121" indent="0">
              <a:buNone/>
              <a:defRPr sz="5249"/>
            </a:lvl5pPr>
            <a:lvl6pPr marL="8461399" indent="0">
              <a:buNone/>
              <a:defRPr sz="5249"/>
            </a:lvl6pPr>
            <a:lvl7pPr marL="10153697" indent="0">
              <a:buNone/>
              <a:defRPr sz="5249"/>
            </a:lvl7pPr>
            <a:lvl8pPr marL="11845962" indent="0">
              <a:buNone/>
              <a:defRPr sz="5249"/>
            </a:lvl8pPr>
            <a:lvl9pPr marL="1353824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2281" indent="0">
              <a:buNone/>
              <a:defRPr sz="7499" b="1"/>
            </a:lvl2pPr>
            <a:lvl3pPr marL="3384563" indent="0">
              <a:buNone/>
              <a:defRPr sz="6914" b="1"/>
            </a:lvl3pPr>
            <a:lvl4pPr marL="5076839" indent="0">
              <a:buNone/>
              <a:defRPr sz="6082" b="1"/>
            </a:lvl4pPr>
            <a:lvl5pPr marL="6769121" indent="0">
              <a:buNone/>
              <a:defRPr sz="6082" b="1"/>
            </a:lvl5pPr>
            <a:lvl6pPr marL="8461399" indent="0">
              <a:buNone/>
              <a:defRPr sz="6082" b="1"/>
            </a:lvl6pPr>
            <a:lvl7pPr marL="10153697" indent="0">
              <a:buNone/>
              <a:defRPr sz="6082" b="1"/>
            </a:lvl7pPr>
            <a:lvl8pPr marL="11845962" indent="0">
              <a:buNone/>
              <a:defRPr sz="6082" b="1"/>
            </a:lvl8pPr>
            <a:lvl9pPr marL="135382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2281" indent="0">
              <a:buNone/>
              <a:defRPr sz="10415"/>
            </a:lvl2pPr>
            <a:lvl3pPr marL="3384563" indent="0">
              <a:buNone/>
              <a:defRPr sz="8997"/>
            </a:lvl3pPr>
            <a:lvl4pPr marL="5076839" indent="0">
              <a:buNone/>
              <a:defRPr sz="7499"/>
            </a:lvl4pPr>
            <a:lvl5pPr marL="6769121" indent="0">
              <a:buNone/>
              <a:defRPr sz="7499"/>
            </a:lvl5pPr>
            <a:lvl6pPr marL="8461399" indent="0">
              <a:buNone/>
              <a:defRPr sz="7499"/>
            </a:lvl6pPr>
            <a:lvl7pPr marL="10153697" indent="0">
              <a:buNone/>
              <a:defRPr sz="7499"/>
            </a:lvl7pPr>
            <a:lvl8pPr marL="11845962" indent="0">
              <a:buNone/>
              <a:defRPr sz="7499"/>
            </a:lvl8pPr>
            <a:lvl9pPr marL="1353824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281" indent="0">
              <a:buNone/>
              <a:defRPr sz="4583"/>
            </a:lvl2pPr>
            <a:lvl3pPr marL="3384563" indent="0">
              <a:buNone/>
              <a:defRPr sz="3747"/>
            </a:lvl3pPr>
            <a:lvl4pPr marL="5076839" indent="0">
              <a:buNone/>
              <a:defRPr sz="3333"/>
            </a:lvl4pPr>
            <a:lvl5pPr marL="6769121" indent="0">
              <a:buNone/>
              <a:defRPr sz="3333"/>
            </a:lvl5pPr>
            <a:lvl6pPr marL="8461399" indent="0">
              <a:buNone/>
              <a:defRPr sz="3333"/>
            </a:lvl6pPr>
            <a:lvl7pPr marL="10153697" indent="0">
              <a:buNone/>
              <a:defRPr sz="3333"/>
            </a:lvl7pPr>
            <a:lvl8pPr marL="11845962" indent="0">
              <a:buNone/>
              <a:defRPr sz="3333"/>
            </a:lvl8pPr>
            <a:lvl9pPr marL="135382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08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1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3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59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56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1816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83634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54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7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5907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0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27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45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1816" indent="0">
              <a:buNone/>
              <a:defRPr sz="7499" b="1"/>
            </a:lvl2pPr>
            <a:lvl3pPr marL="3383634" indent="0">
              <a:buNone/>
              <a:defRPr sz="6914" b="1"/>
            </a:lvl3pPr>
            <a:lvl4pPr marL="5075439" indent="0">
              <a:buNone/>
              <a:defRPr sz="6082" b="1"/>
            </a:lvl4pPr>
            <a:lvl5pPr marL="6767260" indent="0">
              <a:buNone/>
              <a:defRPr sz="6082" b="1"/>
            </a:lvl5pPr>
            <a:lvl6pPr marL="8459071" indent="0">
              <a:buNone/>
              <a:defRPr sz="6082" b="1"/>
            </a:lvl6pPr>
            <a:lvl7pPr marL="10150904" indent="0">
              <a:buNone/>
              <a:defRPr sz="6082" b="1"/>
            </a:lvl7pPr>
            <a:lvl8pPr marL="11842707" indent="0">
              <a:buNone/>
              <a:defRPr sz="6082" b="1"/>
            </a:lvl8pPr>
            <a:lvl9pPr marL="1353452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1816" indent="0">
              <a:buNone/>
              <a:defRPr sz="10415"/>
            </a:lvl2pPr>
            <a:lvl3pPr marL="3383634" indent="0">
              <a:buNone/>
              <a:defRPr sz="8997"/>
            </a:lvl3pPr>
            <a:lvl4pPr marL="5075439" indent="0">
              <a:buNone/>
              <a:defRPr sz="7499"/>
            </a:lvl4pPr>
            <a:lvl5pPr marL="6767260" indent="0">
              <a:buNone/>
              <a:defRPr sz="7499"/>
            </a:lvl5pPr>
            <a:lvl6pPr marL="8459071" indent="0">
              <a:buNone/>
              <a:defRPr sz="7499"/>
            </a:lvl6pPr>
            <a:lvl7pPr marL="10150904" indent="0">
              <a:buNone/>
              <a:defRPr sz="7499"/>
            </a:lvl7pPr>
            <a:lvl8pPr marL="11842707" indent="0">
              <a:buNone/>
              <a:defRPr sz="7499"/>
            </a:lvl8pPr>
            <a:lvl9pPr marL="1353452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816" indent="0">
              <a:buNone/>
              <a:defRPr sz="4583"/>
            </a:lvl2pPr>
            <a:lvl3pPr marL="3383634" indent="0">
              <a:buNone/>
              <a:defRPr sz="3747"/>
            </a:lvl3pPr>
            <a:lvl4pPr marL="5075439" indent="0">
              <a:buNone/>
              <a:defRPr sz="3333"/>
            </a:lvl4pPr>
            <a:lvl5pPr marL="6767260" indent="0">
              <a:buNone/>
              <a:defRPr sz="3333"/>
            </a:lvl5pPr>
            <a:lvl6pPr marL="8459071" indent="0">
              <a:buNone/>
              <a:defRPr sz="3333"/>
            </a:lvl6pPr>
            <a:lvl7pPr marL="10150904" indent="0">
              <a:buNone/>
              <a:defRPr sz="3333"/>
            </a:lvl7pPr>
            <a:lvl8pPr marL="11842707" indent="0">
              <a:buNone/>
              <a:defRPr sz="3333"/>
            </a:lvl8pPr>
            <a:lvl9pPr marL="1353452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12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684" indent="0" algn="ctr">
              <a:buNone/>
              <a:defRPr/>
            </a:lvl2pPr>
            <a:lvl3pPr marL="1691351" indent="0" algn="ctr">
              <a:buNone/>
              <a:defRPr/>
            </a:lvl3pPr>
            <a:lvl4pPr marL="2537031" indent="0" algn="ctr">
              <a:buNone/>
              <a:defRPr/>
            </a:lvl4pPr>
            <a:lvl5pPr marL="3382704" indent="0" algn="ctr">
              <a:buNone/>
              <a:defRPr/>
            </a:lvl5pPr>
            <a:lvl6pPr marL="4228367" indent="0" algn="ctr">
              <a:buNone/>
              <a:defRPr/>
            </a:lvl6pPr>
            <a:lvl7pPr marL="5074045" indent="0" algn="ctr">
              <a:buNone/>
              <a:defRPr/>
            </a:lvl7pPr>
            <a:lvl8pPr marL="5919722" indent="0" algn="ctr">
              <a:buNone/>
              <a:defRPr/>
            </a:lvl8pPr>
            <a:lvl9pPr marL="676540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8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222"/>
            <a:ext cx="24483061" cy="7874947"/>
          </a:xfrm>
        </p:spPr>
        <p:txBody>
          <a:bodyPr anchor="b"/>
          <a:lstStyle>
            <a:lvl1pPr marL="0" indent="0">
              <a:buNone/>
              <a:defRPr sz="3747"/>
            </a:lvl1pPr>
            <a:lvl2pPr marL="845684" indent="0">
              <a:buNone/>
              <a:defRPr sz="3333"/>
            </a:lvl2pPr>
            <a:lvl3pPr marL="1691351" indent="0">
              <a:buNone/>
              <a:defRPr sz="3166"/>
            </a:lvl3pPr>
            <a:lvl4pPr marL="2537031" indent="0">
              <a:buNone/>
              <a:defRPr sz="2750"/>
            </a:lvl4pPr>
            <a:lvl5pPr marL="3382704" indent="0">
              <a:buNone/>
              <a:defRPr sz="2750"/>
            </a:lvl5pPr>
            <a:lvl6pPr marL="4228367" indent="0">
              <a:buNone/>
              <a:defRPr sz="2750"/>
            </a:lvl6pPr>
            <a:lvl7pPr marL="5074045" indent="0">
              <a:buNone/>
              <a:defRPr sz="2750"/>
            </a:lvl7pPr>
            <a:lvl8pPr marL="5919722" indent="0">
              <a:buNone/>
              <a:defRPr sz="2750"/>
            </a:lvl8pPr>
            <a:lvl9pPr marL="6765400" indent="0">
              <a:buNone/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2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9" y="5499965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7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684" indent="0">
              <a:buNone/>
              <a:defRPr sz="3747" b="1"/>
            </a:lvl2pPr>
            <a:lvl3pPr marL="1691351" indent="0">
              <a:buNone/>
              <a:defRPr sz="3333" b="1"/>
            </a:lvl3pPr>
            <a:lvl4pPr marL="2537031" indent="0">
              <a:buNone/>
              <a:defRPr sz="3166" b="1"/>
            </a:lvl4pPr>
            <a:lvl5pPr marL="3382704" indent="0">
              <a:buNone/>
              <a:defRPr sz="3166" b="1"/>
            </a:lvl5pPr>
            <a:lvl6pPr marL="4228367" indent="0">
              <a:buNone/>
              <a:defRPr sz="3166" b="1"/>
            </a:lvl6pPr>
            <a:lvl7pPr marL="5074045" indent="0">
              <a:buNone/>
              <a:defRPr sz="3166" b="1"/>
            </a:lvl7pPr>
            <a:lvl8pPr marL="5919722" indent="0">
              <a:buNone/>
              <a:defRPr sz="3166" b="1"/>
            </a:lvl8pPr>
            <a:lvl9pPr marL="6765400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7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7"/>
            </a:lvl4pPr>
            <a:lvl5pPr>
              <a:defRPr sz="3747"/>
            </a:lvl5pPr>
            <a:lvl6pPr>
              <a:defRPr sz="3747"/>
            </a:lvl6pPr>
            <a:lvl7pPr>
              <a:defRPr sz="3747"/>
            </a:lvl7pPr>
            <a:lvl8pPr>
              <a:defRPr sz="3747"/>
            </a:lvl8pPr>
            <a:lvl9pPr>
              <a:defRPr sz="3747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3747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684" indent="0">
              <a:buNone/>
              <a:defRPr sz="5249"/>
            </a:lvl2pPr>
            <a:lvl3pPr marL="1691351" indent="0">
              <a:buNone/>
              <a:defRPr sz="4583"/>
            </a:lvl3pPr>
            <a:lvl4pPr marL="2537031" indent="0">
              <a:buNone/>
              <a:defRPr sz="3747"/>
            </a:lvl4pPr>
            <a:lvl5pPr marL="3382704" indent="0">
              <a:buNone/>
              <a:defRPr sz="3747"/>
            </a:lvl5pPr>
            <a:lvl6pPr marL="4228367" indent="0">
              <a:buNone/>
              <a:defRPr sz="3747"/>
            </a:lvl6pPr>
            <a:lvl7pPr marL="5074045" indent="0">
              <a:buNone/>
              <a:defRPr sz="3747"/>
            </a:lvl7pPr>
            <a:lvl8pPr marL="5919722" indent="0">
              <a:buNone/>
              <a:defRPr sz="3747"/>
            </a:lvl8pPr>
            <a:lvl9pPr marL="6765400" indent="0">
              <a:buNone/>
              <a:defRPr sz="3747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1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684" indent="0">
              <a:buNone/>
              <a:defRPr sz="2333"/>
            </a:lvl2pPr>
            <a:lvl3pPr marL="1691351" indent="0">
              <a:buNone/>
              <a:defRPr sz="1916"/>
            </a:lvl3pPr>
            <a:lvl4pPr marL="2537031" indent="0">
              <a:buNone/>
              <a:defRPr sz="1916"/>
            </a:lvl4pPr>
            <a:lvl5pPr marL="3382704" indent="0">
              <a:buNone/>
              <a:defRPr sz="1916"/>
            </a:lvl5pPr>
            <a:lvl6pPr marL="4228367" indent="0">
              <a:buNone/>
              <a:defRPr sz="1916"/>
            </a:lvl6pPr>
            <a:lvl7pPr marL="5074045" indent="0">
              <a:buNone/>
              <a:defRPr sz="1916"/>
            </a:lvl7pPr>
            <a:lvl8pPr marL="5919722" indent="0">
              <a:buNone/>
              <a:defRPr sz="1916"/>
            </a:lvl8pPr>
            <a:lvl9pPr marL="6765400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7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8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887" indent="0">
              <a:buNone/>
              <a:defRPr sz="6914"/>
            </a:lvl2pPr>
            <a:lvl3pPr marL="3381776" indent="0">
              <a:buNone/>
              <a:defRPr sz="6082"/>
            </a:lvl3pPr>
            <a:lvl4pPr marL="5072652" indent="0">
              <a:buNone/>
              <a:defRPr sz="5249"/>
            </a:lvl4pPr>
            <a:lvl5pPr marL="6763535" indent="0">
              <a:buNone/>
              <a:defRPr sz="5249"/>
            </a:lvl5pPr>
            <a:lvl6pPr marL="8454416" indent="0">
              <a:buNone/>
              <a:defRPr sz="5249"/>
            </a:lvl6pPr>
            <a:lvl7pPr marL="10145319" indent="0">
              <a:buNone/>
              <a:defRPr sz="5249"/>
            </a:lvl7pPr>
            <a:lvl8pPr marL="11836189" indent="0">
              <a:buNone/>
              <a:defRPr sz="5249"/>
            </a:lvl8pPr>
            <a:lvl9pPr marL="1352707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887" indent="0">
              <a:buNone/>
              <a:defRPr sz="7499" b="1"/>
            </a:lvl2pPr>
            <a:lvl3pPr marL="3381776" indent="0">
              <a:buNone/>
              <a:defRPr sz="6914" b="1"/>
            </a:lvl3pPr>
            <a:lvl4pPr marL="5072652" indent="0">
              <a:buNone/>
              <a:defRPr sz="6082" b="1"/>
            </a:lvl4pPr>
            <a:lvl5pPr marL="6763535" indent="0">
              <a:buNone/>
              <a:defRPr sz="6082" b="1"/>
            </a:lvl5pPr>
            <a:lvl6pPr marL="8454416" indent="0">
              <a:buNone/>
              <a:defRPr sz="6082" b="1"/>
            </a:lvl6pPr>
            <a:lvl7pPr marL="10145319" indent="0">
              <a:buNone/>
              <a:defRPr sz="6082" b="1"/>
            </a:lvl7pPr>
            <a:lvl8pPr marL="11836189" indent="0">
              <a:buNone/>
              <a:defRPr sz="6082" b="1"/>
            </a:lvl8pPr>
            <a:lvl9pPr marL="1352707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887" indent="0">
              <a:buNone/>
              <a:defRPr sz="10415"/>
            </a:lvl2pPr>
            <a:lvl3pPr marL="3381776" indent="0">
              <a:buNone/>
              <a:defRPr sz="8997"/>
            </a:lvl3pPr>
            <a:lvl4pPr marL="5072652" indent="0">
              <a:buNone/>
              <a:defRPr sz="7499"/>
            </a:lvl4pPr>
            <a:lvl5pPr marL="6763535" indent="0">
              <a:buNone/>
              <a:defRPr sz="7499"/>
            </a:lvl5pPr>
            <a:lvl6pPr marL="8454416" indent="0">
              <a:buNone/>
              <a:defRPr sz="7499"/>
            </a:lvl6pPr>
            <a:lvl7pPr marL="10145319" indent="0">
              <a:buNone/>
              <a:defRPr sz="7499"/>
            </a:lvl7pPr>
            <a:lvl8pPr marL="11836189" indent="0">
              <a:buNone/>
              <a:defRPr sz="7499"/>
            </a:lvl8pPr>
            <a:lvl9pPr marL="1352707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887" indent="0">
              <a:buNone/>
              <a:defRPr sz="4583"/>
            </a:lvl2pPr>
            <a:lvl3pPr marL="3381776" indent="0">
              <a:buNone/>
              <a:defRPr sz="3747"/>
            </a:lvl3pPr>
            <a:lvl4pPr marL="5072652" indent="0">
              <a:buNone/>
              <a:defRPr sz="3333"/>
            </a:lvl4pPr>
            <a:lvl5pPr marL="6763535" indent="0">
              <a:buNone/>
              <a:defRPr sz="3333"/>
            </a:lvl5pPr>
            <a:lvl6pPr marL="8454416" indent="0">
              <a:buNone/>
              <a:defRPr sz="3333"/>
            </a:lvl6pPr>
            <a:lvl7pPr marL="10145319" indent="0">
              <a:buNone/>
              <a:defRPr sz="3333"/>
            </a:lvl7pPr>
            <a:lvl8pPr marL="11836189" indent="0">
              <a:buNone/>
              <a:defRPr sz="3333"/>
            </a:lvl8pPr>
            <a:lvl9pPr marL="1352707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421" indent="0">
              <a:buNone/>
              <a:defRPr sz="6914"/>
            </a:lvl2pPr>
            <a:lvl3pPr marL="3380847" indent="0">
              <a:buNone/>
              <a:defRPr sz="6082"/>
            </a:lvl3pPr>
            <a:lvl4pPr marL="5071255" indent="0">
              <a:buNone/>
              <a:defRPr sz="5249"/>
            </a:lvl4pPr>
            <a:lvl5pPr marL="6761678" indent="0">
              <a:buNone/>
              <a:defRPr sz="5249"/>
            </a:lvl5pPr>
            <a:lvl6pPr marL="8452092" indent="0">
              <a:buNone/>
              <a:defRPr sz="5249"/>
            </a:lvl6pPr>
            <a:lvl7pPr marL="10142531" indent="0">
              <a:buNone/>
              <a:defRPr sz="5249"/>
            </a:lvl7pPr>
            <a:lvl8pPr marL="11832937" indent="0">
              <a:buNone/>
              <a:defRPr sz="5249"/>
            </a:lvl8pPr>
            <a:lvl9pPr marL="1352335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90421" indent="0">
              <a:buNone/>
              <a:defRPr sz="7499" b="1"/>
            </a:lvl2pPr>
            <a:lvl3pPr marL="3380847" indent="0">
              <a:buNone/>
              <a:defRPr sz="6914" b="1"/>
            </a:lvl3pPr>
            <a:lvl4pPr marL="5071255" indent="0">
              <a:buNone/>
              <a:defRPr sz="6082" b="1"/>
            </a:lvl4pPr>
            <a:lvl5pPr marL="6761678" indent="0">
              <a:buNone/>
              <a:defRPr sz="6082" b="1"/>
            </a:lvl5pPr>
            <a:lvl6pPr marL="8452092" indent="0">
              <a:buNone/>
              <a:defRPr sz="6082" b="1"/>
            </a:lvl6pPr>
            <a:lvl7pPr marL="10142531" indent="0">
              <a:buNone/>
              <a:defRPr sz="6082" b="1"/>
            </a:lvl7pPr>
            <a:lvl8pPr marL="11832937" indent="0">
              <a:buNone/>
              <a:defRPr sz="6082" b="1"/>
            </a:lvl8pPr>
            <a:lvl9pPr marL="1352335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90421" indent="0">
              <a:buNone/>
              <a:defRPr sz="10415"/>
            </a:lvl2pPr>
            <a:lvl3pPr marL="3380847" indent="0">
              <a:buNone/>
              <a:defRPr sz="8997"/>
            </a:lvl3pPr>
            <a:lvl4pPr marL="5071255" indent="0">
              <a:buNone/>
              <a:defRPr sz="7499"/>
            </a:lvl4pPr>
            <a:lvl5pPr marL="6761678" indent="0">
              <a:buNone/>
              <a:defRPr sz="7499"/>
            </a:lvl5pPr>
            <a:lvl6pPr marL="8452092" indent="0">
              <a:buNone/>
              <a:defRPr sz="7499"/>
            </a:lvl6pPr>
            <a:lvl7pPr marL="10142531" indent="0">
              <a:buNone/>
              <a:defRPr sz="7499"/>
            </a:lvl7pPr>
            <a:lvl8pPr marL="11832937" indent="0">
              <a:buNone/>
              <a:defRPr sz="7499"/>
            </a:lvl8pPr>
            <a:lvl9pPr marL="1352335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421" indent="0">
              <a:buNone/>
              <a:defRPr sz="4583"/>
            </a:lvl2pPr>
            <a:lvl3pPr marL="3380847" indent="0">
              <a:buNone/>
              <a:defRPr sz="3747"/>
            </a:lvl3pPr>
            <a:lvl4pPr marL="5071255" indent="0">
              <a:buNone/>
              <a:defRPr sz="3333"/>
            </a:lvl4pPr>
            <a:lvl5pPr marL="6761678" indent="0">
              <a:buNone/>
              <a:defRPr sz="3333"/>
            </a:lvl5pPr>
            <a:lvl6pPr marL="8452092" indent="0">
              <a:buNone/>
              <a:defRPr sz="3333"/>
            </a:lvl6pPr>
            <a:lvl7pPr marL="10142531" indent="0">
              <a:buNone/>
              <a:defRPr sz="3333"/>
            </a:lvl7pPr>
            <a:lvl8pPr marL="11832937" indent="0">
              <a:buNone/>
              <a:defRPr sz="3333"/>
            </a:lvl8pPr>
            <a:lvl9pPr marL="1352335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795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955" indent="0">
              <a:buNone/>
              <a:defRPr sz="6914"/>
            </a:lvl2pPr>
            <a:lvl3pPr marL="3379917" indent="0">
              <a:buNone/>
              <a:defRPr sz="6082"/>
            </a:lvl3pPr>
            <a:lvl4pPr marL="5069861" indent="0">
              <a:buNone/>
              <a:defRPr sz="5249"/>
            </a:lvl4pPr>
            <a:lvl5pPr marL="6759819" indent="0">
              <a:buNone/>
              <a:defRPr sz="5249"/>
            </a:lvl5pPr>
            <a:lvl6pPr marL="8449767" indent="0">
              <a:buNone/>
              <a:defRPr sz="5249"/>
            </a:lvl6pPr>
            <a:lvl7pPr marL="10139741" indent="0">
              <a:buNone/>
              <a:defRPr sz="5249"/>
            </a:lvl7pPr>
            <a:lvl8pPr marL="11829683" indent="0">
              <a:buNone/>
              <a:defRPr sz="5249"/>
            </a:lvl8pPr>
            <a:lvl9pPr marL="135196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955" indent="0">
              <a:buNone/>
              <a:defRPr sz="7499" b="1"/>
            </a:lvl2pPr>
            <a:lvl3pPr marL="3379917" indent="0">
              <a:buNone/>
              <a:defRPr sz="6914" b="1"/>
            </a:lvl3pPr>
            <a:lvl4pPr marL="5069861" indent="0">
              <a:buNone/>
              <a:defRPr sz="6082" b="1"/>
            </a:lvl4pPr>
            <a:lvl5pPr marL="6759819" indent="0">
              <a:buNone/>
              <a:defRPr sz="6082" b="1"/>
            </a:lvl5pPr>
            <a:lvl6pPr marL="8449767" indent="0">
              <a:buNone/>
              <a:defRPr sz="6082" b="1"/>
            </a:lvl6pPr>
            <a:lvl7pPr marL="10139741" indent="0">
              <a:buNone/>
              <a:defRPr sz="6082" b="1"/>
            </a:lvl7pPr>
            <a:lvl8pPr marL="11829683" indent="0">
              <a:buNone/>
              <a:defRPr sz="6082" b="1"/>
            </a:lvl8pPr>
            <a:lvl9pPr marL="135196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0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0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955" indent="0">
              <a:buNone/>
              <a:defRPr sz="10415"/>
            </a:lvl2pPr>
            <a:lvl3pPr marL="3379917" indent="0">
              <a:buNone/>
              <a:defRPr sz="8997"/>
            </a:lvl3pPr>
            <a:lvl4pPr marL="5069861" indent="0">
              <a:buNone/>
              <a:defRPr sz="7499"/>
            </a:lvl4pPr>
            <a:lvl5pPr marL="6759819" indent="0">
              <a:buNone/>
              <a:defRPr sz="7499"/>
            </a:lvl5pPr>
            <a:lvl6pPr marL="8449767" indent="0">
              <a:buNone/>
              <a:defRPr sz="7499"/>
            </a:lvl6pPr>
            <a:lvl7pPr marL="10139741" indent="0">
              <a:buNone/>
              <a:defRPr sz="7499"/>
            </a:lvl7pPr>
            <a:lvl8pPr marL="11829683" indent="0">
              <a:buNone/>
              <a:defRPr sz="7499"/>
            </a:lvl8pPr>
            <a:lvl9pPr marL="135196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955" indent="0">
              <a:buNone/>
              <a:defRPr sz="4583"/>
            </a:lvl2pPr>
            <a:lvl3pPr marL="3379917" indent="0">
              <a:buNone/>
              <a:defRPr sz="3747"/>
            </a:lvl3pPr>
            <a:lvl4pPr marL="5069861" indent="0">
              <a:buNone/>
              <a:defRPr sz="3333"/>
            </a:lvl4pPr>
            <a:lvl5pPr marL="6759819" indent="0">
              <a:buNone/>
              <a:defRPr sz="3333"/>
            </a:lvl5pPr>
            <a:lvl6pPr marL="8449767" indent="0">
              <a:buNone/>
              <a:defRPr sz="3333"/>
            </a:lvl6pPr>
            <a:lvl7pPr marL="10139741" indent="0">
              <a:buNone/>
              <a:defRPr sz="3333"/>
            </a:lvl7pPr>
            <a:lvl8pPr marL="11829683" indent="0">
              <a:buNone/>
              <a:defRPr sz="3333"/>
            </a:lvl8pPr>
            <a:lvl9pPr marL="135196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7" y="5899964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3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490"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17900860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8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8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79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7" y="6825590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7" y="7441927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0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490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898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84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795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744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69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64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591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53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490" indent="0">
              <a:buNone/>
              <a:defRPr sz="7499" b="1"/>
            </a:lvl2pPr>
            <a:lvl3pPr marL="3378988" indent="0">
              <a:buNone/>
              <a:defRPr sz="6914" b="1"/>
            </a:lvl3pPr>
            <a:lvl4pPr marL="5068468" indent="0">
              <a:buNone/>
              <a:defRPr sz="6082" b="1"/>
            </a:lvl4pPr>
            <a:lvl5pPr marL="6757958" indent="0">
              <a:buNone/>
              <a:defRPr sz="6082" b="1"/>
            </a:lvl5pPr>
            <a:lvl6pPr marL="8447443" indent="0">
              <a:buNone/>
              <a:defRPr sz="6082" b="1"/>
            </a:lvl6pPr>
            <a:lvl7pPr marL="10136952" indent="0">
              <a:buNone/>
              <a:defRPr sz="6082" b="1"/>
            </a:lvl7pPr>
            <a:lvl8pPr marL="11826430" indent="0">
              <a:buNone/>
              <a:defRPr sz="6082" b="1"/>
            </a:lvl8pPr>
            <a:lvl9pPr marL="135159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79"/>
            </a:lvl1pPr>
            <a:lvl2pPr marL="1689490" indent="0">
              <a:buNone/>
              <a:defRPr sz="10415"/>
            </a:lvl2pPr>
            <a:lvl3pPr marL="3378988" indent="0">
              <a:buNone/>
              <a:defRPr sz="8997"/>
            </a:lvl3pPr>
            <a:lvl4pPr marL="5068468" indent="0">
              <a:buNone/>
              <a:defRPr sz="7499"/>
            </a:lvl4pPr>
            <a:lvl5pPr marL="6757958" indent="0">
              <a:buNone/>
              <a:defRPr sz="7499"/>
            </a:lvl5pPr>
            <a:lvl6pPr marL="8447443" indent="0">
              <a:buNone/>
              <a:defRPr sz="7499"/>
            </a:lvl6pPr>
            <a:lvl7pPr marL="10136952" indent="0">
              <a:buNone/>
              <a:defRPr sz="7499"/>
            </a:lvl7pPr>
            <a:lvl8pPr marL="11826430" indent="0">
              <a:buNone/>
              <a:defRPr sz="7499"/>
            </a:lvl8pPr>
            <a:lvl9pPr marL="1351591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490" indent="0">
              <a:buNone/>
              <a:defRPr sz="4583"/>
            </a:lvl2pPr>
            <a:lvl3pPr marL="3378988" indent="0">
              <a:buNone/>
              <a:defRPr sz="3747"/>
            </a:lvl3pPr>
            <a:lvl4pPr marL="5068468" indent="0">
              <a:buNone/>
              <a:defRPr sz="3333"/>
            </a:lvl4pPr>
            <a:lvl5pPr marL="6757958" indent="0">
              <a:buNone/>
              <a:defRPr sz="3333"/>
            </a:lvl5pPr>
            <a:lvl6pPr marL="8447443" indent="0">
              <a:buNone/>
              <a:defRPr sz="3333"/>
            </a:lvl6pPr>
            <a:lvl7pPr marL="10136952" indent="0">
              <a:buNone/>
              <a:defRPr sz="3333"/>
            </a:lvl7pPr>
            <a:lvl8pPr marL="11826430" indent="0">
              <a:buNone/>
              <a:defRPr sz="3333"/>
            </a:lvl8pPr>
            <a:lvl9pPr marL="135159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027" indent="0">
              <a:buNone/>
              <a:defRPr sz="6914"/>
            </a:lvl2pPr>
            <a:lvl3pPr marL="3378057" indent="0">
              <a:buNone/>
              <a:defRPr sz="6082"/>
            </a:lvl3pPr>
            <a:lvl4pPr marL="5067071" indent="0">
              <a:buNone/>
              <a:defRPr sz="5249"/>
            </a:lvl4pPr>
            <a:lvl5pPr marL="6756099" indent="0">
              <a:buNone/>
              <a:defRPr sz="5249"/>
            </a:lvl5pPr>
            <a:lvl6pPr marL="8445119" indent="0">
              <a:buNone/>
              <a:defRPr sz="5249"/>
            </a:lvl6pPr>
            <a:lvl7pPr marL="10134163" indent="0">
              <a:buNone/>
              <a:defRPr sz="5249"/>
            </a:lvl7pPr>
            <a:lvl8pPr marL="11823175" indent="0">
              <a:buNone/>
              <a:defRPr sz="5249"/>
            </a:lvl8pPr>
            <a:lvl9pPr marL="1351219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9027" indent="0">
              <a:buNone/>
              <a:defRPr sz="7499" b="1"/>
            </a:lvl2pPr>
            <a:lvl3pPr marL="3378057" indent="0">
              <a:buNone/>
              <a:defRPr sz="6914" b="1"/>
            </a:lvl3pPr>
            <a:lvl4pPr marL="5067071" indent="0">
              <a:buNone/>
              <a:defRPr sz="6082" b="1"/>
            </a:lvl4pPr>
            <a:lvl5pPr marL="6756099" indent="0">
              <a:buNone/>
              <a:defRPr sz="6082" b="1"/>
            </a:lvl5pPr>
            <a:lvl6pPr marL="8445119" indent="0">
              <a:buNone/>
              <a:defRPr sz="6082" b="1"/>
            </a:lvl6pPr>
            <a:lvl7pPr marL="10134163" indent="0">
              <a:buNone/>
              <a:defRPr sz="6082" b="1"/>
            </a:lvl7pPr>
            <a:lvl8pPr marL="11823175" indent="0">
              <a:buNone/>
              <a:defRPr sz="6082" b="1"/>
            </a:lvl8pPr>
            <a:lvl9pPr marL="1351219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9027" indent="0">
              <a:buNone/>
              <a:defRPr sz="10415"/>
            </a:lvl2pPr>
            <a:lvl3pPr marL="3378057" indent="0">
              <a:buNone/>
              <a:defRPr sz="8997"/>
            </a:lvl3pPr>
            <a:lvl4pPr marL="5067071" indent="0">
              <a:buNone/>
              <a:defRPr sz="7499"/>
            </a:lvl4pPr>
            <a:lvl5pPr marL="6756099" indent="0">
              <a:buNone/>
              <a:defRPr sz="7499"/>
            </a:lvl5pPr>
            <a:lvl6pPr marL="8445119" indent="0">
              <a:buNone/>
              <a:defRPr sz="7499"/>
            </a:lvl6pPr>
            <a:lvl7pPr marL="10134163" indent="0">
              <a:buNone/>
              <a:defRPr sz="7499"/>
            </a:lvl7pPr>
            <a:lvl8pPr marL="11823175" indent="0">
              <a:buNone/>
              <a:defRPr sz="7499"/>
            </a:lvl8pPr>
            <a:lvl9pPr marL="1351219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027" indent="0">
              <a:buNone/>
              <a:defRPr sz="4583"/>
            </a:lvl2pPr>
            <a:lvl3pPr marL="3378057" indent="0">
              <a:buNone/>
              <a:defRPr sz="3747"/>
            </a:lvl3pPr>
            <a:lvl4pPr marL="5067071" indent="0">
              <a:buNone/>
              <a:defRPr sz="3333"/>
            </a:lvl4pPr>
            <a:lvl5pPr marL="6756099" indent="0">
              <a:buNone/>
              <a:defRPr sz="3333"/>
            </a:lvl5pPr>
            <a:lvl6pPr marL="8445119" indent="0">
              <a:buNone/>
              <a:defRPr sz="3333"/>
            </a:lvl6pPr>
            <a:lvl7pPr marL="10134163" indent="0">
              <a:buNone/>
              <a:defRPr sz="3333"/>
            </a:lvl7pPr>
            <a:lvl8pPr marL="11823175" indent="0">
              <a:buNone/>
              <a:defRPr sz="3333"/>
            </a:lvl8pPr>
            <a:lvl9pPr marL="1351219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19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56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27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25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562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712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56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42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279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137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992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84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562" indent="0">
              <a:buNone/>
              <a:defRPr sz="7499" b="1"/>
            </a:lvl2pPr>
            <a:lvl3pPr marL="3377127" indent="0">
              <a:buNone/>
              <a:defRPr sz="6914" b="1"/>
            </a:lvl3pPr>
            <a:lvl4pPr marL="5065679" indent="0">
              <a:buNone/>
              <a:defRPr sz="6082" b="1"/>
            </a:lvl4pPr>
            <a:lvl5pPr marL="6754241" indent="0">
              <a:buNone/>
              <a:defRPr sz="6082" b="1"/>
            </a:lvl5pPr>
            <a:lvl6pPr marL="8442794" indent="0">
              <a:buNone/>
              <a:defRPr sz="6082" b="1"/>
            </a:lvl6pPr>
            <a:lvl7pPr marL="10131374" indent="0">
              <a:buNone/>
              <a:defRPr sz="6082" b="1"/>
            </a:lvl7pPr>
            <a:lvl8pPr marL="11819921" indent="0">
              <a:buNone/>
              <a:defRPr sz="6082" b="1"/>
            </a:lvl8pPr>
            <a:lvl9pPr marL="1350847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562" indent="0">
              <a:buNone/>
              <a:defRPr sz="10415"/>
            </a:lvl2pPr>
            <a:lvl3pPr marL="3377127" indent="0">
              <a:buNone/>
              <a:defRPr sz="8997"/>
            </a:lvl3pPr>
            <a:lvl4pPr marL="5065679" indent="0">
              <a:buNone/>
              <a:defRPr sz="7499"/>
            </a:lvl4pPr>
            <a:lvl5pPr marL="6754241" indent="0">
              <a:buNone/>
              <a:defRPr sz="7499"/>
            </a:lvl5pPr>
            <a:lvl6pPr marL="8442794" indent="0">
              <a:buNone/>
              <a:defRPr sz="7499"/>
            </a:lvl6pPr>
            <a:lvl7pPr marL="10131374" indent="0">
              <a:buNone/>
              <a:defRPr sz="7499"/>
            </a:lvl7pPr>
            <a:lvl8pPr marL="11819921" indent="0">
              <a:buNone/>
              <a:defRPr sz="7499"/>
            </a:lvl8pPr>
            <a:lvl9pPr marL="13508479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562" indent="0">
              <a:buNone/>
              <a:defRPr sz="4583"/>
            </a:lvl2pPr>
            <a:lvl3pPr marL="3377127" indent="0">
              <a:buNone/>
              <a:defRPr sz="3747"/>
            </a:lvl3pPr>
            <a:lvl4pPr marL="5065679" indent="0">
              <a:buNone/>
              <a:defRPr sz="3333"/>
            </a:lvl4pPr>
            <a:lvl5pPr marL="6754241" indent="0">
              <a:buNone/>
              <a:defRPr sz="3333"/>
            </a:lvl5pPr>
            <a:lvl6pPr marL="8442794" indent="0">
              <a:buNone/>
              <a:defRPr sz="3333"/>
            </a:lvl6pPr>
            <a:lvl7pPr marL="10131374" indent="0">
              <a:buNone/>
              <a:defRPr sz="3333"/>
            </a:lvl7pPr>
            <a:lvl8pPr marL="11819921" indent="0">
              <a:buNone/>
              <a:defRPr sz="3333"/>
            </a:lvl8pPr>
            <a:lvl9pPr marL="1350847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5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3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098" indent="0">
              <a:buNone/>
              <a:defRPr sz="6914"/>
            </a:lvl2pPr>
            <a:lvl3pPr marL="3376197" indent="0">
              <a:buNone/>
              <a:defRPr sz="6082"/>
            </a:lvl3pPr>
            <a:lvl4pPr marL="5064284" indent="0">
              <a:buNone/>
              <a:defRPr sz="5249"/>
            </a:lvl4pPr>
            <a:lvl5pPr marL="6752380" indent="0">
              <a:buNone/>
              <a:defRPr sz="5249"/>
            </a:lvl5pPr>
            <a:lvl6pPr marL="8440470" indent="0">
              <a:buNone/>
              <a:defRPr sz="5249"/>
            </a:lvl6pPr>
            <a:lvl7pPr marL="10128590" indent="0">
              <a:buNone/>
              <a:defRPr sz="5249"/>
            </a:lvl7pPr>
            <a:lvl8pPr marL="11816671" indent="0">
              <a:buNone/>
              <a:defRPr sz="5249"/>
            </a:lvl8pPr>
            <a:lvl9pPr marL="135047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8098" indent="0">
              <a:buNone/>
              <a:defRPr sz="7499" b="1"/>
            </a:lvl2pPr>
            <a:lvl3pPr marL="3376197" indent="0">
              <a:buNone/>
              <a:defRPr sz="6914" b="1"/>
            </a:lvl3pPr>
            <a:lvl4pPr marL="5064284" indent="0">
              <a:buNone/>
              <a:defRPr sz="6082" b="1"/>
            </a:lvl4pPr>
            <a:lvl5pPr marL="6752380" indent="0">
              <a:buNone/>
              <a:defRPr sz="6082" b="1"/>
            </a:lvl5pPr>
            <a:lvl6pPr marL="8440470" indent="0">
              <a:buNone/>
              <a:defRPr sz="6082" b="1"/>
            </a:lvl6pPr>
            <a:lvl7pPr marL="10128590" indent="0">
              <a:buNone/>
              <a:defRPr sz="6082" b="1"/>
            </a:lvl7pPr>
            <a:lvl8pPr marL="11816671" indent="0">
              <a:buNone/>
              <a:defRPr sz="6082" b="1"/>
            </a:lvl8pPr>
            <a:lvl9pPr marL="135047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4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8098" indent="0">
              <a:buNone/>
              <a:defRPr sz="10415"/>
            </a:lvl2pPr>
            <a:lvl3pPr marL="3376197" indent="0">
              <a:buNone/>
              <a:defRPr sz="8997"/>
            </a:lvl3pPr>
            <a:lvl4pPr marL="5064284" indent="0">
              <a:buNone/>
              <a:defRPr sz="7499"/>
            </a:lvl4pPr>
            <a:lvl5pPr marL="6752380" indent="0">
              <a:buNone/>
              <a:defRPr sz="7499"/>
            </a:lvl5pPr>
            <a:lvl6pPr marL="8440470" indent="0">
              <a:buNone/>
              <a:defRPr sz="7499"/>
            </a:lvl6pPr>
            <a:lvl7pPr marL="10128590" indent="0">
              <a:buNone/>
              <a:defRPr sz="7499"/>
            </a:lvl7pPr>
            <a:lvl8pPr marL="11816671" indent="0">
              <a:buNone/>
              <a:defRPr sz="7499"/>
            </a:lvl8pPr>
            <a:lvl9pPr marL="135047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098" indent="0">
              <a:buNone/>
              <a:defRPr sz="4583"/>
            </a:lvl2pPr>
            <a:lvl3pPr marL="3376197" indent="0">
              <a:buNone/>
              <a:defRPr sz="3747"/>
            </a:lvl3pPr>
            <a:lvl4pPr marL="5064284" indent="0">
              <a:buNone/>
              <a:defRPr sz="3333"/>
            </a:lvl4pPr>
            <a:lvl5pPr marL="6752380" indent="0">
              <a:buNone/>
              <a:defRPr sz="3333"/>
            </a:lvl5pPr>
            <a:lvl6pPr marL="8440470" indent="0">
              <a:buNone/>
              <a:defRPr sz="3333"/>
            </a:lvl6pPr>
            <a:lvl7pPr marL="10128590" indent="0">
              <a:buNone/>
              <a:defRPr sz="3333"/>
            </a:lvl7pPr>
            <a:lvl8pPr marL="11816671" indent="0">
              <a:buNone/>
              <a:defRPr sz="3333"/>
            </a:lvl8pPr>
            <a:lvl9pPr marL="135047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7" y="11184225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7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6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8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48"/>
            <a:ext cx="24483061" cy="7149947"/>
          </a:xfrm>
        </p:spPr>
        <p:txBody>
          <a:bodyPr anchor="t"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633" indent="0">
              <a:buNone/>
              <a:defRPr sz="6914">
                <a:solidFill>
                  <a:schemeClr val="tx1">
                    <a:tint val="75000"/>
                  </a:schemeClr>
                </a:solidFill>
              </a:defRPr>
            </a:lvl2pPr>
            <a:lvl3pPr marL="337526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289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052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81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58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34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10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5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9" y="840027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633" indent="0">
              <a:buNone/>
              <a:defRPr sz="7499" b="1"/>
            </a:lvl2pPr>
            <a:lvl3pPr marL="3375268" indent="0">
              <a:buNone/>
              <a:defRPr sz="6914" b="1"/>
            </a:lvl3pPr>
            <a:lvl4pPr marL="5062892" indent="0">
              <a:buNone/>
              <a:defRPr sz="6082" b="1"/>
            </a:lvl4pPr>
            <a:lvl5pPr marL="6750525" indent="0">
              <a:buNone/>
              <a:defRPr sz="6082" b="1"/>
            </a:lvl5pPr>
            <a:lvl6pPr marL="8438149" indent="0">
              <a:buNone/>
              <a:defRPr sz="6082" b="1"/>
            </a:lvl6pPr>
            <a:lvl7pPr marL="10125806" indent="0">
              <a:buNone/>
              <a:defRPr sz="6082" b="1"/>
            </a:lvl7pPr>
            <a:lvl8pPr marL="11813422" indent="0">
              <a:buNone/>
              <a:defRPr sz="6082" b="1"/>
            </a:lvl8pPr>
            <a:lvl9pPr marL="135010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1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633" indent="0">
              <a:buNone/>
              <a:defRPr sz="10415"/>
            </a:lvl2pPr>
            <a:lvl3pPr marL="3375268" indent="0">
              <a:buNone/>
              <a:defRPr sz="8997"/>
            </a:lvl3pPr>
            <a:lvl4pPr marL="5062892" indent="0">
              <a:buNone/>
              <a:defRPr sz="7499"/>
            </a:lvl4pPr>
            <a:lvl5pPr marL="6750525" indent="0">
              <a:buNone/>
              <a:defRPr sz="7499"/>
            </a:lvl5pPr>
            <a:lvl6pPr marL="8438149" indent="0">
              <a:buNone/>
              <a:defRPr sz="7499"/>
            </a:lvl6pPr>
            <a:lvl7pPr marL="10125806" indent="0">
              <a:buNone/>
              <a:defRPr sz="7499"/>
            </a:lvl7pPr>
            <a:lvl8pPr marL="11813422" indent="0">
              <a:buNone/>
              <a:defRPr sz="7499"/>
            </a:lvl8pPr>
            <a:lvl9pPr marL="13501050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633" indent="0">
              <a:buNone/>
              <a:defRPr sz="4583"/>
            </a:lvl2pPr>
            <a:lvl3pPr marL="3375268" indent="0">
              <a:buNone/>
              <a:defRPr sz="3747"/>
            </a:lvl3pPr>
            <a:lvl4pPr marL="5062892" indent="0">
              <a:buNone/>
              <a:defRPr sz="3333"/>
            </a:lvl4pPr>
            <a:lvl5pPr marL="6750525" indent="0">
              <a:buNone/>
              <a:defRPr sz="3333"/>
            </a:lvl5pPr>
            <a:lvl6pPr marL="8438149" indent="0">
              <a:buNone/>
              <a:defRPr sz="3333"/>
            </a:lvl6pPr>
            <a:lvl7pPr marL="10125806" indent="0">
              <a:buNone/>
              <a:defRPr sz="3333"/>
            </a:lvl7pPr>
            <a:lvl8pPr marL="11813422" indent="0">
              <a:buNone/>
              <a:defRPr sz="3333"/>
            </a:lvl8pPr>
            <a:lvl9pPr marL="135010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56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169" indent="0">
              <a:buNone/>
              <a:defRPr sz="6914"/>
            </a:lvl2pPr>
            <a:lvl3pPr marL="3374339" indent="0">
              <a:buNone/>
              <a:defRPr sz="6082"/>
            </a:lvl3pPr>
            <a:lvl4pPr marL="5061499" indent="0">
              <a:buNone/>
              <a:defRPr sz="5249"/>
            </a:lvl4pPr>
            <a:lvl5pPr marL="6748669" indent="0">
              <a:buNone/>
              <a:defRPr sz="5249"/>
            </a:lvl5pPr>
            <a:lvl6pPr marL="8435830" indent="0">
              <a:buNone/>
              <a:defRPr sz="5249"/>
            </a:lvl6pPr>
            <a:lvl7pPr marL="10123018" indent="0">
              <a:buNone/>
              <a:defRPr sz="5249"/>
            </a:lvl7pPr>
            <a:lvl8pPr marL="11810172" indent="0">
              <a:buNone/>
              <a:defRPr sz="5249"/>
            </a:lvl8pPr>
            <a:lvl9pPr marL="134973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7169" indent="0">
              <a:buNone/>
              <a:defRPr sz="7499" b="1"/>
            </a:lvl2pPr>
            <a:lvl3pPr marL="3374339" indent="0">
              <a:buNone/>
              <a:defRPr sz="6914" b="1"/>
            </a:lvl3pPr>
            <a:lvl4pPr marL="5061499" indent="0">
              <a:buNone/>
              <a:defRPr sz="6082" b="1"/>
            </a:lvl4pPr>
            <a:lvl5pPr marL="6748669" indent="0">
              <a:buNone/>
              <a:defRPr sz="6082" b="1"/>
            </a:lvl5pPr>
            <a:lvl6pPr marL="8435830" indent="0">
              <a:buNone/>
              <a:defRPr sz="6082" b="1"/>
            </a:lvl6pPr>
            <a:lvl7pPr marL="10123018" indent="0">
              <a:buNone/>
              <a:defRPr sz="6082" b="1"/>
            </a:lvl7pPr>
            <a:lvl8pPr marL="11810172" indent="0">
              <a:buNone/>
              <a:defRPr sz="6082" b="1"/>
            </a:lvl8pPr>
            <a:lvl9pPr marL="134973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7169" indent="0">
              <a:buNone/>
              <a:defRPr sz="10415"/>
            </a:lvl2pPr>
            <a:lvl3pPr marL="3374339" indent="0">
              <a:buNone/>
              <a:defRPr sz="8997"/>
            </a:lvl3pPr>
            <a:lvl4pPr marL="5061499" indent="0">
              <a:buNone/>
              <a:defRPr sz="7499"/>
            </a:lvl4pPr>
            <a:lvl5pPr marL="6748669" indent="0">
              <a:buNone/>
              <a:defRPr sz="7499"/>
            </a:lvl5pPr>
            <a:lvl6pPr marL="8435830" indent="0">
              <a:buNone/>
              <a:defRPr sz="7499"/>
            </a:lvl6pPr>
            <a:lvl7pPr marL="10123018" indent="0">
              <a:buNone/>
              <a:defRPr sz="7499"/>
            </a:lvl7pPr>
            <a:lvl8pPr marL="11810172" indent="0">
              <a:buNone/>
              <a:defRPr sz="7499"/>
            </a:lvl8pPr>
            <a:lvl9pPr marL="134973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169" indent="0">
              <a:buNone/>
              <a:defRPr sz="4583"/>
            </a:lvl2pPr>
            <a:lvl3pPr marL="3374339" indent="0">
              <a:buNone/>
              <a:defRPr sz="3747"/>
            </a:lvl3pPr>
            <a:lvl4pPr marL="5061499" indent="0">
              <a:buNone/>
              <a:defRPr sz="3333"/>
            </a:lvl4pPr>
            <a:lvl5pPr marL="6748669" indent="0">
              <a:buNone/>
              <a:defRPr sz="3333"/>
            </a:lvl5pPr>
            <a:lvl6pPr marL="8435830" indent="0">
              <a:buNone/>
              <a:defRPr sz="3333"/>
            </a:lvl6pPr>
            <a:lvl7pPr marL="10123018" indent="0">
              <a:buNone/>
              <a:defRPr sz="3333"/>
            </a:lvl7pPr>
            <a:lvl8pPr marL="11810172" indent="0">
              <a:buNone/>
              <a:defRPr sz="3333"/>
            </a:lvl8pPr>
            <a:lvl9pPr marL="134973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6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702" indent="0">
              <a:buNone/>
              <a:defRPr sz="6914"/>
            </a:lvl2pPr>
            <a:lvl3pPr marL="3373410" indent="0">
              <a:buNone/>
              <a:defRPr sz="6082"/>
            </a:lvl3pPr>
            <a:lvl4pPr marL="5060107" indent="0">
              <a:buNone/>
              <a:defRPr sz="5249"/>
            </a:lvl4pPr>
            <a:lvl5pPr marL="6746814" indent="0">
              <a:buNone/>
              <a:defRPr sz="5249"/>
            </a:lvl5pPr>
            <a:lvl6pPr marL="8433509" indent="0">
              <a:buNone/>
              <a:defRPr sz="5249"/>
            </a:lvl6pPr>
            <a:lvl7pPr marL="10120234" indent="0">
              <a:buNone/>
              <a:defRPr sz="5249"/>
            </a:lvl7pPr>
            <a:lvl8pPr marL="11806921" indent="0">
              <a:buNone/>
              <a:defRPr sz="5249"/>
            </a:lvl8pPr>
            <a:lvl9pPr marL="134936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702" indent="0">
              <a:buNone/>
              <a:defRPr sz="7499" b="1"/>
            </a:lvl2pPr>
            <a:lvl3pPr marL="3373410" indent="0">
              <a:buNone/>
              <a:defRPr sz="6914" b="1"/>
            </a:lvl3pPr>
            <a:lvl4pPr marL="5060107" indent="0">
              <a:buNone/>
              <a:defRPr sz="6082" b="1"/>
            </a:lvl4pPr>
            <a:lvl5pPr marL="6746814" indent="0">
              <a:buNone/>
              <a:defRPr sz="6082" b="1"/>
            </a:lvl5pPr>
            <a:lvl6pPr marL="8433509" indent="0">
              <a:buNone/>
              <a:defRPr sz="6082" b="1"/>
            </a:lvl6pPr>
            <a:lvl7pPr marL="10120234" indent="0">
              <a:buNone/>
              <a:defRPr sz="6082" b="1"/>
            </a:lvl7pPr>
            <a:lvl8pPr marL="11806921" indent="0">
              <a:buNone/>
              <a:defRPr sz="6082" b="1"/>
            </a:lvl8pPr>
            <a:lvl9pPr marL="134936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702" indent="0">
              <a:buNone/>
              <a:defRPr sz="10415"/>
            </a:lvl2pPr>
            <a:lvl3pPr marL="3373410" indent="0">
              <a:buNone/>
              <a:defRPr sz="8997"/>
            </a:lvl3pPr>
            <a:lvl4pPr marL="5060107" indent="0">
              <a:buNone/>
              <a:defRPr sz="7499"/>
            </a:lvl4pPr>
            <a:lvl5pPr marL="6746814" indent="0">
              <a:buNone/>
              <a:defRPr sz="7499"/>
            </a:lvl5pPr>
            <a:lvl6pPr marL="8433509" indent="0">
              <a:buNone/>
              <a:defRPr sz="7499"/>
            </a:lvl6pPr>
            <a:lvl7pPr marL="10120234" indent="0">
              <a:buNone/>
              <a:defRPr sz="7499"/>
            </a:lvl7pPr>
            <a:lvl8pPr marL="11806921" indent="0">
              <a:buNone/>
              <a:defRPr sz="7499"/>
            </a:lvl8pPr>
            <a:lvl9pPr marL="134936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702" indent="0">
              <a:buNone/>
              <a:defRPr sz="4583"/>
            </a:lvl2pPr>
            <a:lvl3pPr marL="3373410" indent="0">
              <a:buNone/>
              <a:defRPr sz="3747"/>
            </a:lvl3pPr>
            <a:lvl4pPr marL="5060107" indent="0">
              <a:buNone/>
              <a:defRPr sz="3333"/>
            </a:lvl4pPr>
            <a:lvl5pPr marL="6746814" indent="0">
              <a:buNone/>
              <a:defRPr sz="3333"/>
            </a:lvl5pPr>
            <a:lvl6pPr marL="8433509" indent="0">
              <a:buNone/>
              <a:defRPr sz="3333"/>
            </a:lvl6pPr>
            <a:lvl7pPr marL="10120234" indent="0">
              <a:buNone/>
              <a:defRPr sz="3333"/>
            </a:lvl7pPr>
            <a:lvl8pPr marL="11806921" indent="0">
              <a:buNone/>
              <a:defRPr sz="3333"/>
            </a:lvl8pPr>
            <a:lvl9pPr marL="134936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237" indent="0">
              <a:buNone/>
              <a:defRPr sz="6914"/>
            </a:lvl2pPr>
            <a:lvl3pPr marL="3372479" indent="0">
              <a:buNone/>
              <a:defRPr sz="6082"/>
            </a:lvl3pPr>
            <a:lvl4pPr marL="5058719" indent="0">
              <a:buNone/>
              <a:defRPr sz="5249"/>
            </a:lvl4pPr>
            <a:lvl5pPr marL="6744957" indent="0">
              <a:buNone/>
              <a:defRPr sz="5249"/>
            </a:lvl5pPr>
            <a:lvl6pPr marL="8431189" indent="0">
              <a:buNone/>
              <a:defRPr sz="5249"/>
            </a:lvl6pPr>
            <a:lvl7pPr marL="10117449" indent="0">
              <a:buNone/>
              <a:defRPr sz="5249"/>
            </a:lvl7pPr>
            <a:lvl8pPr marL="11803674" indent="0">
              <a:buNone/>
              <a:defRPr sz="5249"/>
            </a:lvl8pPr>
            <a:lvl9pPr marL="1348991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6237" indent="0">
              <a:buNone/>
              <a:defRPr sz="7499" b="1"/>
            </a:lvl2pPr>
            <a:lvl3pPr marL="3372479" indent="0">
              <a:buNone/>
              <a:defRPr sz="6914" b="1"/>
            </a:lvl3pPr>
            <a:lvl4pPr marL="5058719" indent="0">
              <a:buNone/>
              <a:defRPr sz="6082" b="1"/>
            </a:lvl4pPr>
            <a:lvl5pPr marL="6744957" indent="0">
              <a:buNone/>
              <a:defRPr sz="6082" b="1"/>
            </a:lvl5pPr>
            <a:lvl6pPr marL="8431189" indent="0">
              <a:buNone/>
              <a:defRPr sz="6082" b="1"/>
            </a:lvl6pPr>
            <a:lvl7pPr marL="10117449" indent="0">
              <a:buNone/>
              <a:defRPr sz="6082" b="1"/>
            </a:lvl7pPr>
            <a:lvl8pPr marL="11803674" indent="0">
              <a:buNone/>
              <a:defRPr sz="6082" b="1"/>
            </a:lvl8pPr>
            <a:lvl9pPr marL="134899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4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6237" indent="0">
              <a:buNone/>
              <a:defRPr sz="10415"/>
            </a:lvl2pPr>
            <a:lvl3pPr marL="3372479" indent="0">
              <a:buNone/>
              <a:defRPr sz="8997"/>
            </a:lvl3pPr>
            <a:lvl4pPr marL="5058719" indent="0">
              <a:buNone/>
              <a:defRPr sz="7499"/>
            </a:lvl4pPr>
            <a:lvl5pPr marL="6744957" indent="0">
              <a:buNone/>
              <a:defRPr sz="7499"/>
            </a:lvl5pPr>
            <a:lvl6pPr marL="8431189" indent="0">
              <a:buNone/>
              <a:defRPr sz="7499"/>
            </a:lvl6pPr>
            <a:lvl7pPr marL="10117449" indent="0">
              <a:buNone/>
              <a:defRPr sz="7499"/>
            </a:lvl7pPr>
            <a:lvl8pPr marL="11803674" indent="0">
              <a:buNone/>
              <a:defRPr sz="7499"/>
            </a:lvl8pPr>
            <a:lvl9pPr marL="1348991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237" indent="0">
              <a:buNone/>
              <a:defRPr sz="4583"/>
            </a:lvl2pPr>
            <a:lvl3pPr marL="3372479" indent="0">
              <a:buNone/>
              <a:defRPr sz="3747"/>
            </a:lvl3pPr>
            <a:lvl4pPr marL="5058719" indent="0">
              <a:buNone/>
              <a:defRPr sz="3333"/>
            </a:lvl4pPr>
            <a:lvl5pPr marL="6744957" indent="0">
              <a:buNone/>
              <a:defRPr sz="3333"/>
            </a:lvl5pPr>
            <a:lvl6pPr marL="8431189" indent="0">
              <a:buNone/>
              <a:defRPr sz="3333"/>
            </a:lvl6pPr>
            <a:lvl7pPr marL="10117449" indent="0">
              <a:buNone/>
              <a:defRPr sz="3333"/>
            </a:lvl7pPr>
            <a:lvl8pPr marL="11803674" indent="0">
              <a:buNone/>
              <a:defRPr sz="3333"/>
            </a:lvl8pPr>
            <a:lvl9pPr marL="134899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8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773" indent="0">
              <a:buNone/>
              <a:defRPr sz="6914"/>
            </a:lvl2pPr>
            <a:lvl3pPr marL="3371555" indent="0">
              <a:buNone/>
              <a:defRPr sz="6082"/>
            </a:lvl3pPr>
            <a:lvl4pPr marL="5057328" indent="0">
              <a:buNone/>
              <a:defRPr sz="5249"/>
            </a:lvl4pPr>
            <a:lvl5pPr marL="6743102" indent="0">
              <a:buNone/>
              <a:defRPr sz="5249"/>
            </a:lvl5pPr>
            <a:lvl6pPr marL="8428869" indent="0">
              <a:buNone/>
              <a:defRPr sz="5249"/>
            </a:lvl6pPr>
            <a:lvl7pPr marL="10114668" indent="0">
              <a:buNone/>
              <a:defRPr sz="5249"/>
            </a:lvl7pPr>
            <a:lvl8pPr marL="11800428" indent="0">
              <a:buNone/>
              <a:defRPr sz="5249"/>
            </a:lvl8pPr>
            <a:lvl9pPr marL="1348620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773" indent="0">
              <a:buNone/>
              <a:defRPr sz="7499" b="1"/>
            </a:lvl2pPr>
            <a:lvl3pPr marL="3371555" indent="0">
              <a:buNone/>
              <a:defRPr sz="6914" b="1"/>
            </a:lvl3pPr>
            <a:lvl4pPr marL="5057328" indent="0">
              <a:buNone/>
              <a:defRPr sz="6082" b="1"/>
            </a:lvl4pPr>
            <a:lvl5pPr marL="6743102" indent="0">
              <a:buNone/>
              <a:defRPr sz="6082" b="1"/>
            </a:lvl5pPr>
            <a:lvl6pPr marL="8428869" indent="0">
              <a:buNone/>
              <a:defRPr sz="6082" b="1"/>
            </a:lvl6pPr>
            <a:lvl7pPr marL="10114668" indent="0">
              <a:buNone/>
              <a:defRPr sz="6082" b="1"/>
            </a:lvl7pPr>
            <a:lvl8pPr marL="11800428" indent="0">
              <a:buNone/>
              <a:defRPr sz="6082" b="1"/>
            </a:lvl8pPr>
            <a:lvl9pPr marL="1348620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773" indent="0">
              <a:buNone/>
              <a:defRPr sz="10415"/>
            </a:lvl2pPr>
            <a:lvl3pPr marL="3371555" indent="0">
              <a:buNone/>
              <a:defRPr sz="8997"/>
            </a:lvl3pPr>
            <a:lvl4pPr marL="5057328" indent="0">
              <a:buNone/>
              <a:defRPr sz="7499"/>
            </a:lvl4pPr>
            <a:lvl5pPr marL="6743102" indent="0">
              <a:buNone/>
              <a:defRPr sz="7499"/>
            </a:lvl5pPr>
            <a:lvl6pPr marL="8428869" indent="0">
              <a:buNone/>
              <a:defRPr sz="7499"/>
            </a:lvl6pPr>
            <a:lvl7pPr marL="10114668" indent="0">
              <a:buNone/>
              <a:defRPr sz="7499"/>
            </a:lvl7pPr>
            <a:lvl8pPr marL="11800428" indent="0">
              <a:buNone/>
              <a:defRPr sz="7499"/>
            </a:lvl8pPr>
            <a:lvl9pPr marL="1348620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773" indent="0">
              <a:buNone/>
              <a:defRPr sz="4583"/>
            </a:lvl2pPr>
            <a:lvl3pPr marL="3371555" indent="0">
              <a:buNone/>
              <a:defRPr sz="3747"/>
            </a:lvl3pPr>
            <a:lvl4pPr marL="5057328" indent="0">
              <a:buNone/>
              <a:defRPr sz="3333"/>
            </a:lvl4pPr>
            <a:lvl5pPr marL="6743102" indent="0">
              <a:buNone/>
              <a:defRPr sz="3333"/>
            </a:lvl5pPr>
            <a:lvl6pPr marL="8428869" indent="0">
              <a:buNone/>
              <a:defRPr sz="3333"/>
            </a:lvl6pPr>
            <a:lvl7pPr marL="10114668" indent="0">
              <a:buNone/>
              <a:defRPr sz="3333"/>
            </a:lvl7pPr>
            <a:lvl8pPr marL="11800428" indent="0">
              <a:buNone/>
              <a:defRPr sz="3333"/>
            </a:lvl8pPr>
            <a:lvl9pPr marL="1348620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89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308" indent="0">
              <a:buNone/>
              <a:defRPr sz="6914"/>
            </a:lvl2pPr>
            <a:lvl3pPr marL="3370627" indent="0">
              <a:buNone/>
              <a:defRPr sz="6082"/>
            </a:lvl3pPr>
            <a:lvl4pPr marL="5055936" indent="0">
              <a:buNone/>
              <a:defRPr sz="5249"/>
            </a:lvl4pPr>
            <a:lvl5pPr marL="6741247" indent="0">
              <a:buNone/>
              <a:defRPr sz="5249"/>
            </a:lvl5pPr>
            <a:lvl6pPr marL="8426549" indent="0">
              <a:buNone/>
              <a:defRPr sz="5249"/>
            </a:lvl6pPr>
            <a:lvl7pPr marL="10111885" indent="0">
              <a:buNone/>
              <a:defRPr sz="5249"/>
            </a:lvl7pPr>
            <a:lvl8pPr marL="11797185" indent="0">
              <a:buNone/>
              <a:defRPr sz="5249"/>
            </a:lvl8pPr>
            <a:lvl9pPr marL="134824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5308" indent="0">
              <a:buNone/>
              <a:defRPr sz="7499" b="1"/>
            </a:lvl2pPr>
            <a:lvl3pPr marL="3370627" indent="0">
              <a:buNone/>
              <a:defRPr sz="6914" b="1"/>
            </a:lvl3pPr>
            <a:lvl4pPr marL="5055936" indent="0">
              <a:buNone/>
              <a:defRPr sz="6082" b="1"/>
            </a:lvl4pPr>
            <a:lvl5pPr marL="6741247" indent="0">
              <a:buNone/>
              <a:defRPr sz="6082" b="1"/>
            </a:lvl5pPr>
            <a:lvl6pPr marL="8426549" indent="0">
              <a:buNone/>
              <a:defRPr sz="6082" b="1"/>
            </a:lvl6pPr>
            <a:lvl7pPr marL="10111885" indent="0">
              <a:buNone/>
              <a:defRPr sz="6082" b="1"/>
            </a:lvl7pPr>
            <a:lvl8pPr marL="11797185" indent="0">
              <a:buNone/>
              <a:defRPr sz="6082" b="1"/>
            </a:lvl8pPr>
            <a:lvl9pPr marL="134824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5308" indent="0">
              <a:buNone/>
              <a:defRPr sz="10415"/>
            </a:lvl2pPr>
            <a:lvl3pPr marL="3370627" indent="0">
              <a:buNone/>
              <a:defRPr sz="8997"/>
            </a:lvl3pPr>
            <a:lvl4pPr marL="5055936" indent="0">
              <a:buNone/>
              <a:defRPr sz="7499"/>
            </a:lvl4pPr>
            <a:lvl5pPr marL="6741247" indent="0">
              <a:buNone/>
              <a:defRPr sz="7499"/>
            </a:lvl5pPr>
            <a:lvl6pPr marL="8426549" indent="0">
              <a:buNone/>
              <a:defRPr sz="7499"/>
            </a:lvl6pPr>
            <a:lvl7pPr marL="10111885" indent="0">
              <a:buNone/>
              <a:defRPr sz="7499"/>
            </a:lvl7pPr>
            <a:lvl8pPr marL="11797185" indent="0">
              <a:buNone/>
              <a:defRPr sz="7499"/>
            </a:lvl8pPr>
            <a:lvl9pPr marL="134824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308" indent="0">
              <a:buNone/>
              <a:defRPr sz="4583"/>
            </a:lvl2pPr>
            <a:lvl3pPr marL="3370627" indent="0">
              <a:buNone/>
              <a:defRPr sz="3747"/>
            </a:lvl3pPr>
            <a:lvl4pPr marL="5055936" indent="0">
              <a:buNone/>
              <a:defRPr sz="3333"/>
            </a:lvl4pPr>
            <a:lvl5pPr marL="6741247" indent="0">
              <a:buNone/>
              <a:defRPr sz="3333"/>
            </a:lvl5pPr>
            <a:lvl6pPr marL="8426549" indent="0">
              <a:buNone/>
              <a:defRPr sz="3333"/>
            </a:lvl6pPr>
            <a:lvl7pPr marL="10111885" indent="0">
              <a:buNone/>
              <a:defRPr sz="3333"/>
            </a:lvl7pPr>
            <a:lvl8pPr marL="11797185" indent="0">
              <a:buNone/>
              <a:defRPr sz="3333"/>
            </a:lvl8pPr>
            <a:lvl9pPr marL="134824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5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844" indent="0">
              <a:buNone/>
              <a:defRPr sz="6914"/>
            </a:lvl2pPr>
            <a:lvl3pPr marL="3369700" indent="0">
              <a:buNone/>
              <a:defRPr sz="6082"/>
            </a:lvl3pPr>
            <a:lvl4pPr marL="5054544" indent="0">
              <a:buNone/>
              <a:defRPr sz="5249"/>
            </a:lvl4pPr>
            <a:lvl5pPr marL="6739392" indent="0">
              <a:buNone/>
              <a:defRPr sz="5249"/>
            </a:lvl5pPr>
            <a:lvl6pPr marL="8424230" indent="0">
              <a:buNone/>
              <a:defRPr sz="5249"/>
            </a:lvl6pPr>
            <a:lvl7pPr marL="10109105" indent="0">
              <a:buNone/>
              <a:defRPr sz="5249"/>
            </a:lvl7pPr>
            <a:lvl8pPr marL="11793938" indent="0">
              <a:buNone/>
              <a:defRPr sz="5249"/>
            </a:lvl8pPr>
            <a:lvl9pPr marL="1347878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4844" indent="0">
              <a:buNone/>
              <a:defRPr sz="7499" b="1"/>
            </a:lvl2pPr>
            <a:lvl3pPr marL="3369700" indent="0">
              <a:buNone/>
              <a:defRPr sz="6914" b="1"/>
            </a:lvl3pPr>
            <a:lvl4pPr marL="5054544" indent="0">
              <a:buNone/>
              <a:defRPr sz="6082" b="1"/>
            </a:lvl4pPr>
            <a:lvl5pPr marL="6739392" indent="0">
              <a:buNone/>
              <a:defRPr sz="6082" b="1"/>
            </a:lvl5pPr>
            <a:lvl6pPr marL="8424230" indent="0">
              <a:buNone/>
              <a:defRPr sz="6082" b="1"/>
            </a:lvl6pPr>
            <a:lvl7pPr marL="10109105" indent="0">
              <a:buNone/>
              <a:defRPr sz="6082" b="1"/>
            </a:lvl7pPr>
            <a:lvl8pPr marL="11793938" indent="0">
              <a:buNone/>
              <a:defRPr sz="6082" b="1"/>
            </a:lvl8pPr>
            <a:lvl9pPr marL="1347878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4844" indent="0">
              <a:buNone/>
              <a:defRPr sz="10415"/>
            </a:lvl2pPr>
            <a:lvl3pPr marL="3369700" indent="0">
              <a:buNone/>
              <a:defRPr sz="8997"/>
            </a:lvl3pPr>
            <a:lvl4pPr marL="5054544" indent="0">
              <a:buNone/>
              <a:defRPr sz="7499"/>
            </a:lvl4pPr>
            <a:lvl5pPr marL="6739392" indent="0">
              <a:buNone/>
              <a:defRPr sz="7499"/>
            </a:lvl5pPr>
            <a:lvl6pPr marL="8424230" indent="0">
              <a:buNone/>
              <a:defRPr sz="7499"/>
            </a:lvl6pPr>
            <a:lvl7pPr marL="10109105" indent="0">
              <a:buNone/>
              <a:defRPr sz="7499"/>
            </a:lvl7pPr>
            <a:lvl8pPr marL="11793938" indent="0">
              <a:buNone/>
              <a:defRPr sz="7499"/>
            </a:lvl8pPr>
            <a:lvl9pPr marL="1347878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844" indent="0">
              <a:buNone/>
              <a:defRPr sz="4583"/>
            </a:lvl2pPr>
            <a:lvl3pPr marL="3369700" indent="0">
              <a:buNone/>
              <a:defRPr sz="3747"/>
            </a:lvl3pPr>
            <a:lvl4pPr marL="5054544" indent="0">
              <a:buNone/>
              <a:defRPr sz="3333"/>
            </a:lvl4pPr>
            <a:lvl5pPr marL="6739392" indent="0">
              <a:buNone/>
              <a:defRPr sz="3333"/>
            </a:lvl5pPr>
            <a:lvl6pPr marL="8424230" indent="0">
              <a:buNone/>
              <a:defRPr sz="3333"/>
            </a:lvl6pPr>
            <a:lvl7pPr marL="10109105" indent="0">
              <a:buNone/>
              <a:defRPr sz="3333"/>
            </a:lvl7pPr>
            <a:lvl8pPr marL="11793938" indent="0">
              <a:buNone/>
              <a:defRPr sz="3333"/>
            </a:lvl8pPr>
            <a:lvl9pPr marL="1347878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7905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7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932" indent="0">
              <a:buNone/>
              <a:defRPr sz="6914"/>
            </a:lvl2pPr>
            <a:lvl3pPr marL="3367905" indent="0">
              <a:buNone/>
              <a:defRPr sz="6082"/>
            </a:lvl3pPr>
            <a:lvl4pPr marL="5051861" indent="0">
              <a:buNone/>
              <a:defRPr sz="5249"/>
            </a:lvl4pPr>
            <a:lvl5pPr marL="6735809" indent="0">
              <a:buNone/>
              <a:defRPr sz="5249"/>
            </a:lvl5pPr>
            <a:lvl6pPr marL="8419749" indent="0">
              <a:buNone/>
              <a:defRPr sz="5249"/>
            </a:lvl6pPr>
            <a:lvl7pPr marL="10103740" indent="0">
              <a:buNone/>
              <a:defRPr sz="5249"/>
            </a:lvl7pPr>
            <a:lvl8pPr marL="11787672" indent="0">
              <a:buNone/>
              <a:defRPr sz="5249"/>
            </a:lvl8pPr>
            <a:lvl9pPr marL="1347163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5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932" indent="0">
              <a:buNone/>
              <a:defRPr sz="7499" b="1"/>
            </a:lvl2pPr>
            <a:lvl3pPr marL="3367905" indent="0">
              <a:buNone/>
              <a:defRPr sz="6914" b="1"/>
            </a:lvl3pPr>
            <a:lvl4pPr marL="5051861" indent="0">
              <a:buNone/>
              <a:defRPr sz="6082" b="1"/>
            </a:lvl4pPr>
            <a:lvl5pPr marL="6735809" indent="0">
              <a:buNone/>
              <a:defRPr sz="6082" b="1"/>
            </a:lvl5pPr>
            <a:lvl6pPr marL="8419749" indent="0">
              <a:buNone/>
              <a:defRPr sz="6082" b="1"/>
            </a:lvl6pPr>
            <a:lvl7pPr marL="10103740" indent="0">
              <a:buNone/>
              <a:defRPr sz="6082" b="1"/>
            </a:lvl7pPr>
            <a:lvl8pPr marL="11787672" indent="0">
              <a:buNone/>
              <a:defRPr sz="6082" b="1"/>
            </a:lvl8pPr>
            <a:lvl9pPr marL="1347163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5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932" indent="0">
              <a:buNone/>
              <a:defRPr sz="10415"/>
            </a:lvl2pPr>
            <a:lvl3pPr marL="3367905" indent="0">
              <a:buNone/>
              <a:defRPr sz="8997"/>
            </a:lvl3pPr>
            <a:lvl4pPr marL="5051861" indent="0">
              <a:buNone/>
              <a:defRPr sz="7499"/>
            </a:lvl4pPr>
            <a:lvl5pPr marL="6735809" indent="0">
              <a:buNone/>
              <a:defRPr sz="7499"/>
            </a:lvl5pPr>
            <a:lvl6pPr marL="8419749" indent="0">
              <a:buNone/>
              <a:defRPr sz="7499"/>
            </a:lvl6pPr>
            <a:lvl7pPr marL="10103740" indent="0">
              <a:buNone/>
              <a:defRPr sz="7499"/>
            </a:lvl7pPr>
            <a:lvl8pPr marL="11787672" indent="0">
              <a:buNone/>
              <a:defRPr sz="7499"/>
            </a:lvl8pPr>
            <a:lvl9pPr marL="1347163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932" indent="0">
              <a:buNone/>
              <a:defRPr sz="4583"/>
            </a:lvl2pPr>
            <a:lvl3pPr marL="3367905" indent="0">
              <a:buNone/>
              <a:defRPr sz="3747"/>
            </a:lvl3pPr>
            <a:lvl4pPr marL="5051861" indent="0">
              <a:buNone/>
              <a:defRPr sz="3333"/>
            </a:lvl4pPr>
            <a:lvl5pPr marL="6735809" indent="0">
              <a:buNone/>
              <a:defRPr sz="3333"/>
            </a:lvl5pPr>
            <a:lvl6pPr marL="8419749" indent="0">
              <a:buNone/>
              <a:defRPr sz="3333"/>
            </a:lvl6pPr>
            <a:lvl7pPr marL="10103740" indent="0">
              <a:buNone/>
              <a:defRPr sz="3333"/>
            </a:lvl7pPr>
            <a:lvl8pPr marL="11787672" indent="0">
              <a:buNone/>
              <a:defRPr sz="3333"/>
            </a:lvl8pPr>
            <a:lvl9pPr marL="1347163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6981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698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698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472" indent="0">
              <a:buNone/>
              <a:defRPr sz="6914"/>
            </a:lvl2pPr>
            <a:lvl3pPr marL="3366981" indent="0">
              <a:buNone/>
              <a:defRPr sz="6082"/>
            </a:lvl3pPr>
            <a:lvl4pPr marL="5050471" indent="0">
              <a:buNone/>
              <a:defRPr sz="5249"/>
            </a:lvl4pPr>
            <a:lvl5pPr marL="6733956" indent="0">
              <a:buNone/>
              <a:defRPr sz="5249"/>
            </a:lvl5pPr>
            <a:lvl6pPr marL="8417433" indent="0">
              <a:buNone/>
              <a:defRPr sz="5249"/>
            </a:lvl6pPr>
            <a:lvl7pPr marL="10100962" indent="0">
              <a:buNone/>
              <a:defRPr sz="5249"/>
            </a:lvl7pPr>
            <a:lvl8pPr marL="11784431" indent="0">
              <a:buNone/>
              <a:defRPr sz="5249"/>
            </a:lvl8pPr>
            <a:lvl9pPr marL="1346792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3472" indent="0">
              <a:buNone/>
              <a:defRPr sz="7499" b="1"/>
            </a:lvl2pPr>
            <a:lvl3pPr marL="3366981" indent="0">
              <a:buNone/>
              <a:defRPr sz="6914" b="1"/>
            </a:lvl3pPr>
            <a:lvl4pPr marL="5050471" indent="0">
              <a:buNone/>
              <a:defRPr sz="6082" b="1"/>
            </a:lvl4pPr>
            <a:lvl5pPr marL="6733956" indent="0">
              <a:buNone/>
              <a:defRPr sz="6082" b="1"/>
            </a:lvl5pPr>
            <a:lvl6pPr marL="8417433" indent="0">
              <a:buNone/>
              <a:defRPr sz="6082" b="1"/>
            </a:lvl6pPr>
            <a:lvl7pPr marL="10100962" indent="0">
              <a:buNone/>
              <a:defRPr sz="6082" b="1"/>
            </a:lvl7pPr>
            <a:lvl8pPr marL="11784431" indent="0">
              <a:buNone/>
              <a:defRPr sz="6082" b="1"/>
            </a:lvl8pPr>
            <a:lvl9pPr marL="134679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2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1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2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3472" indent="0">
              <a:buNone/>
              <a:defRPr sz="10415"/>
            </a:lvl2pPr>
            <a:lvl3pPr marL="3366981" indent="0">
              <a:buNone/>
              <a:defRPr sz="8997"/>
            </a:lvl3pPr>
            <a:lvl4pPr marL="5050471" indent="0">
              <a:buNone/>
              <a:defRPr sz="7499"/>
            </a:lvl4pPr>
            <a:lvl5pPr marL="6733956" indent="0">
              <a:buNone/>
              <a:defRPr sz="7499"/>
            </a:lvl5pPr>
            <a:lvl6pPr marL="8417433" indent="0">
              <a:buNone/>
              <a:defRPr sz="7499"/>
            </a:lvl6pPr>
            <a:lvl7pPr marL="10100962" indent="0">
              <a:buNone/>
              <a:defRPr sz="7499"/>
            </a:lvl7pPr>
            <a:lvl8pPr marL="11784431" indent="0">
              <a:buNone/>
              <a:defRPr sz="7499"/>
            </a:lvl8pPr>
            <a:lvl9pPr marL="1346792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472" indent="0">
              <a:buNone/>
              <a:defRPr sz="4583"/>
            </a:lvl2pPr>
            <a:lvl3pPr marL="3366981" indent="0">
              <a:buNone/>
              <a:defRPr sz="3747"/>
            </a:lvl3pPr>
            <a:lvl4pPr marL="5050471" indent="0">
              <a:buNone/>
              <a:defRPr sz="3333"/>
            </a:lvl4pPr>
            <a:lvl5pPr marL="6733956" indent="0">
              <a:buNone/>
              <a:defRPr sz="3333"/>
            </a:lvl5pPr>
            <a:lvl6pPr marL="8417433" indent="0">
              <a:buNone/>
              <a:defRPr sz="3333"/>
            </a:lvl6pPr>
            <a:lvl7pPr marL="10100962" indent="0">
              <a:buNone/>
              <a:defRPr sz="3333"/>
            </a:lvl7pPr>
            <a:lvl8pPr marL="11784431" indent="0">
              <a:buNone/>
              <a:defRPr sz="3333"/>
            </a:lvl8pPr>
            <a:lvl9pPr marL="134679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543"/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54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6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54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60" indent="0">
              <a:buNone/>
              <a:defRPr sz="6914"/>
            </a:lvl2pPr>
            <a:lvl3pPr marL="3365543" indent="0">
              <a:buNone/>
              <a:defRPr sz="6082"/>
            </a:lvl3pPr>
            <a:lvl4pPr marL="5048322" indent="0">
              <a:buNone/>
              <a:defRPr sz="5249"/>
            </a:lvl4pPr>
            <a:lvl5pPr marL="6731089" indent="0">
              <a:buNone/>
              <a:defRPr sz="5249"/>
            </a:lvl5pPr>
            <a:lvl6pPr marL="8413853" indent="0">
              <a:buNone/>
              <a:defRPr sz="5249"/>
            </a:lvl6pPr>
            <a:lvl7pPr marL="10096620" indent="0">
              <a:buNone/>
              <a:defRPr sz="5249"/>
            </a:lvl7pPr>
            <a:lvl8pPr marL="11779380" indent="0">
              <a:buNone/>
              <a:defRPr sz="5249"/>
            </a:lvl8pPr>
            <a:lvl9pPr marL="1346216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760" indent="0">
              <a:buNone/>
              <a:defRPr sz="7499" b="1"/>
            </a:lvl2pPr>
            <a:lvl3pPr marL="3365543" indent="0">
              <a:buNone/>
              <a:defRPr sz="6914" b="1"/>
            </a:lvl3pPr>
            <a:lvl4pPr marL="5048322" indent="0">
              <a:buNone/>
              <a:defRPr sz="6082" b="1"/>
            </a:lvl4pPr>
            <a:lvl5pPr marL="6731089" indent="0">
              <a:buNone/>
              <a:defRPr sz="6082" b="1"/>
            </a:lvl5pPr>
            <a:lvl6pPr marL="8413853" indent="0">
              <a:buNone/>
              <a:defRPr sz="6082" b="1"/>
            </a:lvl6pPr>
            <a:lvl7pPr marL="10096620" indent="0">
              <a:buNone/>
              <a:defRPr sz="6082" b="1"/>
            </a:lvl7pPr>
            <a:lvl8pPr marL="11779380" indent="0">
              <a:buNone/>
              <a:defRPr sz="6082" b="1"/>
            </a:lvl8pPr>
            <a:lvl9pPr marL="1346216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760" indent="0">
              <a:buNone/>
              <a:defRPr sz="10415"/>
            </a:lvl2pPr>
            <a:lvl3pPr marL="3365543" indent="0">
              <a:buNone/>
              <a:defRPr sz="8997"/>
            </a:lvl3pPr>
            <a:lvl4pPr marL="5048322" indent="0">
              <a:buNone/>
              <a:defRPr sz="7499"/>
            </a:lvl4pPr>
            <a:lvl5pPr marL="6731089" indent="0">
              <a:buNone/>
              <a:defRPr sz="7499"/>
            </a:lvl5pPr>
            <a:lvl6pPr marL="8413853" indent="0">
              <a:buNone/>
              <a:defRPr sz="7499"/>
            </a:lvl6pPr>
            <a:lvl7pPr marL="10096620" indent="0">
              <a:buNone/>
              <a:defRPr sz="7499"/>
            </a:lvl7pPr>
            <a:lvl8pPr marL="11779380" indent="0">
              <a:buNone/>
              <a:defRPr sz="7499"/>
            </a:lvl8pPr>
            <a:lvl9pPr marL="1346216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60" indent="0">
              <a:buNone/>
              <a:defRPr sz="4583"/>
            </a:lvl2pPr>
            <a:lvl3pPr marL="3365543" indent="0">
              <a:buNone/>
              <a:defRPr sz="3747"/>
            </a:lvl3pPr>
            <a:lvl4pPr marL="5048322" indent="0">
              <a:buNone/>
              <a:defRPr sz="3333"/>
            </a:lvl4pPr>
            <a:lvl5pPr marL="6731089" indent="0">
              <a:buNone/>
              <a:defRPr sz="3333"/>
            </a:lvl5pPr>
            <a:lvl6pPr marL="8413853" indent="0">
              <a:buNone/>
              <a:defRPr sz="3333"/>
            </a:lvl6pPr>
            <a:lvl7pPr marL="10096620" indent="0">
              <a:buNone/>
              <a:defRPr sz="3333"/>
            </a:lvl7pPr>
            <a:lvl8pPr marL="11779380" indent="0">
              <a:buNone/>
              <a:defRPr sz="3333"/>
            </a:lvl8pPr>
            <a:lvl9pPr marL="1346216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4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91" indent="0">
              <a:buNone/>
              <a:defRPr sz="6914"/>
            </a:lvl2pPr>
            <a:lvl3pPr marL="3365997" indent="0">
              <a:buNone/>
              <a:defRPr sz="6082"/>
            </a:lvl3pPr>
            <a:lvl4pPr marL="5048984" indent="0">
              <a:buNone/>
              <a:defRPr sz="5249"/>
            </a:lvl4pPr>
            <a:lvl5pPr marL="6731985" indent="0">
              <a:buNone/>
              <a:defRPr sz="5249"/>
            </a:lvl5pPr>
            <a:lvl6pPr marL="8414965" indent="0">
              <a:buNone/>
              <a:defRPr sz="5249"/>
            </a:lvl6pPr>
            <a:lvl7pPr marL="10097987" indent="0">
              <a:buNone/>
              <a:defRPr sz="5249"/>
            </a:lvl7pPr>
            <a:lvl8pPr marL="11780967" indent="0">
              <a:buNone/>
              <a:defRPr sz="5249"/>
            </a:lvl8pPr>
            <a:lvl9pPr marL="1346396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991" indent="0">
              <a:buNone/>
              <a:defRPr sz="7499" b="1"/>
            </a:lvl2pPr>
            <a:lvl3pPr marL="3365997" indent="0">
              <a:buNone/>
              <a:defRPr sz="6914" b="1"/>
            </a:lvl3pPr>
            <a:lvl4pPr marL="5048984" indent="0">
              <a:buNone/>
              <a:defRPr sz="6082" b="1"/>
            </a:lvl4pPr>
            <a:lvl5pPr marL="6731985" indent="0">
              <a:buNone/>
              <a:defRPr sz="6082" b="1"/>
            </a:lvl5pPr>
            <a:lvl6pPr marL="8414965" indent="0">
              <a:buNone/>
              <a:defRPr sz="6082" b="1"/>
            </a:lvl6pPr>
            <a:lvl7pPr marL="10097987" indent="0">
              <a:buNone/>
              <a:defRPr sz="6082" b="1"/>
            </a:lvl7pPr>
            <a:lvl8pPr marL="11780967" indent="0">
              <a:buNone/>
              <a:defRPr sz="6082" b="1"/>
            </a:lvl8pPr>
            <a:lvl9pPr marL="1346396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991" indent="0">
              <a:buNone/>
              <a:defRPr sz="10415"/>
            </a:lvl2pPr>
            <a:lvl3pPr marL="3365997" indent="0">
              <a:buNone/>
              <a:defRPr sz="8997"/>
            </a:lvl3pPr>
            <a:lvl4pPr marL="5048984" indent="0">
              <a:buNone/>
              <a:defRPr sz="7499"/>
            </a:lvl4pPr>
            <a:lvl5pPr marL="6731985" indent="0">
              <a:buNone/>
              <a:defRPr sz="7499"/>
            </a:lvl5pPr>
            <a:lvl6pPr marL="8414965" indent="0">
              <a:buNone/>
              <a:defRPr sz="7499"/>
            </a:lvl6pPr>
            <a:lvl7pPr marL="10097987" indent="0">
              <a:buNone/>
              <a:defRPr sz="7499"/>
            </a:lvl7pPr>
            <a:lvl8pPr marL="11780967" indent="0">
              <a:buNone/>
              <a:defRPr sz="7499"/>
            </a:lvl8pPr>
            <a:lvl9pPr marL="1346396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91" indent="0">
              <a:buNone/>
              <a:defRPr sz="4583"/>
            </a:lvl2pPr>
            <a:lvl3pPr marL="3365997" indent="0">
              <a:buNone/>
              <a:defRPr sz="3747"/>
            </a:lvl3pPr>
            <a:lvl4pPr marL="5048984" indent="0">
              <a:buNone/>
              <a:defRPr sz="3333"/>
            </a:lvl4pPr>
            <a:lvl5pPr marL="6731985" indent="0">
              <a:buNone/>
              <a:defRPr sz="3333"/>
            </a:lvl5pPr>
            <a:lvl6pPr marL="8414965" indent="0">
              <a:buNone/>
              <a:defRPr sz="3333"/>
            </a:lvl6pPr>
            <a:lvl7pPr marL="10097987" indent="0">
              <a:buNone/>
              <a:defRPr sz="3333"/>
            </a:lvl7pPr>
            <a:lvl8pPr marL="11780967" indent="0">
              <a:buNone/>
              <a:defRPr sz="3333"/>
            </a:lvl8pPr>
            <a:lvl9pPr marL="1346396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60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8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527" indent="0">
              <a:buNone/>
              <a:defRPr sz="6914"/>
            </a:lvl2pPr>
            <a:lvl3pPr marL="3365074" indent="0">
              <a:buNone/>
              <a:defRPr sz="6082"/>
            </a:lvl3pPr>
            <a:lvl4pPr marL="5047595" indent="0">
              <a:buNone/>
              <a:defRPr sz="5249"/>
            </a:lvl4pPr>
            <a:lvl5pPr marL="6730134" indent="0">
              <a:buNone/>
              <a:defRPr sz="5249"/>
            </a:lvl5pPr>
            <a:lvl6pPr marL="8412649" indent="0">
              <a:buNone/>
              <a:defRPr sz="5249"/>
            </a:lvl6pPr>
            <a:lvl7pPr marL="10095209" indent="0">
              <a:buNone/>
              <a:defRPr sz="5249"/>
            </a:lvl7pPr>
            <a:lvl8pPr marL="11777723" indent="0">
              <a:buNone/>
              <a:defRPr sz="5249"/>
            </a:lvl8pPr>
            <a:lvl9pPr marL="134602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527" indent="0">
              <a:buNone/>
              <a:defRPr sz="7499" b="1"/>
            </a:lvl2pPr>
            <a:lvl3pPr marL="3365074" indent="0">
              <a:buNone/>
              <a:defRPr sz="6914" b="1"/>
            </a:lvl3pPr>
            <a:lvl4pPr marL="5047595" indent="0">
              <a:buNone/>
              <a:defRPr sz="6082" b="1"/>
            </a:lvl4pPr>
            <a:lvl5pPr marL="6730134" indent="0">
              <a:buNone/>
              <a:defRPr sz="6082" b="1"/>
            </a:lvl5pPr>
            <a:lvl6pPr marL="8412649" indent="0">
              <a:buNone/>
              <a:defRPr sz="6082" b="1"/>
            </a:lvl6pPr>
            <a:lvl7pPr marL="10095209" indent="0">
              <a:buNone/>
              <a:defRPr sz="6082" b="1"/>
            </a:lvl7pPr>
            <a:lvl8pPr marL="11777723" indent="0">
              <a:buNone/>
              <a:defRPr sz="6082" b="1"/>
            </a:lvl8pPr>
            <a:lvl9pPr marL="134602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9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2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527" indent="0">
              <a:buNone/>
              <a:defRPr sz="10415"/>
            </a:lvl2pPr>
            <a:lvl3pPr marL="3365074" indent="0">
              <a:buNone/>
              <a:defRPr sz="8997"/>
            </a:lvl3pPr>
            <a:lvl4pPr marL="5047595" indent="0">
              <a:buNone/>
              <a:defRPr sz="7499"/>
            </a:lvl4pPr>
            <a:lvl5pPr marL="6730134" indent="0">
              <a:buNone/>
              <a:defRPr sz="7499"/>
            </a:lvl5pPr>
            <a:lvl6pPr marL="8412649" indent="0">
              <a:buNone/>
              <a:defRPr sz="7499"/>
            </a:lvl6pPr>
            <a:lvl7pPr marL="10095209" indent="0">
              <a:buNone/>
              <a:defRPr sz="7499"/>
            </a:lvl7pPr>
            <a:lvl8pPr marL="11777723" indent="0">
              <a:buNone/>
              <a:defRPr sz="7499"/>
            </a:lvl8pPr>
            <a:lvl9pPr marL="134602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527" indent="0">
              <a:buNone/>
              <a:defRPr sz="4583"/>
            </a:lvl2pPr>
            <a:lvl3pPr marL="3365074" indent="0">
              <a:buNone/>
              <a:defRPr sz="3747"/>
            </a:lvl3pPr>
            <a:lvl4pPr marL="5047595" indent="0">
              <a:buNone/>
              <a:defRPr sz="3333"/>
            </a:lvl4pPr>
            <a:lvl5pPr marL="6730134" indent="0">
              <a:buNone/>
              <a:defRPr sz="3333"/>
            </a:lvl5pPr>
            <a:lvl6pPr marL="8412649" indent="0">
              <a:buNone/>
              <a:defRPr sz="3333"/>
            </a:lvl6pPr>
            <a:lvl7pPr marL="10095209" indent="0">
              <a:buNone/>
              <a:defRPr sz="3333"/>
            </a:lvl7pPr>
            <a:lvl8pPr marL="11777723" indent="0">
              <a:buNone/>
              <a:defRPr sz="3333"/>
            </a:lvl8pPr>
            <a:lvl9pPr marL="134602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78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062" indent="0">
              <a:buNone/>
              <a:defRPr sz="6914"/>
            </a:lvl2pPr>
            <a:lvl3pPr marL="3364149" indent="0">
              <a:buNone/>
              <a:defRPr sz="6082"/>
            </a:lvl3pPr>
            <a:lvl4pPr marL="5046208" indent="0">
              <a:buNone/>
              <a:defRPr sz="5249"/>
            </a:lvl4pPr>
            <a:lvl5pPr marL="6728281" indent="0">
              <a:buNone/>
              <a:defRPr sz="5249"/>
            </a:lvl5pPr>
            <a:lvl6pPr marL="8410337" indent="0">
              <a:buNone/>
              <a:defRPr sz="5249"/>
            </a:lvl6pPr>
            <a:lvl7pPr marL="10092432" indent="0">
              <a:buNone/>
              <a:defRPr sz="5249"/>
            </a:lvl7pPr>
            <a:lvl8pPr marL="11774485" indent="0">
              <a:buNone/>
              <a:defRPr sz="5249"/>
            </a:lvl8pPr>
            <a:lvl9pPr marL="1345655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2062" indent="0">
              <a:buNone/>
              <a:defRPr sz="7499" b="1"/>
            </a:lvl2pPr>
            <a:lvl3pPr marL="3364149" indent="0">
              <a:buNone/>
              <a:defRPr sz="6914" b="1"/>
            </a:lvl3pPr>
            <a:lvl4pPr marL="5046208" indent="0">
              <a:buNone/>
              <a:defRPr sz="6082" b="1"/>
            </a:lvl4pPr>
            <a:lvl5pPr marL="6728281" indent="0">
              <a:buNone/>
              <a:defRPr sz="6082" b="1"/>
            </a:lvl5pPr>
            <a:lvl6pPr marL="8410337" indent="0">
              <a:buNone/>
              <a:defRPr sz="6082" b="1"/>
            </a:lvl6pPr>
            <a:lvl7pPr marL="10092432" indent="0">
              <a:buNone/>
              <a:defRPr sz="6082" b="1"/>
            </a:lvl7pPr>
            <a:lvl8pPr marL="11774485" indent="0">
              <a:buNone/>
              <a:defRPr sz="6082" b="1"/>
            </a:lvl8pPr>
            <a:lvl9pPr marL="1345655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2062" indent="0">
              <a:buNone/>
              <a:defRPr sz="10415"/>
            </a:lvl2pPr>
            <a:lvl3pPr marL="3364149" indent="0">
              <a:buNone/>
              <a:defRPr sz="8997"/>
            </a:lvl3pPr>
            <a:lvl4pPr marL="5046208" indent="0">
              <a:buNone/>
              <a:defRPr sz="7499"/>
            </a:lvl4pPr>
            <a:lvl5pPr marL="6728281" indent="0">
              <a:buNone/>
              <a:defRPr sz="7499"/>
            </a:lvl5pPr>
            <a:lvl6pPr marL="8410337" indent="0">
              <a:buNone/>
              <a:defRPr sz="7499"/>
            </a:lvl6pPr>
            <a:lvl7pPr marL="10092432" indent="0">
              <a:buNone/>
              <a:defRPr sz="7499"/>
            </a:lvl7pPr>
            <a:lvl8pPr marL="11774485" indent="0">
              <a:buNone/>
              <a:defRPr sz="7499"/>
            </a:lvl8pPr>
            <a:lvl9pPr marL="1345655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062" indent="0">
              <a:buNone/>
              <a:defRPr sz="4583"/>
            </a:lvl2pPr>
            <a:lvl3pPr marL="3364149" indent="0">
              <a:buNone/>
              <a:defRPr sz="3747"/>
            </a:lvl3pPr>
            <a:lvl4pPr marL="5046208" indent="0">
              <a:buNone/>
              <a:defRPr sz="3333"/>
            </a:lvl4pPr>
            <a:lvl5pPr marL="6728281" indent="0">
              <a:buNone/>
              <a:defRPr sz="3333"/>
            </a:lvl5pPr>
            <a:lvl6pPr marL="8410337" indent="0">
              <a:buNone/>
              <a:defRPr sz="3333"/>
            </a:lvl6pPr>
            <a:lvl7pPr marL="10092432" indent="0">
              <a:buNone/>
              <a:defRPr sz="3333"/>
            </a:lvl7pPr>
            <a:lvl8pPr marL="11774485" indent="0">
              <a:buNone/>
              <a:defRPr sz="3333"/>
            </a:lvl8pPr>
            <a:lvl9pPr marL="1345655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8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597" indent="0">
              <a:buNone/>
              <a:defRPr sz="6914"/>
            </a:lvl2pPr>
            <a:lvl3pPr marL="3363221" indent="0">
              <a:buNone/>
              <a:defRPr sz="6082"/>
            </a:lvl3pPr>
            <a:lvl4pPr marL="5044820" indent="0">
              <a:buNone/>
              <a:defRPr sz="5249"/>
            </a:lvl4pPr>
            <a:lvl5pPr marL="6726429" indent="0">
              <a:buNone/>
              <a:defRPr sz="5249"/>
            </a:lvl5pPr>
            <a:lvl6pPr marL="8408023" indent="0">
              <a:buNone/>
              <a:defRPr sz="5249"/>
            </a:lvl6pPr>
            <a:lvl7pPr marL="10089653" indent="0">
              <a:buNone/>
              <a:defRPr sz="5249"/>
            </a:lvl7pPr>
            <a:lvl8pPr marL="11771245" indent="0">
              <a:buNone/>
              <a:defRPr sz="5249"/>
            </a:lvl8pPr>
            <a:lvl9pPr marL="134528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0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597" indent="0">
              <a:buNone/>
              <a:defRPr sz="7499" b="1"/>
            </a:lvl2pPr>
            <a:lvl3pPr marL="3363221" indent="0">
              <a:buNone/>
              <a:defRPr sz="6914" b="1"/>
            </a:lvl3pPr>
            <a:lvl4pPr marL="5044820" indent="0">
              <a:buNone/>
              <a:defRPr sz="6082" b="1"/>
            </a:lvl4pPr>
            <a:lvl5pPr marL="6726429" indent="0">
              <a:buNone/>
              <a:defRPr sz="6082" b="1"/>
            </a:lvl5pPr>
            <a:lvl6pPr marL="8408023" indent="0">
              <a:buNone/>
              <a:defRPr sz="6082" b="1"/>
            </a:lvl6pPr>
            <a:lvl7pPr marL="10089653" indent="0">
              <a:buNone/>
              <a:defRPr sz="6082" b="1"/>
            </a:lvl7pPr>
            <a:lvl8pPr marL="11771245" indent="0">
              <a:buNone/>
              <a:defRPr sz="6082" b="1"/>
            </a:lvl8pPr>
            <a:lvl9pPr marL="134528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0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8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9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8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597" indent="0">
              <a:buNone/>
              <a:defRPr sz="10415"/>
            </a:lvl2pPr>
            <a:lvl3pPr marL="3363221" indent="0">
              <a:buNone/>
              <a:defRPr sz="8997"/>
            </a:lvl3pPr>
            <a:lvl4pPr marL="5044820" indent="0">
              <a:buNone/>
              <a:defRPr sz="7499"/>
            </a:lvl4pPr>
            <a:lvl5pPr marL="6726429" indent="0">
              <a:buNone/>
              <a:defRPr sz="7499"/>
            </a:lvl5pPr>
            <a:lvl6pPr marL="8408023" indent="0">
              <a:buNone/>
              <a:defRPr sz="7499"/>
            </a:lvl6pPr>
            <a:lvl7pPr marL="10089653" indent="0">
              <a:buNone/>
              <a:defRPr sz="7499"/>
            </a:lvl7pPr>
            <a:lvl8pPr marL="11771245" indent="0">
              <a:buNone/>
              <a:defRPr sz="7499"/>
            </a:lvl8pPr>
            <a:lvl9pPr marL="134528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597" indent="0">
              <a:buNone/>
              <a:defRPr sz="4583"/>
            </a:lvl2pPr>
            <a:lvl3pPr marL="3363221" indent="0">
              <a:buNone/>
              <a:defRPr sz="3747"/>
            </a:lvl3pPr>
            <a:lvl4pPr marL="5044820" indent="0">
              <a:buNone/>
              <a:defRPr sz="3333"/>
            </a:lvl4pPr>
            <a:lvl5pPr marL="6726429" indent="0">
              <a:buNone/>
              <a:defRPr sz="3333"/>
            </a:lvl5pPr>
            <a:lvl6pPr marL="8408023" indent="0">
              <a:buNone/>
              <a:defRPr sz="3333"/>
            </a:lvl6pPr>
            <a:lvl7pPr marL="10089653" indent="0">
              <a:buNone/>
              <a:defRPr sz="3333"/>
            </a:lvl7pPr>
            <a:lvl8pPr marL="11771245" indent="0">
              <a:buNone/>
              <a:defRPr sz="3333"/>
            </a:lvl8pPr>
            <a:lvl9pPr marL="134528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399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135" indent="0">
              <a:buNone/>
              <a:defRPr sz="6914"/>
            </a:lvl2pPr>
            <a:lvl3pPr marL="3362294" indent="0">
              <a:buNone/>
              <a:defRPr sz="6082"/>
            </a:lvl3pPr>
            <a:lvl4pPr marL="5043435" indent="0">
              <a:buNone/>
              <a:defRPr sz="5249"/>
            </a:lvl4pPr>
            <a:lvl5pPr marL="6724578" indent="0">
              <a:buNone/>
              <a:defRPr sz="5249"/>
            </a:lvl5pPr>
            <a:lvl6pPr marL="8405709" indent="0">
              <a:buNone/>
              <a:defRPr sz="5249"/>
            </a:lvl6pPr>
            <a:lvl7pPr marL="10086879" indent="0">
              <a:buNone/>
              <a:defRPr sz="5249"/>
            </a:lvl7pPr>
            <a:lvl8pPr marL="11768009" indent="0">
              <a:buNone/>
              <a:defRPr sz="5249"/>
            </a:lvl8pPr>
            <a:lvl9pPr marL="134491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8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1135" indent="0">
              <a:buNone/>
              <a:defRPr sz="7499" b="1"/>
            </a:lvl2pPr>
            <a:lvl3pPr marL="3362294" indent="0">
              <a:buNone/>
              <a:defRPr sz="6914" b="1"/>
            </a:lvl3pPr>
            <a:lvl4pPr marL="5043435" indent="0">
              <a:buNone/>
              <a:defRPr sz="6082" b="1"/>
            </a:lvl4pPr>
            <a:lvl5pPr marL="6724578" indent="0">
              <a:buNone/>
              <a:defRPr sz="6082" b="1"/>
            </a:lvl5pPr>
            <a:lvl6pPr marL="8405709" indent="0">
              <a:buNone/>
              <a:defRPr sz="6082" b="1"/>
            </a:lvl6pPr>
            <a:lvl7pPr marL="10086879" indent="0">
              <a:buNone/>
              <a:defRPr sz="6082" b="1"/>
            </a:lvl7pPr>
            <a:lvl8pPr marL="11768009" indent="0">
              <a:buNone/>
              <a:defRPr sz="6082" b="1"/>
            </a:lvl8pPr>
            <a:lvl9pPr marL="134491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8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7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1135" indent="0">
              <a:buNone/>
              <a:defRPr sz="10415"/>
            </a:lvl2pPr>
            <a:lvl3pPr marL="3362294" indent="0">
              <a:buNone/>
              <a:defRPr sz="8997"/>
            </a:lvl3pPr>
            <a:lvl4pPr marL="5043435" indent="0">
              <a:buNone/>
              <a:defRPr sz="7499"/>
            </a:lvl4pPr>
            <a:lvl5pPr marL="6724578" indent="0">
              <a:buNone/>
              <a:defRPr sz="7499"/>
            </a:lvl5pPr>
            <a:lvl6pPr marL="8405709" indent="0">
              <a:buNone/>
              <a:defRPr sz="7499"/>
            </a:lvl6pPr>
            <a:lvl7pPr marL="10086879" indent="0">
              <a:buNone/>
              <a:defRPr sz="7499"/>
            </a:lvl7pPr>
            <a:lvl8pPr marL="11768009" indent="0">
              <a:buNone/>
              <a:defRPr sz="7499"/>
            </a:lvl8pPr>
            <a:lvl9pPr marL="134491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135" indent="0">
              <a:buNone/>
              <a:defRPr sz="4583"/>
            </a:lvl2pPr>
            <a:lvl3pPr marL="3362294" indent="0">
              <a:buNone/>
              <a:defRPr sz="3747"/>
            </a:lvl3pPr>
            <a:lvl4pPr marL="5043435" indent="0">
              <a:buNone/>
              <a:defRPr sz="3333"/>
            </a:lvl4pPr>
            <a:lvl5pPr marL="6724578" indent="0">
              <a:buNone/>
              <a:defRPr sz="3333"/>
            </a:lvl5pPr>
            <a:lvl6pPr marL="8405709" indent="0">
              <a:buNone/>
              <a:defRPr sz="3333"/>
            </a:lvl6pPr>
            <a:lvl7pPr marL="10086879" indent="0">
              <a:buNone/>
              <a:defRPr sz="3333"/>
            </a:lvl7pPr>
            <a:lvl8pPr marL="11768009" indent="0">
              <a:buNone/>
              <a:defRPr sz="3333"/>
            </a:lvl8pPr>
            <a:lvl9pPr marL="134491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09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675" indent="0">
              <a:buNone/>
              <a:defRPr sz="6914"/>
            </a:lvl2pPr>
            <a:lvl3pPr marL="3361370" indent="0">
              <a:buNone/>
              <a:defRPr sz="6082"/>
            </a:lvl3pPr>
            <a:lvl4pPr marL="5042048" indent="0">
              <a:buNone/>
              <a:defRPr sz="5249"/>
            </a:lvl4pPr>
            <a:lvl5pPr marL="6722731" indent="0">
              <a:buNone/>
              <a:defRPr sz="5249"/>
            </a:lvl5pPr>
            <a:lvl6pPr marL="8403397" indent="0">
              <a:buNone/>
              <a:defRPr sz="5249"/>
            </a:lvl6pPr>
            <a:lvl7pPr marL="10084107" indent="0">
              <a:buNone/>
              <a:defRPr sz="5249"/>
            </a:lvl7pPr>
            <a:lvl8pPr marL="11764773" indent="0">
              <a:buNone/>
              <a:defRPr sz="5249"/>
            </a:lvl8pPr>
            <a:lvl9pPr marL="1344545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3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675" indent="0">
              <a:buNone/>
              <a:defRPr sz="7499" b="1"/>
            </a:lvl2pPr>
            <a:lvl3pPr marL="3361370" indent="0">
              <a:buNone/>
              <a:defRPr sz="6914" b="1"/>
            </a:lvl3pPr>
            <a:lvl4pPr marL="5042048" indent="0">
              <a:buNone/>
              <a:defRPr sz="6082" b="1"/>
            </a:lvl4pPr>
            <a:lvl5pPr marL="6722731" indent="0">
              <a:buNone/>
              <a:defRPr sz="6082" b="1"/>
            </a:lvl5pPr>
            <a:lvl6pPr marL="8403397" indent="0">
              <a:buNone/>
              <a:defRPr sz="6082" b="1"/>
            </a:lvl6pPr>
            <a:lvl7pPr marL="10084107" indent="0">
              <a:buNone/>
              <a:defRPr sz="6082" b="1"/>
            </a:lvl7pPr>
            <a:lvl8pPr marL="11764773" indent="0">
              <a:buNone/>
              <a:defRPr sz="6082" b="1"/>
            </a:lvl8pPr>
            <a:lvl9pPr marL="134454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3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3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8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3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675" indent="0">
              <a:buNone/>
              <a:defRPr sz="10415"/>
            </a:lvl2pPr>
            <a:lvl3pPr marL="3361370" indent="0">
              <a:buNone/>
              <a:defRPr sz="8997"/>
            </a:lvl3pPr>
            <a:lvl4pPr marL="5042048" indent="0">
              <a:buNone/>
              <a:defRPr sz="7499"/>
            </a:lvl4pPr>
            <a:lvl5pPr marL="6722731" indent="0">
              <a:buNone/>
              <a:defRPr sz="7499"/>
            </a:lvl5pPr>
            <a:lvl6pPr marL="8403397" indent="0">
              <a:buNone/>
              <a:defRPr sz="7499"/>
            </a:lvl6pPr>
            <a:lvl7pPr marL="10084107" indent="0">
              <a:buNone/>
              <a:defRPr sz="7499"/>
            </a:lvl7pPr>
            <a:lvl8pPr marL="11764773" indent="0">
              <a:buNone/>
              <a:defRPr sz="7499"/>
            </a:lvl8pPr>
            <a:lvl9pPr marL="1344545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675" indent="0">
              <a:buNone/>
              <a:defRPr sz="4583"/>
            </a:lvl2pPr>
            <a:lvl3pPr marL="3361370" indent="0">
              <a:buNone/>
              <a:defRPr sz="3747"/>
            </a:lvl3pPr>
            <a:lvl4pPr marL="5042048" indent="0">
              <a:buNone/>
              <a:defRPr sz="3333"/>
            </a:lvl4pPr>
            <a:lvl5pPr marL="6722731" indent="0">
              <a:buNone/>
              <a:defRPr sz="3333"/>
            </a:lvl5pPr>
            <a:lvl6pPr marL="8403397" indent="0">
              <a:buNone/>
              <a:defRPr sz="3333"/>
            </a:lvl6pPr>
            <a:lvl7pPr marL="10084107" indent="0">
              <a:buNone/>
              <a:defRPr sz="3333"/>
            </a:lvl7pPr>
            <a:lvl8pPr marL="11764773" indent="0">
              <a:buNone/>
              <a:defRPr sz="3333"/>
            </a:lvl8pPr>
            <a:lvl9pPr marL="134454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12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214" indent="0">
              <a:buNone/>
              <a:defRPr sz="6914"/>
            </a:lvl2pPr>
            <a:lvl3pPr marL="3360444" indent="0">
              <a:buNone/>
              <a:defRPr sz="6082"/>
            </a:lvl3pPr>
            <a:lvl4pPr marL="5040661" indent="0">
              <a:buNone/>
              <a:defRPr sz="5249"/>
            </a:lvl4pPr>
            <a:lvl5pPr marL="6720882" indent="0">
              <a:buNone/>
              <a:defRPr sz="5249"/>
            </a:lvl5pPr>
            <a:lvl6pPr marL="8401085" indent="0">
              <a:buNone/>
              <a:defRPr sz="5249"/>
            </a:lvl6pPr>
            <a:lvl7pPr marL="10081334" indent="0">
              <a:buNone/>
              <a:defRPr sz="5249"/>
            </a:lvl7pPr>
            <a:lvl8pPr marL="11761539" indent="0">
              <a:buNone/>
              <a:defRPr sz="5249"/>
            </a:lvl8pPr>
            <a:lvl9pPr marL="134417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80214" indent="0">
              <a:buNone/>
              <a:defRPr sz="7499" b="1"/>
            </a:lvl2pPr>
            <a:lvl3pPr marL="3360444" indent="0">
              <a:buNone/>
              <a:defRPr sz="6914" b="1"/>
            </a:lvl3pPr>
            <a:lvl4pPr marL="5040661" indent="0">
              <a:buNone/>
              <a:defRPr sz="6082" b="1"/>
            </a:lvl4pPr>
            <a:lvl5pPr marL="6720882" indent="0">
              <a:buNone/>
              <a:defRPr sz="6082" b="1"/>
            </a:lvl5pPr>
            <a:lvl6pPr marL="8401085" indent="0">
              <a:buNone/>
              <a:defRPr sz="6082" b="1"/>
            </a:lvl6pPr>
            <a:lvl7pPr marL="10081334" indent="0">
              <a:buNone/>
              <a:defRPr sz="6082" b="1"/>
            </a:lvl7pPr>
            <a:lvl8pPr marL="11761539" indent="0">
              <a:buNone/>
              <a:defRPr sz="6082" b="1"/>
            </a:lvl8pPr>
            <a:lvl9pPr marL="134417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1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70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80214" indent="0">
              <a:buNone/>
              <a:defRPr sz="10415"/>
            </a:lvl2pPr>
            <a:lvl3pPr marL="3360444" indent="0">
              <a:buNone/>
              <a:defRPr sz="8997"/>
            </a:lvl3pPr>
            <a:lvl4pPr marL="5040661" indent="0">
              <a:buNone/>
              <a:defRPr sz="7499"/>
            </a:lvl4pPr>
            <a:lvl5pPr marL="6720882" indent="0">
              <a:buNone/>
              <a:defRPr sz="7499"/>
            </a:lvl5pPr>
            <a:lvl6pPr marL="8401085" indent="0">
              <a:buNone/>
              <a:defRPr sz="7499"/>
            </a:lvl6pPr>
            <a:lvl7pPr marL="10081334" indent="0">
              <a:buNone/>
              <a:defRPr sz="7499"/>
            </a:lvl7pPr>
            <a:lvl8pPr marL="11761539" indent="0">
              <a:buNone/>
              <a:defRPr sz="7499"/>
            </a:lvl8pPr>
            <a:lvl9pPr marL="134417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214" indent="0">
              <a:buNone/>
              <a:defRPr sz="4583"/>
            </a:lvl2pPr>
            <a:lvl3pPr marL="3360444" indent="0">
              <a:buNone/>
              <a:defRPr sz="3747"/>
            </a:lvl3pPr>
            <a:lvl4pPr marL="5040661" indent="0">
              <a:buNone/>
              <a:defRPr sz="3333"/>
            </a:lvl4pPr>
            <a:lvl5pPr marL="6720882" indent="0">
              <a:buNone/>
              <a:defRPr sz="3333"/>
            </a:lvl5pPr>
            <a:lvl6pPr marL="8401085" indent="0">
              <a:buNone/>
              <a:defRPr sz="3333"/>
            </a:lvl6pPr>
            <a:lvl7pPr marL="10081334" indent="0">
              <a:buNone/>
              <a:defRPr sz="3333"/>
            </a:lvl7pPr>
            <a:lvl8pPr marL="11761539" indent="0">
              <a:buNone/>
              <a:defRPr sz="3333"/>
            </a:lvl8pPr>
            <a:lvl9pPr marL="134417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7" y="5899964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7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3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7" y="7999944"/>
            <a:ext cx="24963119" cy="9199933"/>
          </a:xfrm>
        </p:spPr>
        <p:txBody>
          <a:bodyPr/>
          <a:lstStyle>
            <a:lvl1pPr>
              <a:defRPr sz="17912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6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70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70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90" y="23134021"/>
            <a:ext cx="24483061" cy="7149947"/>
          </a:xfrm>
        </p:spPr>
        <p:txBody>
          <a:bodyPr/>
          <a:lstStyle>
            <a:lvl1pPr algn="l">
              <a:defRPr sz="1499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90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755" indent="0">
              <a:buNone/>
              <a:defRPr sz="6914"/>
            </a:lvl2pPr>
            <a:lvl3pPr marL="3359519" indent="0">
              <a:buNone/>
              <a:defRPr sz="6082"/>
            </a:lvl3pPr>
            <a:lvl4pPr marL="5039271" indent="0">
              <a:buNone/>
              <a:defRPr sz="5249"/>
            </a:lvl4pPr>
            <a:lvl5pPr marL="6719035" indent="0">
              <a:buNone/>
              <a:defRPr sz="5249"/>
            </a:lvl5pPr>
            <a:lvl6pPr marL="8398775" indent="0">
              <a:buNone/>
              <a:defRPr sz="5249"/>
            </a:lvl6pPr>
            <a:lvl7pPr marL="10078559" indent="0">
              <a:buNone/>
              <a:defRPr sz="5249"/>
            </a:lvl7pPr>
            <a:lvl8pPr marL="11758302" indent="0">
              <a:buNone/>
              <a:defRPr sz="5249"/>
            </a:lvl8pPr>
            <a:lvl9pPr marL="1343806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7"/>
            </a:lvl2pPr>
            <a:lvl3pPr>
              <a:defRPr sz="7499"/>
            </a:lvl3pPr>
            <a:lvl4pPr>
              <a:defRPr sz="6914"/>
            </a:lvl4pPr>
            <a:lvl5pPr>
              <a:defRPr sz="6914"/>
            </a:lvl5pPr>
            <a:lvl6pPr>
              <a:defRPr sz="6914"/>
            </a:lvl6pPr>
            <a:lvl7pPr>
              <a:defRPr sz="6914"/>
            </a:lvl7pPr>
            <a:lvl8pPr>
              <a:defRPr sz="6914"/>
            </a:lvl8pPr>
            <a:lvl9pPr>
              <a:defRPr sz="6914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058283"/>
            <a:ext cx="12726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5" y="11416582"/>
            <a:ext cx="12726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6" y="8058283"/>
            <a:ext cx="12731591" cy="3358307"/>
          </a:xfrm>
        </p:spPr>
        <p:txBody>
          <a:bodyPr anchor="b"/>
          <a:lstStyle>
            <a:lvl1pPr marL="0" indent="0">
              <a:buNone/>
              <a:defRPr sz="8997" b="1"/>
            </a:lvl1pPr>
            <a:lvl2pPr marL="1679755" indent="0">
              <a:buNone/>
              <a:defRPr sz="7499" b="1"/>
            </a:lvl2pPr>
            <a:lvl3pPr marL="3359519" indent="0">
              <a:buNone/>
              <a:defRPr sz="6914" b="1"/>
            </a:lvl3pPr>
            <a:lvl4pPr marL="5039271" indent="0">
              <a:buNone/>
              <a:defRPr sz="6082" b="1"/>
            </a:lvl4pPr>
            <a:lvl5pPr marL="6719035" indent="0">
              <a:buNone/>
              <a:defRPr sz="6082" b="1"/>
            </a:lvl5pPr>
            <a:lvl6pPr marL="8398775" indent="0">
              <a:buNone/>
              <a:defRPr sz="6082" b="1"/>
            </a:lvl6pPr>
            <a:lvl7pPr marL="10078559" indent="0">
              <a:buNone/>
              <a:defRPr sz="6082" b="1"/>
            </a:lvl7pPr>
            <a:lvl8pPr marL="11758302" indent="0">
              <a:buNone/>
              <a:defRPr sz="6082" b="1"/>
            </a:lvl8pPr>
            <a:lvl9pPr marL="1343806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6" y="11416582"/>
            <a:ext cx="12731591" cy="20741520"/>
          </a:xfrm>
        </p:spPr>
        <p:txBody>
          <a:bodyPr/>
          <a:lstStyle>
            <a:lvl1pPr>
              <a:defRPr sz="8997"/>
            </a:lvl1pPr>
            <a:lvl2pPr>
              <a:defRPr sz="7499"/>
            </a:lvl2pPr>
            <a:lvl3pPr>
              <a:defRPr sz="6914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7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6"/>
            <a:ext cx="16102013" cy="30724779"/>
          </a:xfrm>
        </p:spPr>
        <p:txBody>
          <a:bodyPr/>
          <a:lstStyle>
            <a:lvl1pPr>
              <a:defRPr sz="12079"/>
            </a:lvl1pPr>
            <a:lvl2pPr>
              <a:defRPr sz="10415"/>
            </a:lvl2pPr>
            <a:lvl3pPr>
              <a:defRPr sz="8997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9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21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5"/>
            <a:ext cx="17282160" cy="21599843"/>
          </a:xfrm>
        </p:spPr>
        <p:txBody>
          <a:bodyPr/>
          <a:lstStyle>
            <a:lvl1pPr marL="0" indent="0">
              <a:buNone/>
              <a:defRPr sz="12079"/>
            </a:lvl1pPr>
            <a:lvl2pPr marL="1679755" indent="0">
              <a:buNone/>
              <a:defRPr sz="10415"/>
            </a:lvl2pPr>
            <a:lvl3pPr marL="3359519" indent="0">
              <a:buNone/>
              <a:defRPr sz="8997"/>
            </a:lvl3pPr>
            <a:lvl4pPr marL="5039271" indent="0">
              <a:buNone/>
              <a:defRPr sz="7499"/>
            </a:lvl4pPr>
            <a:lvl5pPr marL="6719035" indent="0">
              <a:buNone/>
              <a:defRPr sz="7499"/>
            </a:lvl5pPr>
            <a:lvl6pPr marL="8398775" indent="0">
              <a:buNone/>
              <a:defRPr sz="7499"/>
            </a:lvl6pPr>
            <a:lvl7pPr marL="10078559" indent="0">
              <a:buNone/>
              <a:defRPr sz="7499"/>
            </a:lvl7pPr>
            <a:lvl8pPr marL="11758302" indent="0">
              <a:buNone/>
              <a:defRPr sz="7499"/>
            </a:lvl8pPr>
            <a:lvl9pPr marL="1343806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5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755" indent="0">
              <a:buNone/>
              <a:defRPr sz="4583"/>
            </a:lvl2pPr>
            <a:lvl3pPr marL="3359519" indent="0">
              <a:buNone/>
              <a:defRPr sz="3747"/>
            </a:lvl3pPr>
            <a:lvl4pPr marL="5039271" indent="0">
              <a:buNone/>
              <a:defRPr sz="3333"/>
            </a:lvl4pPr>
            <a:lvl5pPr marL="6719035" indent="0">
              <a:buNone/>
              <a:defRPr sz="3333"/>
            </a:lvl5pPr>
            <a:lvl6pPr marL="8398775" indent="0">
              <a:buNone/>
              <a:defRPr sz="3333"/>
            </a:lvl6pPr>
            <a:lvl7pPr marL="10078559" indent="0">
              <a:buNone/>
              <a:defRPr sz="3333"/>
            </a:lvl7pPr>
            <a:lvl8pPr marL="11758302" indent="0">
              <a:buNone/>
              <a:defRPr sz="3333"/>
            </a:lvl8pPr>
            <a:lvl9pPr marL="1343806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6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100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image" Target="../media/image1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7.xml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3.xml"/><Relationship Id="rId7" Type="http://schemas.openxmlformats.org/officeDocument/2006/relationships/slideLayout" Target="../slideLayouts/slideLayout39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5" Type="http://schemas.openxmlformats.org/officeDocument/2006/relationships/slideLayout" Target="../slideLayouts/slideLayout395.xml"/><Relationship Id="rId10" Type="http://schemas.openxmlformats.org/officeDocument/2006/relationships/slideLayout" Target="../slideLayouts/slideLayout400.xml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408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3.xml"/><Relationship Id="rId1" Type="http://schemas.openxmlformats.org/officeDocument/2006/relationships/slideLayout" Target="../slideLayouts/slideLayout402.xml"/><Relationship Id="rId6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412.xml"/><Relationship Id="rId5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411.xml"/><Relationship Id="rId4" Type="http://schemas.openxmlformats.org/officeDocument/2006/relationships/slideLayout" Target="../slideLayouts/slideLayout405.xml"/><Relationship Id="rId9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42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7.xml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1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440.xml"/><Relationship Id="rId10" Type="http://schemas.openxmlformats.org/officeDocument/2006/relationships/slideLayout" Target="../slideLayouts/slideLayout445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3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8.xml"/><Relationship Id="rId1" Type="http://schemas.openxmlformats.org/officeDocument/2006/relationships/slideLayout" Target="../slideLayouts/slideLayout447.xml"/><Relationship Id="rId6" Type="http://schemas.openxmlformats.org/officeDocument/2006/relationships/slideLayout" Target="../slideLayouts/slideLayout452.xml"/><Relationship Id="rId11" Type="http://schemas.openxmlformats.org/officeDocument/2006/relationships/slideLayout" Target="../slideLayouts/slideLayout457.xml"/><Relationship Id="rId5" Type="http://schemas.openxmlformats.org/officeDocument/2006/relationships/slideLayout" Target="../slideLayouts/slideLayout451.xml"/><Relationship Id="rId10" Type="http://schemas.openxmlformats.org/officeDocument/2006/relationships/slideLayout" Target="../slideLayouts/slideLayout456.xml"/><Relationship Id="rId4" Type="http://schemas.openxmlformats.org/officeDocument/2006/relationships/slideLayout" Target="../slideLayouts/slideLayout450.xml"/><Relationship Id="rId9" Type="http://schemas.openxmlformats.org/officeDocument/2006/relationships/slideLayout" Target="../slideLayouts/slideLayout455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theme" Target="../theme/theme43.xml"/><Relationship Id="rId3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0" Type="http://schemas.openxmlformats.org/officeDocument/2006/relationships/slideLayout" Target="../slideLayouts/slideLayout467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7.xml"/><Relationship Id="rId3" Type="http://schemas.openxmlformats.org/officeDocument/2006/relationships/slideLayout" Target="../slideLayouts/slideLayout472.xml"/><Relationship Id="rId7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1.xml"/><Relationship Id="rId1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5.xml"/><Relationship Id="rId11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8.xml"/><Relationship Id="rId3" Type="http://schemas.openxmlformats.org/officeDocument/2006/relationships/slideLayout" Target="../slideLayouts/slideLayout483.xml"/><Relationship Id="rId7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2.xml"/><Relationship Id="rId1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6.xml"/><Relationship Id="rId11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9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4.xml"/><Relationship Id="rId7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3.xml"/><Relationship Id="rId1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7.xml"/><Relationship Id="rId11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500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1.xml"/><Relationship Id="rId3" Type="http://schemas.openxmlformats.org/officeDocument/2006/relationships/slideLayout" Target="../slideLayouts/slideLayout516.xml"/><Relationship Id="rId7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5.xml"/><Relationship Id="rId1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9.xml"/><Relationship Id="rId11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22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6.xml"/><Relationship Id="rId1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30.xml"/><Relationship Id="rId11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3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8.xml"/><Relationship Id="rId7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7.xml"/><Relationship Id="rId1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41.xml"/><Relationship Id="rId11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4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5.xml"/><Relationship Id="rId7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4.xml"/><Relationship Id="rId1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8.xml"/><Relationship Id="rId11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21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4.xml"/><Relationship Id="rId3" Type="http://schemas.openxmlformats.org/officeDocument/2006/relationships/slideLayout" Target="../slideLayouts/slideLayout659.xml"/><Relationship Id="rId7" Type="http://schemas.openxmlformats.org/officeDocument/2006/relationships/slideLayout" Target="../slideLayouts/slideLayout663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8.xml"/><Relationship Id="rId1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62.xml"/><Relationship Id="rId11" Type="http://schemas.openxmlformats.org/officeDocument/2006/relationships/slideLayout" Target="../slideLayouts/slideLayout667.xml"/><Relationship Id="rId5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6.xml"/><Relationship Id="rId4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5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4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69.xml"/><Relationship Id="rId1" Type="http://schemas.openxmlformats.org/officeDocument/2006/relationships/slideLayout" Target="../slideLayouts/slideLayout668.xml"/><Relationship Id="rId6" Type="http://schemas.openxmlformats.org/officeDocument/2006/relationships/slideLayout" Target="../slideLayouts/slideLayout673.xml"/><Relationship Id="rId11" Type="http://schemas.openxmlformats.org/officeDocument/2006/relationships/slideLayout" Target="../slideLayouts/slideLayout678.xml"/><Relationship Id="rId5" Type="http://schemas.openxmlformats.org/officeDocument/2006/relationships/slideLayout" Target="../slideLayouts/slideLayout672.xml"/><Relationship Id="rId10" Type="http://schemas.openxmlformats.org/officeDocument/2006/relationships/slideLayout" Target="../slideLayouts/slideLayout677.xml"/><Relationship Id="rId4" Type="http://schemas.openxmlformats.org/officeDocument/2006/relationships/slideLayout" Target="../slideLayouts/slideLayout671.xml"/><Relationship Id="rId9" Type="http://schemas.openxmlformats.org/officeDocument/2006/relationships/slideLayout" Target="../slideLayouts/slideLayout676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5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0.xml"/><Relationship Id="rId1" Type="http://schemas.openxmlformats.org/officeDocument/2006/relationships/slideLayout" Target="../slideLayouts/slideLayout679.xml"/><Relationship Id="rId6" Type="http://schemas.openxmlformats.org/officeDocument/2006/relationships/slideLayout" Target="../slideLayouts/slideLayout684.xml"/><Relationship Id="rId11" Type="http://schemas.openxmlformats.org/officeDocument/2006/relationships/slideLayout" Target="../slideLayouts/slideLayout689.xml"/><Relationship Id="rId5" Type="http://schemas.openxmlformats.org/officeDocument/2006/relationships/slideLayout" Target="../slideLayouts/slideLayout683.xml"/><Relationship Id="rId10" Type="http://schemas.openxmlformats.org/officeDocument/2006/relationships/slideLayout" Target="../slideLayouts/slideLayout688.xml"/><Relationship Id="rId4" Type="http://schemas.openxmlformats.org/officeDocument/2006/relationships/slideLayout" Target="../slideLayouts/slideLayout682.xml"/><Relationship Id="rId9" Type="http://schemas.openxmlformats.org/officeDocument/2006/relationships/slideLayout" Target="../slideLayouts/slideLayout687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7.xml"/><Relationship Id="rId3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1.xml"/><Relationship Id="rId1" Type="http://schemas.openxmlformats.org/officeDocument/2006/relationships/slideLayout" Target="../slideLayouts/slideLayout690.xml"/><Relationship Id="rId6" Type="http://schemas.openxmlformats.org/officeDocument/2006/relationships/slideLayout" Target="../slideLayouts/slideLayout695.xml"/><Relationship Id="rId11" Type="http://schemas.openxmlformats.org/officeDocument/2006/relationships/slideLayout" Target="../slideLayouts/slideLayout700.xml"/><Relationship Id="rId5" Type="http://schemas.openxmlformats.org/officeDocument/2006/relationships/slideLayout" Target="../slideLayouts/slideLayout694.xml"/><Relationship Id="rId10" Type="http://schemas.openxmlformats.org/officeDocument/2006/relationships/slideLayout" Target="../slideLayouts/slideLayout699.xml"/><Relationship Id="rId4" Type="http://schemas.openxmlformats.org/officeDocument/2006/relationships/slideLayout" Target="../slideLayouts/slideLayout693.xml"/><Relationship Id="rId9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9.xml"/><Relationship Id="rId3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8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3.xml"/><Relationship Id="rId1" Type="http://schemas.openxmlformats.org/officeDocument/2006/relationships/slideLayout" Target="../slideLayouts/slideLayout712.xml"/><Relationship Id="rId6" Type="http://schemas.openxmlformats.org/officeDocument/2006/relationships/slideLayout" Target="../slideLayouts/slideLayout717.xml"/><Relationship Id="rId11" Type="http://schemas.openxmlformats.org/officeDocument/2006/relationships/slideLayout" Target="../slideLayouts/slideLayout722.xml"/><Relationship Id="rId5" Type="http://schemas.openxmlformats.org/officeDocument/2006/relationships/slideLayout" Target="../slideLayouts/slideLayout716.xml"/><Relationship Id="rId10" Type="http://schemas.openxmlformats.org/officeDocument/2006/relationships/slideLayout" Target="../slideLayouts/slideLayout721.xml"/><Relationship Id="rId4" Type="http://schemas.openxmlformats.org/officeDocument/2006/relationships/slideLayout" Target="../slideLayouts/slideLayout715.xml"/><Relationship Id="rId9" Type="http://schemas.openxmlformats.org/officeDocument/2006/relationships/slideLayout" Target="../slideLayouts/slideLayout720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4.xml"/><Relationship Id="rId1" Type="http://schemas.openxmlformats.org/officeDocument/2006/relationships/slideLayout" Target="../slideLayouts/slideLayout723.xml"/><Relationship Id="rId6" Type="http://schemas.openxmlformats.org/officeDocument/2006/relationships/slideLayout" Target="../slideLayouts/slideLayout728.xml"/><Relationship Id="rId11" Type="http://schemas.openxmlformats.org/officeDocument/2006/relationships/slideLayout" Target="../slideLayouts/slideLayout733.xml"/><Relationship Id="rId5" Type="http://schemas.openxmlformats.org/officeDocument/2006/relationships/slideLayout" Target="../slideLayouts/slideLayout727.xml"/><Relationship Id="rId10" Type="http://schemas.openxmlformats.org/officeDocument/2006/relationships/slideLayout" Target="../slideLayouts/slideLayout732.xml"/><Relationship Id="rId4" Type="http://schemas.openxmlformats.org/officeDocument/2006/relationships/slideLayout" Target="../slideLayouts/slideLayout726.xml"/><Relationship Id="rId9" Type="http://schemas.openxmlformats.org/officeDocument/2006/relationships/slideLayout" Target="../slideLayouts/slideLayout731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1.xml"/><Relationship Id="rId3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40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5.xml"/><Relationship Id="rId1" Type="http://schemas.openxmlformats.org/officeDocument/2006/relationships/slideLayout" Target="../slideLayouts/slideLayout734.xml"/><Relationship Id="rId6" Type="http://schemas.openxmlformats.org/officeDocument/2006/relationships/slideLayout" Target="../slideLayouts/slideLayout739.xml"/><Relationship Id="rId11" Type="http://schemas.openxmlformats.org/officeDocument/2006/relationships/slideLayout" Target="../slideLayouts/slideLayout744.xml"/><Relationship Id="rId5" Type="http://schemas.openxmlformats.org/officeDocument/2006/relationships/slideLayout" Target="../slideLayouts/slideLayout738.xml"/><Relationship Id="rId10" Type="http://schemas.openxmlformats.org/officeDocument/2006/relationships/slideLayout" Target="../slideLayouts/slideLayout743.xml"/><Relationship Id="rId4" Type="http://schemas.openxmlformats.org/officeDocument/2006/relationships/slideLayout" Target="../slideLayouts/slideLayout737.xml"/><Relationship Id="rId9" Type="http://schemas.openxmlformats.org/officeDocument/2006/relationships/slideLayout" Target="../slideLayouts/slideLayout742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2.xml"/><Relationship Id="rId3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51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46.xml"/><Relationship Id="rId1" Type="http://schemas.openxmlformats.org/officeDocument/2006/relationships/slideLayout" Target="../slideLayouts/slideLayout745.xml"/><Relationship Id="rId6" Type="http://schemas.openxmlformats.org/officeDocument/2006/relationships/slideLayout" Target="../slideLayouts/slideLayout750.xml"/><Relationship Id="rId11" Type="http://schemas.openxmlformats.org/officeDocument/2006/relationships/slideLayout" Target="../slideLayouts/slideLayout755.xml"/><Relationship Id="rId5" Type="http://schemas.openxmlformats.org/officeDocument/2006/relationships/slideLayout" Target="../slideLayouts/slideLayout749.xml"/><Relationship Id="rId10" Type="http://schemas.openxmlformats.org/officeDocument/2006/relationships/slideLayout" Target="../slideLayouts/slideLayout754.xml"/><Relationship Id="rId4" Type="http://schemas.openxmlformats.org/officeDocument/2006/relationships/slideLayout" Target="../slideLayouts/slideLayout748.xml"/><Relationship Id="rId9" Type="http://schemas.openxmlformats.org/officeDocument/2006/relationships/slideLayout" Target="../slideLayouts/slideLayout753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3.xml"/><Relationship Id="rId3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62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57.xml"/><Relationship Id="rId1" Type="http://schemas.openxmlformats.org/officeDocument/2006/relationships/slideLayout" Target="../slideLayouts/slideLayout756.xml"/><Relationship Id="rId6" Type="http://schemas.openxmlformats.org/officeDocument/2006/relationships/slideLayout" Target="../slideLayouts/slideLayout761.xml"/><Relationship Id="rId11" Type="http://schemas.openxmlformats.org/officeDocument/2006/relationships/slideLayout" Target="../slideLayouts/slideLayout766.xml"/><Relationship Id="rId5" Type="http://schemas.openxmlformats.org/officeDocument/2006/relationships/slideLayout" Target="../slideLayouts/slideLayout760.xml"/><Relationship Id="rId10" Type="http://schemas.openxmlformats.org/officeDocument/2006/relationships/slideLayout" Target="../slideLayouts/slideLayout765.xml"/><Relationship Id="rId4" Type="http://schemas.openxmlformats.org/officeDocument/2006/relationships/slideLayout" Target="../slideLayouts/slideLayout759.xml"/><Relationship Id="rId9" Type="http://schemas.openxmlformats.org/officeDocument/2006/relationships/slideLayout" Target="../slideLayouts/slideLayout764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4.xml"/><Relationship Id="rId3" Type="http://schemas.openxmlformats.org/officeDocument/2006/relationships/slideLayout" Target="../slideLayouts/slideLayout769.xml"/><Relationship Id="rId7" Type="http://schemas.openxmlformats.org/officeDocument/2006/relationships/slideLayout" Target="../slideLayouts/slideLayout773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68.xml"/><Relationship Id="rId1" Type="http://schemas.openxmlformats.org/officeDocument/2006/relationships/slideLayout" Target="../slideLayouts/slideLayout767.xml"/><Relationship Id="rId6" Type="http://schemas.openxmlformats.org/officeDocument/2006/relationships/slideLayout" Target="../slideLayouts/slideLayout772.xml"/><Relationship Id="rId11" Type="http://schemas.openxmlformats.org/officeDocument/2006/relationships/slideLayout" Target="../slideLayouts/slideLayout777.xml"/><Relationship Id="rId5" Type="http://schemas.openxmlformats.org/officeDocument/2006/relationships/slideLayout" Target="../slideLayouts/slideLayout771.xml"/><Relationship Id="rId10" Type="http://schemas.openxmlformats.org/officeDocument/2006/relationships/slideLayout" Target="../slideLayouts/slideLayout776.xml"/><Relationship Id="rId4" Type="http://schemas.openxmlformats.org/officeDocument/2006/relationships/slideLayout" Target="../slideLayouts/slideLayout770.xml"/><Relationship Id="rId9" Type="http://schemas.openxmlformats.org/officeDocument/2006/relationships/slideLayout" Target="../slideLayouts/slideLayout775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5.xml"/><Relationship Id="rId3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4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79.xml"/><Relationship Id="rId1" Type="http://schemas.openxmlformats.org/officeDocument/2006/relationships/slideLayout" Target="../slideLayouts/slideLayout778.xml"/><Relationship Id="rId6" Type="http://schemas.openxmlformats.org/officeDocument/2006/relationships/slideLayout" Target="../slideLayouts/slideLayout783.xml"/><Relationship Id="rId11" Type="http://schemas.openxmlformats.org/officeDocument/2006/relationships/slideLayout" Target="../slideLayouts/slideLayout788.xml"/><Relationship Id="rId5" Type="http://schemas.openxmlformats.org/officeDocument/2006/relationships/slideLayout" Target="../slideLayouts/slideLayout782.xml"/><Relationship Id="rId10" Type="http://schemas.openxmlformats.org/officeDocument/2006/relationships/slideLayout" Target="../slideLayouts/slideLayout787.xml"/><Relationship Id="rId4" Type="http://schemas.openxmlformats.org/officeDocument/2006/relationships/slideLayout" Target="../slideLayouts/slideLayout781.xml"/><Relationship Id="rId9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1.xml"/><Relationship Id="rId7" Type="http://schemas.openxmlformats.org/officeDocument/2006/relationships/slideLayout" Target="../slideLayouts/slideLayout795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0.xml"/><Relationship Id="rId1" Type="http://schemas.openxmlformats.org/officeDocument/2006/relationships/slideLayout" Target="../slideLayouts/slideLayout789.xml"/><Relationship Id="rId6" Type="http://schemas.openxmlformats.org/officeDocument/2006/relationships/slideLayout" Target="../slideLayouts/slideLayout794.xml"/><Relationship Id="rId11" Type="http://schemas.openxmlformats.org/officeDocument/2006/relationships/slideLayout" Target="../slideLayouts/slideLayout799.xml"/><Relationship Id="rId5" Type="http://schemas.openxmlformats.org/officeDocument/2006/relationships/slideLayout" Target="../slideLayouts/slideLayout793.xml"/><Relationship Id="rId10" Type="http://schemas.openxmlformats.org/officeDocument/2006/relationships/slideLayout" Target="../slideLayouts/slideLayout798.xml"/><Relationship Id="rId4" Type="http://schemas.openxmlformats.org/officeDocument/2006/relationships/slideLayout" Target="../slideLayouts/slideLayout792.xml"/><Relationship Id="rId9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2.xml"/><Relationship Id="rId7" Type="http://schemas.openxmlformats.org/officeDocument/2006/relationships/slideLayout" Target="../slideLayouts/slideLayout806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1.xml"/><Relationship Id="rId1" Type="http://schemas.openxmlformats.org/officeDocument/2006/relationships/slideLayout" Target="../slideLayouts/slideLayout800.xml"/><Relationship Id="rId6" Type="http://schemas.openxmlformats.org/officeDocument/2006/relationships/slideLayout" Target="../slideLayouts/slideLayout805.xml"/><Relationship Id="rId11" Type="http://schemas.openxmlformats.org/officeDocument/2006/relationships/slideLayout" Target="../slideLayouts/slideLayout810.xml"/><Relationship Id="rId5" Type="http://schemas.openxmlformats.org/officeDocument/2006/relationships/slideLayout" Target="../slideLayouts/slideLayout804.xml"/><Relationship Id="rId10" Type="http://schemas.openxmlformats.org/officeDocument/2006/relationships/slideLayout" Target="../slideLayouts/slideLayout809.xml"/><Relationship Id="rId4" Type="http://schemas.openxmlformats.org/officeDocument/2006/relationships/slideLayout" Target="../slideLayouts/slideLayout803.xml"/><Relationship Id="rId9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75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8.xml"/><Relationship Id="rId13" Type="http://schemas.openxmlformats.org/officeDocument/2006/relationships/theme" Target="../theme/theme76.xml"/><Relationship Id="rId3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7.xml"/><Relationship Id="rId12" Type="http://schemas.openxmlformats.org/officeDocument/2006/relationships/slideLayout" Target="../slideLayouts/slideLayout822.xml"/><Relationship Id="rId2" Type="http://schemas.openxmlformats.org/officeDocument/2006/relationships/slideLayout" Target="../slideLayouts/slideLayout812.xml"/><Relationship Id="rId1" Type="http://schemas.openxmlformats.org/officeDocument/2006/relationships/slideLayout" Target="../slideLayouts/slideLayout811.xml"/><Relationship Id="rId6" Type="http://schemas.openxmlformats.org/officeDocument/2006/relationships/slideLayout" Target="../slideLayouts/slideLayout816.xml"/><Relationship Id="rId11" Type="http://schemas.openxmlformats.org/officeDocument/2006/relationships/slideLayout" Target="../slideLayouts/slideLayout821.xml"/><Relationship Id="rId5" Type="http://schemas.openxmlformats.org/officeDocument/2006/relationships/slideLayout" Target="../slideLayouts/slideLayout815.xml"/><Relationship Id="rId10" Type="http://schemas.openxmlformats.org/officeDocument/2006/relationships/slideLayout" Target="../slideLayouts/slideLayout820.xml"/><Relationship Id="rId4" Type="http://schemas.openxmlformats.org/officeDocument/2006/relationships/slideLayout" Target="../slideLayouts/slideLayout814.xml"/><Relationship Id="rId9" Type="http://schemas.openxmlformats.org/officeDocument/2006/relationships/slideLayout" Target="../slideLayouts/slideLayout819.xml"/><Relationship Id="rId14" Type="http://schemas.openxmlformats.org/officeDocument/2006/relationships/image" Target="../media/image1.png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5.xml"/><Relationship Id="rId7" Type="http://schemas.openxmlformats.org/officeDocument/2006/relationships/slideLayout" Target="../slideLayouts/slideLayout829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24.xml"/><Relationship Id="rId1" Type="http://schemas.openxmlformats.org/officeDocument/2006/relationships/slideLayout" Target="../slideLayouts/slideLayout823.xml"/><Relationship Id="rId6" Type="http://schemas.openxmlformats.org/officeDocument/2006/relationships/slideLayout" Target="../slideLayouts/slideLayout828.xml"/><Relationship Id="rId11" Type="http://schemas.openxmlformats.org/officeDocument/2006/relationships/slideLayout" Target="../slideLayouts/slideLayout833.xml"/><Relationship Id="rId5" Type="http://schemas.openxmlformats.org/officeDocument/2006/relationships/slideLayout" Target="../slideLayouts/slideLayout827.xml"/><Relationship Id="rId10" Type="http://schemas.openxmlformats.org/officeDocument/2006/relationships/slideLayout" Target="../slideLayouts/slideLayout832.xml"/><Relationship Id="rId4" Type="http://schemas.openxmlformats.org/officeDocument/2006/relationships/slideLayout" Target="../slideLayouts/slideLayout826.xml"/><Relationship Id="rId9" Type="http://schemas.openxmlformats.org/officeDocument/2006/relationships/slideLayout" Target="../slideLayouts/slideLayout831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1.xml"/><Relationship Id="rId3" Type="http://schemas.openxmlformats.org/officeDocument/2006/relationships/slideLayout" Target="../slideLayouts/slideLayout836.xml"/><Relationship Id="rId7" Type="http://schemas.openxmlformats.org/officeDocument/2006/relationships/slideLayout" Target="../slideLayouts/slideLayout840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35.xml"/><Relationship Id="rId1" Type="http://schemas.openxmlformats.org/officeDocument/2006/relationships/slideLayout" Target="../slideLayouts/slideLayout834.xml"/><Relationship Id="rId6" Type="http://schemas.openxmlformats.org/officeDocument/2006/relationships/slideLayout" Target="../slideLayouts/slideLayout839.xml"/><Relationship Id="rId11" Type="http://schemas.openxmlformats.org/officeDocument/2006/relationships/slideLayout" Target="../slideLayouts/slideLayout844.xml"/><Relationship Id="rId5" Type="http://schemas.openxmlformats.org/officeDocument/2006/relationships/slideLayout" Target="../slideLayouts/slideLayout838.xml"/><Relationship Id="rId10" Type="http://schemas.openxmlformats.org/officeDocument/2006/relationships/slideLayout" Target="../slideLayouts/slideLayout843.xml"/><Relationship Id="rId4" Type="http://schemas.openxmlformats.org/officeDocument/2006/relationships/slideLayout" Target="../slideLayouts/slideLayout837.xml"/><Relationship Id="rId9" Type="http://schemas.openxmlformats.org/officeDocument/2006/relationships/slideLayout" Target="../slideLayouts/slideLayout842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7.xml"/><Relationship Id="rId7" Type="http://schemas.openxmlformats.org/officeDocument/2006/relationships/slideLayout" Target="../slideLayouts/slideLayout851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46.xml"/><Relationship Id="rId1" Type="http://schemas.openxmlformats.org/officeDocument/2006/relationships/slideLayout" Target="../slideLayouts/slideLayout845.xml"/><Relationship Id="rId6" Type="http://schemas.openxmlformats.org/officeDocument/2006/relationships/slideLayout" Target="../slideLayouts/slideLayout850.xml"/><Relationship Id="rId11" Type="http://schemas.openxmlformats.org/officeDocument/2006/relationships/slideLayout" Target="../slideLayouts/slideLayout855.xml"/><Relationship Id="rId5" Type="http://schemas.openxmlformats.org/officeDocument/2006/relationships/slideLayout" Target="../slideLayouts/slideLayout849.xml"/><Relationship Id="rId10" Type="http://schemas.openxmlformats.org/officeDocument/2006/relationships/slideLayout" Target="../slideLayouts/slideLayout854.xml"/><Relationship Id="rId4" Type="http://schemas.openxmlformats.org/officeDocument/2006/relationships/slideLayout" Target="../slideLayouts/slideLayout848.xml"/><Relationship Id="rId9" Type="http://schemas.openxmlformats.org/officeDocument/2006/relationships/slideLayout" Target="../slideLayouts/slideLayout853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8.xml"/><Relationship Id="rId7" Type="http://schemas.openxmlformats.org/officeDocument/2006/relationships/slideLayout" Target="../slideLayouts/slideLayout862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57.xml"/><Relationship Id="rId1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61.xml"/><Relationship Id="rId11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0.xml"/><Relationship Id="rId10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4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69.xml"/><Relationship Id="rId7" Type="http://schemas.openxmlformats.org/officeDocument/2006/relationships/slideLayout" Target="../slideLayouts/slideLayout873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68.xml"/><Relationship Id="rId1" Type="http://schemas.openxmlformats.org/officeDocument/2006/relationships/slideLayout" Target="../slideLayouts/slideLayout867.xml"/><Relationship Id="rId6" Type="http://schemas.openxmlformats.org/officeDocument/2006/relationships/slideLayout" Target="../slideLayouts/slideLayout872.xml"/><Relationship Id="rId11" Type="http://schemas.openxmlformats.org/officeDocument/2006/relationships/slideLayout" Target="../slideLayouts/slideLayout877.xml"/><Relationship Id="rId5" Type="http://schemas.openxmlformats.org/officeDocument/2006/relationships/slideLayout" Target="../slideLayouts/slideLayout871.xml"/><Relationship Id="rId10" Type="http://schemas.openxmlformats.org/officeDocument/2006/relationships/slideLayout" Target="../slideLayouts/slideLayout876.xml"/><Relationship Id="rId4" Type="http://schemas.openxmlformats.org/officeDocument/2006/relationships/slideLayout" Target="../slideLayouts/slideLayout870.xml"/><Relationship Id="rId9" Type="http://schemas.openxmlformats.org/officeDocument/2006/relationships/slideLayout" Target="../slideLayouts/slideLayout875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0.xml"/><Relationship Id="rId7" Type="http://schemas.openxmlformats.org/officeDocument/2006/relationships/slideLayout" Target="../slideLayouts/slideLayout884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79.xml"/><Relationship Id="rId1" Type="http://schemas.openxmlformats.org/officeDocument/2006/relationships/slideLayout" Target="../slideLayouts/slideLayout878.xml"/><Relationship Id="rId6" Type="http://schemas.openxmlformats.org/officeDocument/2006/relationships/slideLayout" Target="../slideLayouts/slideLayout883.xml"/><Relationship Id="rId11" Type="http://schemas.openxmlformats.org/officeDocument/2006/relationships/slideLayout" Target="../slideLayouts/slideLayout888.xml"/><Relationship Id="rId5" Type="http://schemas.openxmlformats.org/officeDocument/2006/relationships/slideLayout" Target="../slideLayouts/slideLayout882.xml"/><Relationship Id="rId10" Type="http://schemas.openxmlformats.org/officeDocument/2006/relationships/slideLayout" Target="../slideLayouts/slideLayout887.xml"/><Relationship Id="rId4" Type="http://schemas.openxmlformats.org/officeDocument/2006/relationships/slideLayout" Target="../slideLayouts/slideLayout881.xml"/><Relationship Id="rId9" Type="http://schemas.openxmlformats.org/officeDocument/2006/relationships/slideLayout" Target="../slideLayouts/slideLayout886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6.xml"/><Relationship Id="rId13" Type="http://schemas.openxmlformats.org/officeDocument/2006/relationships/slideLayout" Target="../slideLayouts/slideLayout90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891.xml"/><Relationship Id="rId7" Type="http://schemas.openxmlformats.org/officeDocument/2006/relationships/slideLayout" Target="../slideLayouts/slideLayout895.xml"/><Relationship Id="rId12" Type="http://schemas.openxmlformats.org/officeDocument/2006/relationships/slideLayout" Target="../slideLayouts/slideLayout90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9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89.xml"/><Relationship Id="rId6" Type="http://schemas.openxmlformats.org/officeDocument/2006/relationships/slideLayout" Target="../slideLayouts/slideLayout894.xml"/><Relationship Id="rId11" Type="http://schemas.openxmlformats.org/officeDocument/2006/relationships/slideLayout" Target="../slideLayouts/slideLayout899.xml"/><Relationship Id="rId5" Type="http://schemas.openxmlformats.org/officeDocument/2006/relationships/slideLayout" Target="../slideLayouts/slideLayout89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98.xml"/><Relationship Id="rId4" Type="http://schemas.openxmlformats.org/officeDocument/2006/relationships/slideLayout" Target="../slideLayouts/slideLayout892.xml"/><Relationship Id="rId9" Type="http://schemas.openxmlformats.org/officeDocument/2006/relationships/slideLayout" Target="../slideLayouts/slideLayout897.xml"/><Relationship Id="rId14" Type="http://schemas.openxmlformats.org/officeDocument/2006/relationships/theme" Target="../theme/theme83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8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03.xml"/><Relationship Id="rId1" Type="http://schemas.openxmlformats.org/officeDocument/2006/relationships/slideLayout" Target="../slideLayouts/slideLayout902.xml"/><Relationship Id="rId6" Type="http://schemas.openxmlformats.org/officeDocument/2006/relationships/slideLayout" Target="../slideLayouts/slideLayout907.xml"/><Relationship Id="rId11" Type="http://schemas.openxmlformats.org/officeDocument/2006/relationships/slideLayout" Target="../slideLayouts/slideLayout912.xml"/><Relationship Id="rId5" Type="http://schemas.openxmlformats.org/officeDocument/2006/relationships/slideLayout" Target="../slideLayouts/slideLayout906.xml"/><Relationship Id="rId10" Type="http://schemas.openxmlformats.org/officeDocument/2006/relationships/slideLayout" Target="../slideLayouts/slideLayout911.xml"/><Relationship Id="rId4" Type="http://schemas.openxmlformats.org/officeDocument/2006/relationships/slideLayout" Target="../slideLayouts/slideLayout905.xml"/><Relationship Id="rId9" Type="http://schemas.openxmlformats.org/officeDocument/2006/relationships/slideLayout" Target="../slideLayouts/slideLayout910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5.xml"/><Relationship Id="rId7" Type="http://schemas.openxmlformats.org/officeDocument/2006/relationships/slideLayout" Target="../slideLayouts/slideLayout919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14.xml"/><Relationship Id="rId1" Type="http://schemas.openxmlformats.org/officeDocument/2006/relationships/slideLayout" Target="../slideLayouts/slideLayout913.xml"/><Relationship Id="rId6" Type="http://schemas.openxmlformats.org/officeDocument/2006/relationships/slideLayout" Target="../slideLayouts/slideLayout918.xml"/><Relationship Id="rId11" Type="http://schemas.openxmlformats.org/officeDocument/2006/relationships/slideLayout" Target="../slideLayouts/slideLayout923.xml"/><Relationship Id="rId5" Type="http://schemas.openxmlformats.org/officeDocument/2006/relationships/slideLayout" Target="../slideLayouts/slideLayout917.xml"/><Relationship Id="rId10" Type="http://schemas.openxmlformats.org/officeDocument/2006/relationships/slideLayout" Target="../slideLayouts/slideLayout922.xml"/><Relationship Id="rId4" Type="http://schemas.openxmlformats.org/officeDocument/2006/relationships/slideLayout" Target="../slideLayouts/slideLayout916.xml"/><Relationship Id="rId9" Type="http://schemas.openxmlformats.org/officeDocument/2006/relationships/slideLayout" Target="../slideLayouts/slideLayout921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6.xml"/><Relationship Id="rId7" Type="http://schemas.openxmlformats.org/officeDocument/2006/relationships/slideLayout" Target="../slideLayouts/slideLayout930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25.xml"/><Relationship Id="rId1" Type="http://schemas.openxmlformats.org/officeDocument/2006/relationships/slideLayout" Target="../slideLayouts/slideLayout924.xml"/><Relationship Id="rId6" Type="http://schemas.openxmlformats.org/officeDocument/2006/relationships/slideLayout" Target="../slideLayouts/slideLayout929.xml"/><Relationship Id="rId11" Type="http://schemas.openxmlformats.org/officeDocument/2006/relationships/slideLayout" Target="../slideLayouts/slideLayout934.xml"/><Relationship Id="rId5" Type="http://schemas.openxmlformats.org/officeDocument/2006/relationships/slideLayout" Target="../slideLayouts/slideLayout928.xml"/><Relationship Id="rId10" Type="http://schemas.openxmlformats.org/officeDocument/2006/relationships/slideLayout" Target="../slideLayouts/slideLayout933.xml"/><Relationship Id="rId4" Type="http://schemas.openxmlformats.org/officeDocument/2006/relationships/slideLayout" Target="../slideLayouts/slideLayout927.xml"/><Relationship Id="rId9" Type="http://schemas.openxmlformats.org/officeDocument/2006/relationships/slideLayout" Target="../slideLayouts/slideLayout932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7.xml"/><Relationship Id="rId7" Type="http://schemas.openxmlformats.org/officeDocument/2006/relationships/slideLayout" Target="../slideLayouts/slideLayout941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36.xml"/><Relationship Id="rId1" Type="http://schemas.openxmlformats.org/officeDocument/2006/relationships/slideLayout" Target="../slideLayouts/slideLayout935.xml"/><Relationship Id="rId6" Type="http://schemas.openxmlformats.org/officeDocument/2006/relationships/slideLayout" Target="../slideLayouts/slideLayout940.xml"/><Relationship Id="rId11" Type="http://schemas.openxmlformats.org/officeDocument/2006/relationships/slideLayout" Target="../slideLayouts/slideLayout945.xml"/><Relationship Id="rId5" Type="http://schemas.openxmlformats.org/officeDocument/2006/relationships/slideLayout" Target="../slideLayouts/slideLayout939.xml"/><Relationship Id="rId10" Type="http://schemas.openxmlformats.org/officeDocument/2006/relationships/slideLayout" Target="../slideLayouts/slideLayout944.xml"/><Relationship Id="rId4" Type="http://schemas.openxmlformats.org/officeDocument/2006/relationships/slideLayout" Target="../slideLayouts/slideLayout938.xml"/><Relationship Id="rId9" Type="http://schemas.openxmlformats.org/officeDocument/2006/relationships/slideLayout" Target="../slideLayouts/slideLayout943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8.xml"/><Relationship Id="rId7" Type="http://schemas.openxmlformats.org/officeDocument/2006/relationships/slideLayout" Target="../slideLayouts/slideLayout952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47.xml"/><Relationship Id="rId1" Type="http://schemas.openxmlformats.org/officeDocument/2006/relationships/slideLayout" Target="../slideLayouts/slideLayout946.xml"/><Relationship Id="rId6" Type="http://schemas.openxmlformats.org/officeDocument/2006/relationships/slideLayout" Target="../slideLayouts/slideLayout951.xml"/><Relationship Id="rId11" Type="http://schemas.openxmlformats.org/officeDocument/2006/relationships/slideLayout" Target="../slideLayouts/slideLayout956.xml"/><Relationship Id="rId5" Type="http://schemas.openxmlformats.org/officeDocument/2006/relationships/slideLayout" Target="../slideLayouts/slideLayout950.xml"/><Relationship Id="rId10" Type="http://schemas.openxmlformats.org/officeDocument/2006/relationships/slideLayout" Target="../slideLayouts/slideLayout955.xml"/><Relationship Id="rId4" Type="http://schemas.openxmlformats.org/officeDocument/2006/relationships/slideLayout" Target="../slideLayouts/slideLayout949.xml"/><Relationship Id="rId9" Type="http://schemas.openxmlformats.org/officeDocument/2006/relationships/slideLayout" Target="../slideLayouts/slideLayout954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9.xml"/><Relationship Id="rId7" Type="http://schemas.openxmlformats.org/officeDocument/2006/relationships/slideLayout" Target="../slideLayouts/slideLayout963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58.xml"/><Relationship Id="rId1" Type="http://schemas.openxmlformats.org/officeDocument/2006/relationships/slideLayout" Target="../slideLayouts/slideLayout957.xml"/><Relationship Id="rId6" Type="http://schemas.openxmlformats.org/officeDocument/2006/relationships/slideLayout" Target="../slideLayouts/slideLayout962.xml"/><Relationship Id="rId11" Type="http://schemas.openxmlformats.org/officeDocument/2006/relationships/slideLayout" Target="../slideLayouts/slideLayout967.xml"/><Relationship Id="rId5" Type="http://schemas.openxmlformats.org/officeDocument/2006/relationships/slideLayout" Target="../slideLayouts/slideLayout961.xml"/><Relationship Id="rId10" Type="http://schemas.openxmlformats.org/officeDocument/2006/relationships/slideLayout" Target="../slideLayouts/slideLayout966.xml"/><Relationship Id="rId4" Type="http://schemas.openxmlformats.org/officeDocument/2006/relationships/slideLayout" Target="../slideLayouts/slideLayout960.xml"/><Relationship Id="rId9" Type="http://schemas.openxmlformats.org/officeDocument/2006/relationships/slideLayout" Target="../slideLayouts/slideLayout965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5.xml"/><Relationship Id="rId13" Type="http://schemas.openxmlformats.org/officeDocument/2006/relationships/theme" Target="../theme/theme90.xml"/><Relationship Id="rId3" Type="http://schemas.openxmlformats.org/officeDocument/2006/relationships/slideLayout" Target="../slideLayouts/slideLayout970.xml"/><Relationship Id="rId7" Type="http://schemas.openxmlformats.org/officeDocument/2006/relationships/slideLayout" Target="../slideLayouts/slideLayout974.xml"/><Relationship Id="rId12" Type="http://schemas.openxmlformats.org/officeDocument/2006/relationships/slideLayout" Target="../slideLayouts/slideLayout979.xml"/><Relationship Id="rId2" Type="http://schemas.openxmlformats.org/officeDocument/2006/relationships/slideLayout" Target="../slideLayouts/slideLayout969.xml"/><Relationship Id="rId1" Type="http://schemas.openxmlformats.org/officeDocument/2006/relationships/slideLayout" Target="../slideLayouts/slideLayout968.xml"/><Relationship Id="rId6" Type="http://schemas.openxmlformats.org/officeDocument/2006/relationships/slideLayout" Target="../slideLayouts/slideLayout973.xml"/><Relationship Id="rId11" Type="http://schemas.openxmlformats.org/officeDocument/2006/relationships/slideLayout" Target="../slideLayouts/slideLayout978.xml"/><Relationship Id="rId5" Type="http://schemas.openxmlformats.org/officeDocument/2006/relationships/slideLayout" Target="../slideLayouts/slideLayout972.xml"/><Relationship Id="rId10" Type="http://schemas.openxmlformats.org/officeDocument/2006/relationships/slideLayout" Target="../slideLayouts/slideLayout977.xml"/><Relationship Id="rId4" Type="http://schemas.openxmlformats.org/officeDocument/2006/relationships/slideLayout" Target="../slideLayouts/slideLayout971.xml"/><Relationship Id="rId9" Type="http://schemas.openxmlformats.org/officeDocument/2006/relationships/slideLayout" Target="../slideLayouts/slideLayout976.xml"/><Relationship Id="rId14" Type="http://schemas.openxmlformats.org/officeDocument/2006/relationships/image" Target="../media/image1.png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13" Type="http://schemas.openxmlformats.org/officeDocument/2006/relationships/theme" Target="../theme/theme95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slideLayout" Target="../slideLayouts/slideLayout1035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Relationship Id="rId14" Type="http://schemas.openxmlformats.org/officeDocument/2006/relationships/image" Target="../media/image1.png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8.xml"/><Relationship Id="rId7" Type="http://schemas.openxmlformats.org/officeDocument/2006/relationships/slideLayout" Target="../slideLayouts/slideLayout104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37.xml"/><Relationship Id="rId1" Type="http://schemas.openxmlformats.org/officeDocument/2006/relationships/slideLayout" Target="../slideLayouts/slideLayout1036.xml"/><Relationship Id="rId6" Type="http://schemas.openxmlformats.org/officeDocument/2006/relationships/slideLayout" Target="../slideLayouts/slideLayout1041.xml"/><Relationship Id="rId11" Type="http://schemas.openxmlformats.org/officeDocument/2006/relationships/slideLayout" Target="../slideLayouts/slideLayout1046.xml"/><Relationship Id="rId5" Type="http://schemas.openxmlformats.org/officeDocument/2006/relationships/slideLayout" Target="../slideLayouts/slideLayout1040.xml"/><Relationship Id="rId10" Type="http://schemas.openxmlformats.org/officeDocument/2006/relationships/slideLayout" Target="../slideLayouts/slideLayout1045.xml"/><Relationship Id="rId4" Type="http://schemas.openxmlformats.org/officeDocument/2006/relationships/slideLayout" Target="../slideLayouts/slideLayout1039.xml"/><Relationship Id="rId9" Type="http://schemas.openxmlformats.org/officeDocument/2006/relationships/slideLayout" Target="../slideLayouts/slideLayout104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9.xml"/><Relationship Id="rId7" Type="http://schemas.openxmlformats.org/officeDocument/2006/relationships/slideLayout" Target="../slideLayouts/slideLayout105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48.xml"/><Relationship Id="rId1" Type="http://schemas.openxmlformats.org/officeDocument/2006/relationships/slideLayout" Target="../slideLayouts/slideLayout1047.xml"/><Relationship Id="rId6" Type="http://schemas.openxmlformats.org/officeDocument/2006/relationships/slideLayout" Target="../slideLayouts/slideLayout1052.xml"/><Relationship Id="rId11" Type="http://schemas.openxmlformats.org/officeDocument/2006/relationships/slideLayout" Target="../slideLayouts/slideLayout1057.xml"/><Relationship Id="rId5" Type="http://schemas.openxmlformats.org/officeDocument/2006/relationships/slideLayout" Target="../slideLayouts/slideLayout1051.xml"/><Relationship Id="rId10" Type="http://schemas.openxmlformats.org/officeDocument/2006/relationships/slideLayout" Target="../slideLayouts/slideLayout1056.xml"/><Relationship Id="rId4" Type="http://schemas.openxmlformats.org/officeDocument/2006/relationships/slideLayout" Target="../slideLayouts/slideLayout1050.xml"/><Relationship Id="rId9" Type="http://schemas.openxmlformats.org/officeDocument/2006/relationships/slideLayout" Target="../slideLayouts/slideLayout105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0.xml"/><Relationship Id="rId7" Type="http://schemas.openxmlformats.org/officeDocument/2006/relationships/slideLayout" Target="../slideLayouts/slideLayout106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59.xml"/><Relationship Id="rId1" Type="http://schemas.openxmlformats.org/officeDocument/2006/relationships/slideLayout" Target="../slideLayouts/slideLayout1058.xml"/><Relationship Id="rId6" Type="http://schemas.openxmlformats.org/officeDocument/2006/relationships/slideLayout" Target="../slideLayouts/slideLayout1063.xml"/><Relationship Id="rId11" Type="http://schemas.openxmlformats.org/officeDocument/2006/relationships/slideLayout" Target="../slideLayouts/slideLayout1068.xml"/><Relationship Id="rId5" Type="http://schemas.openxmlformats.org/officeDocument/2006/relationships/slideLayout" Target="../slideLayouts/slideLayout1062.xml"/><Relationship Id="rId10" Type="http://schemas.openxmlformats.org/officeDocument/2006/relationships/slideLayout" Target="../slideLayouts/slideLayout1067.xml"/><Relationship Id="rId4" Type="http://schemas.openxmlformats.org/officeDocument/2006/relationships/slideLayout" Target="../slideLayouts/slideLayout1061.xml"/><Relationship Id="rId9" Type="http://schemas.openxmlformats.org/officeDocument/2006/relationships/slideLayout" Target="../slideLayouts/slideLayout106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1.xml"/><Relationship Id="rId7" Type="http://schemas.openxmlformats.org/officeDocument/2006/relationships/slideLayout" Target="../slideLayouts/slideLayout107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70.xml"/><Relationship Id="rId1" Type="http://schemas.openxmlformats.org/officeDocument/2006/relationships/slideLayout" Target="../slideLayouts/slideLayout1069.xml"/><Relationship Id="rId6" Type="http://schemas.openxmlformats.org/officeDocument/2006/relationships/slideLayout" Target="../slideLayouts/slideLayout1074.xml"/><Relationship Id="rId11" Type="http://schemas.openxmlformats.org/officeDocument/2006/relationships/slideLayout" Target="../slideLayouts/slideLayout1079.xml"/><Relationship Id="rId5" Type="http://schemas.openxmlformats.org/officeDocument/2006/relationships/slideLayout" Target="../slideLayouts/slideLayout1073.xml"/><Relationship Id="rId10" Type="http://schemas.openxmlformats.org/officeDocument/2006/relationships/slideLayout" Target="../slideLayouts/slideLayout1078.xml"/><Relationship Id="rId4" Type="http://schemas.openxmlformats.org/officeDocument/2006/relationships/slideLayout" Target="../slideLayouts/slideLayout1072.xml"/><Relationship Id="rId9" Type="http://schemas.openxmlformats.org/officeDocument/2006/relationships/slideLayout" Target="../slideLayouts/slideLayout107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82.xml"/><Relationship Id="rId7" Type="http://schemas.openxmlformats.org/officeDocument/2006/relationships/slideLayout" Target="../slideLayouts/slideLayout108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81.xml"/><Relationship Id="rId1" Type="http://schemas.openxmlformats.org/officeDocument/2006/relationships/slideLayout" Target="../slideLayouts/slideLayout1080.xml"/><Relationship Id="rId6" Type="http://schemas.openxmlformats.org/officeDocument/2006/relationships/slideLayout" Target="../slideLayouts/slideLayout1085.xml"/><Relationship Id="rId11" Type="http://schemas.openxmlformats.org/officeDocument/2006/relationships/slideLayout" Target="../slideLayouts/slideLayout1090.xml"/><Relationship Id="rId5" Type="http://schemas.openxmlformats.org/officeDocument/2006/relationships/slideLayout" Target="../slideLayouts/slideLayout1084.xml"/><Relationship Id="rId10" Type="http://schemas.openxmlformats.org/officeDocument/2006/relationships/slideLayout" Target="../slideLayouts/slideLayout1089.xml"/><Relationship Id="rId4" Type="http://schemas.openxmlformats.org/officeDocument/2006/relationships/slideLayout" Target="../slideLayouts/slideLayout1083.xml"/><Relationship Id="rId9" Type="http://schemas.openxmlformats.org/officeDocument/2006/relationships/slideLayout" Target="../slideLayouts/slideLayout108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93.xml"/><Relationship Id="rId7" Type="http://schemas.openxmlformats.org/officeDocument/2006/relationships/slideLayout" Target="../slideLayouts/slideLayout109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092.xml"/><Relationship Id="rId1" Type="http://schemas.openxmlformats.org/officeDocument/2006/relationships/slideLayout" Target="../slideLayouts/slideLayout1091.xml"/><Relationship Id="rId6" Type="http://schemas.openxmlformats.org/officeDocument/2006/relationships/slideLayout" Target="../slideLayouts/slideLayout1096.xml"/><Relationship Id="rId11" Type="http://schemas.openxmlformats.org/officeDocument/2006/relationships/slideLayout" Target="../slideLayouts/slideLayout1101.xml"/><Relationship Id="rId5" Type="http://schemas.openxmlformats.org/officeDocument/2006/relationships/slideLayout" Target="../slideLayouts/slideLayout1095.xml"/><Relationship Id="rId10" Type="http://schemas.openxmlformats.org/officeDocument/2006/relationships/slideLayout" Target="../slideLayouts/slideLayout1100.xml"/><Relationship Id="rId4" Type="http://schemas.openxmlformats.org/officeDocument/2006/relationships/slideLayout" Target="../slideLayouts/slideLayout1094.xml"/><Relationship Id="rId9" Type="http://schemas.openxmlformats.org/officeDocument/2006/relationships/slideLayout" Target="../slideLayouts/slideLayout109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04.xml"/><Relationship Id="rId7" Type="http://schemas.openxmlformats.org/officeDocument/2006/relationships/slideLayout" Target="../slideLayouts/slideLayout110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03.xml"/><Relationship Id="rId1" Type="http://schemas.openxmlformats.org/officeDocument/2006/relationships/slideLayout" Target="../slideLayouts/slideLayout1102.xml"/><Relationship Id="rId6" Type="http://schemas.openxmlformats.org/officeDocument/2006/relationships/slideLayout" Target="../slideLayouts/slideLayout1107.xml"/><Relationship Id="rId11" Type="http://schemas.openxmlformats.org/officeDocument/2006/relationships/slideLayout" Target="../slideLayouts/slideLayout1112.xml"/><Relationship Id="rId5" Type="http://schemas.openxmlformats.org/officeDocument/2006/relationships/slideLayout" Target="../slideLayouts/slideLayout1106.xml"/><Relationship Id="rId10" Type="http://schemas.openxmlformats.org/officeDocument/2006/relationships/slideLayout" Target="../slideLayouts/slideLayout1111.xml"/><Relationship Id="rId4" Type="http://schemas.openxmlformats.org/officeDocument/2006/relationships/slideLayout" Target="../slideLayouts/slideLayout1105.xml"/><Relationship Id="rId9" Type="http://schemas.openxmlformats.org/officeDocument/2006/relationships/slideLayout" Target="../slideLayouts/slideLayout111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15.xml"/><Relationship Id="rId7" Type="http://schemas.openxmlformats.org/officeDocument/2006/relationships/slideLayout" Target="../slideLayouts/slideLayout111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14.xml"/><Relationship Id="rId1" Type="http://schemas.openxmlformats.org/officeDocument/2006/relationships/slideLayout" Target="../slideLayouts/slideLayout1113.xml"/><Relationship Id="rId6" Type="http://schemas.openxmlformats.org/officeDocument/2006/relationships/slideLayout" Target="../slideLayouts/slideLayout1118.xml"/><Relationship Id="rId11" Type="http://schemas.openxmlformats.org/officeDocument/2006/relationships/slideLayout" Target="../slideLayouts/slideLayout1123.xml"/><Relationship Id="rId5" Type="http://schemas.openxmlformats.org/officeDocument/2006/relationships/slideLayout" Target="../slideLayouts/slideLayout1117.xml"/><Relationship Id="rId10" Type="http://schemas.openxmlformats.org/officeDocument/2006/relationships/slideLayout" Target="../slideLayouts/slideLayout1122.xml"/><Relationship Id="rId4" Type="http://schemas.openxmlformats.org/officeDocument/2006/relationships/slideLayout" Target="../slideLayouts/slideLayout1116.xml"/><Relationship Id="rId9" Type="http://schemas.openxmlformats.org/officeDocument/2006/relationships/slideLayout" Target="../slideLayouts/slideLayout112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26.xml"/><Relationship Id="rId7" Type="http://schemas.openxmlformats.org/officeDocument/2006/relationships/slideLayout" Target="../slideLayouts/slideLayout113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25.xml"/><Relationship Id="rId1" Type="http://schemas.openxmlformats.org/officeDocument/2006/relationships/slideLayout" Target="../slideLayouts/slideLayout1124.xml"/><Relationship Id="rId6" Type="http://schemas.openxmlformats.org/officeDocument/2006/relationships/slideLayout" Target="../slideLayouts/slideLayout1129.xml"/><Relationship Id="rId11" Type="http://schemas.openxmlformats.org/officeDocument/2006/relationships/slideLayout" Target="../slideLayouts/slideLayout1134.xml"/><Relationship Id="rId5" Type="http://schemas.openxmlformats.org/officeDocument/2006/relationships/slideLayout" Target="../slideLayouts/slideLayout1128.xml"/><Relationship Id="rId10" Type="http://schemas.openxmlformats.org/officeDocument/2006/relationships/slideLayout" Target="../slideLayouts/slideLayout1133.xml"/><Relationship Id="rId4" Type="http://schemas.openxmlformats.org/officeDocument/2006/relationships/slideLayout" Target="../slideLayouts/slideLayout1127.xml"/><Relationship Id="rId9" Type="http://schemas.openxmlformats.org/officeDocument/2006/relationships/slideLayout" Target="../slideLayouts/slideLayout113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7.xml"/><Relationship Id="rId7" Type="http://schemas.openxmlformats.org/officeDocument/2006/relationships/slideLayout" Target="../slideLayouts/slideLayout114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36.xml"/><Relationship Id="rId1" Type="http://schemas.openxmlformats.org/officeDocument/2006/relationships/slideLayout" Target="../slideLayouts/slideLayout1135.xml"/><Relationship Id="rId6" Type="http://schemas.openxmlformats.org/officeDocument/2006/relationships/slideLayout" Target="../slideLayouts/slideLayout1140.xml"/><Relationship Id="rId11" Type="http://schemas.openxmlformats.org/officeDocument/2006/relationships/slideLayout" Target="../slideLayouts/slideLayout1145.xml"/><Relationship Id="rId5" Type="http://schemas.openxmlformats.org/officeDocument/2006/relationships/slideLayout" Target="../slideLayouts/slideLayout1139.xml"/><Relationship Id="rId10" Type="http://schemas.openxmlformats.org/officeDocument/2006/relationships/slideLayout" Target="../slideLayouts/slideLayout1144.xml"/><Relationship Id="rId4" Type="http://schemas.openxmlformats.org/officeDocument/2006/relationships/slideLayout" Target="../slideLayouts/slideLayout1138.xml"/><Relationship Id="rId9" Type="http://schemas.openxmlformats.org/officeDocument/2006/relationships/slideLayout" Target="../slideLayouts/slideLayout114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8.xml"/><Relationship Id="rId7" Type="http://schemas.openxmlformats.org/officeDocument/2006/relationships/slideLayout" Target="../slideLayouts/slideLayout115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47.xml"/><Relationship Id="rId1" Type="http://schemas.openxmlformats.org/officeDocument/2006/relationships/slideLayout" Target="../slideLayouts/slideLayout1146.xml"/><Relationship Id="rId6" Type="http://schemas.openxmlformats.org/officeDocument/2006/relationships/slideLayout" Target="../slideLayouts/slideLayout1151.xml"/><Relationship Id="rId11" Type="http://schemas.openxmlformats.org/officeDocument/2006/relationships/slideLayout" Target="../slideLayouts/slideLayout1156.xml"/><Relationship Id="rId5" Type="http://schemas.openxmlformats.org/officeDocument/2006/relationships/slideLayout" Target="../slideLayouts/slideLayout1150.xml"/><Relationship Id="rId10" Type="http://schemas.openxmlformats.org/officeDocument/2006/relationships/slideLayout" Target="../slideLayouts/slideLayout1155.xml"/><Relationship Id="rId4" Type="http://schemas.openxmlformats.org/officeDocument/2006/relationships/slideLayout" Target="../slideLayouts/slideLayout1149.xml"/><Relationship Id="rId9" Type="http://schemas.openxmlformats.org/officeDocument/2006/relationships/slideLayout" Target="../slideLayouts/slideLayout115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9.xml"/><Relationship Id="rId7" Type="http://schemas.openxmlformats.org/officeDocument/2006/relationships/slideLayout" Target="../slideLayouts/slideLayout116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58.xml"/><Relationship Id="rId1" Type="http://schemas.openxmlformats.org/officeDocument/2006/relationships/slideLayout" Target="../slideLayouts/slideLayout1157.xml"/><Relationship Id="rId6" Type="http://schemas.openxmlformats.org/officeDocument/2006/relationships/slideLayout" Target="../slideLayouts/slideLayout1162.xml"/><Relationship Id="rId11" Type="http://schemas.openxmlformats.org/officeDocument/2006/relationships/slideLayout" Target="../slideLayouts/slideLayout1167.xml"/><Relationship Id="rId5" Type="http://schemas.openxmlformats.org/officeDocument/2006/relationships/slideLayout" Target="../slideLayouts/slideLayout1161.xml"/><Relationship Id="rId10" Type="http://schemas.openxmlformats.org/officeDocument/2006/relationships/slideLayout" Target="../slideLayouts/slideLayout1166.xml"/><Relationship Id="rId4" Type="http://schemas.openxmlformats.org/officeDocument/2006/relationships/slideLayout" Target="../slideLayouts/slideLayout1160.xml"/><Relationship Id="rId9" Type="http://schemas.openxmlformats.org/officeDocument/2006/relationships/slideLayout" Target="../slideLayouts/slideLayout116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0.xml"/><Relationship Id="rId7" Type="http://schemas.openxmlformats.org/officeDocument/2006/relationships/slideLayout" Target="../slideLayouts/slideLayout117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69.xml"/><Relationship Id="rId1" Type="http://schemas.openxmlformats.org/officeDocument/2006/relationships/slideLayout" Target="../slideLayouts/slideLayout1168.xml"/><Relationship Id="rId6" Type="http://schemas.openxmlformats.org/officeDocument/2006/relationships/slideLayout" Target="../slideLayouts/slideLayout1173.xml"/><Relationship Id="rId11" Type="http://schemas.openxmlformats.org/officeDocument/2006/relationships/slideLayout" Target="../slideLayouts/slideLayout1178.xml"/><Relationship Id="rId5" Type="http://schemas.openxmlformats.org/officeDocument/2006/relationships/slideLayout" Target="../slideLayouts/slideLayout1172.xml"/><Relationship Id="rId10" Type="http://schemas.openxmlformats.org/officeDocument/2006/relationships/slideLayout" Target="../slideLayouts/slideLayout1177.xml"/><Relationship Id="rId4" Type="http://schemas.openxmlformats.org/officeDocument/2006/relationships/slideLayout" Target="../slideLayouts/slideLayout1171.xml"/><Relationship Id="rId9" Type="http://schemas.openxmlformats.org/officeDocument/2006/relationships/slideLayout" Target="../slideLayouts/slideLayout117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1.xml"/><Relationship Id="rId7" Type="http://schemas.openxmlformats.org/officeDocument/2006/relationships/slideLayout" Target="../slideLayouts/slideLayout118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80.xml"/><Relationship Id="rId1" Type="http://schemas.openxmlformats.org/officeDocument/2006/relationships/slideLayout" Target="../slideLayouts/slideLayout1179.xml"/><Relationship Id="rId6" Type="http://schemas.openxmlformats.org/officeDocument/2006/relationships/slideLayout" Target="../slideLayouts/slideLayout1184.xml"/><Relationship Id="rId11" Type="http://schemas.openxmlformats.org/officeDocument/2006/relationships/slideLayout" Target="../slideLayouts/slideLayout1189.xml"/><Relationship Id="rId5" Type="http://schemas.openxmlformats.org/officeDocument/2006/relationships/slideLayout" Target="../slideLayouts/slideLayout1183.xml"/><Relationship Id="rId10" Type="http://schemas.openxmlformats.org/officeDocument/2006/relationships/slideLayout" Target="../slideLayouts/slideLayout1188.xml"/><Relationship Id="rId4" Type="http://schemas.openxmlformats.org/officeDocument/2006/relationships/slideLayout" Target="../slideLayouts/slideLayout1182.xml"/><Relationship Id="rId9" Type="http://schemas.openxmlformats.org/officeDocument/2006/relationships/slideLayout" Target="../slideLayouts/slideLayout118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92.xml"/><Relationship Id="rId7" Type="http://schemas.openxmlformats.org/officeDocument/2006/relationships/slideLayout" Target="../slideLayouts/slideLayout119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191.xml"/><Relationship Id="rId1" Type="http://schemas.openxmlformats.org/officeDocument/2006/relationships/slideLayout" Target="../slideLayouts/slideLayout1190.xml"/><Relationship Id="rId6" Type="http://schemas.openxmlformats.org/officeDocument/2006/relationships/slideLayout" Target="../slideLayouts/slideLayout1195.xml"/><Relationship Id="rId11" Type="http://schemas.openxmlformats.org/officeDocument/2006/relationships/slideLayout" Target="../slideLayouts/slideLayout1200.xml"/><Relationship Id="rId5" Type="http://schemas.openxmlformats.org/officeDocument/2006/relationships/slideLayout" Target="../slideLayouts/slideLayout1194.xml"/><Relationship Id="rId10" Type="http://schemas.openxmlformats.org/officeDocument/2006/relationships/slideLayout" Target="../slideLayouts/slideLayout1199.xml"/><Relationship Id="rId4" Type="http://schemas.openxmlformats.org/officeDocument/2006/relationships/slideLayout" Target="../slideLayouts/slideLayout1193.xml"/><Relationship Id="rId9" Type="http://schemas.openxmlformats.org/officeDocument/2006/relationships/slideLayout" Target="../slideLayouts/slideLayout1198.xml"/></Relationships>
</file>

<file path=ppt/slideMasters/_rels/slideMaster1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03.xml"/><Relationship Id="rId7" Type="http://schemas.openxmlformats.org/officeDocument/2006/relationships/slideLayout" Target="../slideLayouts/slideLayout1207.xml"/><Relationship Id="rId12" Type="http://schemas.openxmlformats.org/officeDocument/2006/relationships/theme" Target="../theme/theme111.xml"/><Relationship Id="rId2" Type="http://schemas.openxmlformats.org/officeDocument/2006/relationships/slideLayout" Target="../slideLayouts/slideLayout1202.xml"/><Relationship Id="rId1" Type="http://schemas.openxmlformats.org/officeDocument/2006/relationships/slideLayout" Target="../slideLayouts/slideLayout1201.xml"/><Relationship Id="rId6" Type="http://schemas.openxmlformats.org/officeDocument/2006/relationships/slideLayout" Target="../slideLayouts/slideLayout1206.xml"/><Relationship Id="rId11" Type="http://schemas.openxmlformats.org/officeDocument/2006/relationships/slideLayout" Target="../slideLayouts/slideLayout1211.xml"/><Relationship Id="rId5" Type="http://schemas.openxmlformats.org/officeDocument/2006/relationships/slideLayout" Target="../slideLayouts/slideLayout1205.xml"/><Relationship Id="rId10" Type="http://schemas.openxmlformats.org/officeDocument/2006/relationships/slideLayout" Target="../slideLayouts/slideLayout1210.xml"/><Relationship Id="rId4" Type="http://schemas.openxmlformats.org/officeDocument/2006/relationships/slideLayout" Target="../slideLayouts/slideLayout1204.xml"/><Relationship Id="rId9" Type="http://schemas.openxmlformats.org/officeDocument/2006/relationships/slideLayout" Target="../slideLayouts/slideLayout1209.xml"/></Relationships>
</file>

<file path=ppt/slideMasters/_rels/slideMaster1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9.xml"/><Relationship Id="rId13" Type="http://schemas.openxmlformats.org/officeDocument/2006/relationships/theme" Target="../theme/theme112.xml"/><Relationship Id="rId3" Type="http://schemas.openxmlformats.org/officeDocument/2006/relationships/slideLayout" Target="../slideLayouts/slideLayout1214.xml"/><Relationship Id="rId7" Type="http://schemas.openxmlformats.org/officeDocument/2006/relationships/slideLayout" Target="../slideLayouts/slideLayout1218.xml"/><Relationship Id="rId12" Type="http://schemas.openxmlformats.org/officeDocument/2006/relationships/slideLayout" Target="../slideLayouts/slideLayout1223.xml"/><Relationship Id="rId2" Type="http://schemas.openxmlformats.org/officeDocument/2006/relationships/slideLayout" Target="../slideLayouts/slideLayout1213.xml"/><Relationship Id="rId1" Type="http://schemas.openxmlformats.org/officeDocument/2006/relationships/slideLayout" Target="../slideLayouts/slideLayout1212.xml"/><Relationship Id="rId6" Type="http://schemas.openxmlformats.org/officeDocument/2006/relationships/slideLayout" Target="../slideLayouts/slideLayout1217.xml"/><Relationship Id="rId11" Type="http://schemas.openxmlformats.org/officeDocument/2006/relationships/slideLayout" Target="../slideLayouts/slideLayout1222.xml"/><Relationship Id="rId5" Type="http://schemas.openxmlformats.org/officeDocument/2006/relationships/slideLayout" Target="../slideLayouts/slideLayout1216.xml"/><Relationship Id="rId10" Type="http://schemas.openxmlformats.org/officeDocument/2006/relationships/slideLayout" Target="../slideLayouts/slideLayout1221.xml"/><Relationship Id="rId4" Type="http://schemas.openxmlformats.org/officeDocument/2006/relationships/slideLayout" Target="../slideLayouts/slideLayout1215.xml"/><Relationship Id="rId9" Type="http://schemas.openxmlformats.org/officeDocument/2006/relationships/slideLayout" Target="../slideLayouts/slideLayout1220.xml"/></Relationships>
</file>

<file path=ppt/slideMasters/_rels/slideMaster1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26.xml"/><Relationship Id="rId7" Type="http://schemas.openxmlformats.org/officeDocument/2006/relationships/slideLayout" Target="../slideLayouts/slideLayout1230.xml"/><Relationship Id="rId12" Type="http://schemas.openxmlformats.org/officeDocument/2006/relationships/theme" Target="../theme/theme113.xml"/><Relationship Id="rId2" Type="http://schemas.openxmlformats.org/officeDocument/2006/relationships/slideLayout" Target="../slideLayouts/slideLayout1225.xml"/><Relationship Id="rId1" Type="http://schemas.openxmlformats.org/officeDocument/2006/relationships/slideLayout" Target="../slideLayouts/slideLayout1224.xml"/><Relationship Id="rId6" Type="http://schemas.openxmlformats.org/officeDocument/2006/relationships/slideLayout" Target="../slideLayouts/slideLayout1229.xml"/><Relationship Id="rId11" Type="http://schemas.openxmlformats.org/officeDocument/2006/relationships/slideLayout" Target="../slideLayouts/slideLayout1234.xml"/><Relationship Id="rId5" Type="http://schemas.openxmlformats.org/officeDocument/2006/relationships/slideLayout" Target="../slideLayouts/slideLayout1228.xml"/><Relationship Id="rId10" Type="http://schemas.openxmlformats.org/officeDocument/2006/relationships/slideLayout" Target="../slideLayouts/slideLayout1233.xml"/><Relationship Id="rId4" Type="http://schemas.openxmlformats.org/officeDocument/2006/relationships/slideLayout" Target="../slideLayouts/slideLayout1227.xml"/><Relationship Id="rId9" Type="http://schemas.openxmlformats.org/officeDocument/2006/relationships/slideLayout" Target="../slideLayouts/slideLayout1232.xml"/></Relationships>
</file>

<file path=ppt/slideMasters/_rels/slideMaster1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37.xml"/><Relationship Id="rId7" Type="http://schemas.openxmlformats.org/officeDocument/2006/relationships/slideLayout" Target="../slideLayouts/slideLayout1241.xml"/><Relationship Id="rId12" Type="http://schemas.openxmlformats.org/officeDocument/2006/relationships/theme" Target="../theme/theme114.xml"/><Relationship Id="rId2" Type="http://schemas.openxmlformats.org/officeDocument/2006/relationships/slideLayout" Target="../slideLayouts/slideLayout1236.xml"/><Relationship Id="rId1" Type="http://schemas.openxmlformats.org/officeDocument/2006/relationships/slideLayout" Target="../slideLayouts/slideLayout1235.xml"/><Relationship Id="rId6" Type="http://schemas.openxmlformats.org/officeDocument/2006/relationships/slideLayout" Target="../slideLayouts/slideLayout1240.xml"/><Relationship Id="rId11" Type="http://schemas.openxmlformats.org/officeDocument/2006/relationships/slideLayout" Target="../slideLayouts/slideLayout1245.xml"/><Relationship Id="rId5" Type="http://schemas.openxmlformats.org/officeDocument/2006/relationships/slideLayout" Target="../slideLayouts/slideLayout1239.xml"/><Relationship Id="rId10" Type="http://schemas.openxmlformats.org/officeDocument/2006/relationships/slideLayout" Target="../slideLayouts/slideLayout1244.xml"/><Relationship Id="rId4" Type="http://schemas.openxmlformats.org/officeDocument/2006/relationships/slideLayout" Target="../slideLayouts/slideLayout1238.xml"/><Relationship Id="rId9" Type="http://schemas.openxmlformats.org/officeDocument/2006/relationships/slideLayout" Target="../slideLayouts/slideLayout1243.xml"/></Relationships>
</file>

<file path=ppt/slideMasters/_rels/slideMaster1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8.xml"/><Relationship Id="rId7" Type="http://schemas.openxmlformats.org/officeDocument/2006/relationships/slideLayout" Target="../slideLayouts/slideLayout1252.xml"/><Relationship Id="rId12" Type="http://schemas.openxmlformats.org/officeDocument/2006/relationships/theme" Target="../theme/theme115.xml"/><Relationship Id="rId2" Type="http://schemas.openxmlformats.org/officeDocument/2006/relationships/slideLayout" Target="../slideLayouts/slideLayout1247.xml"/><Relationship Id="rId1" Type="http://schemas.openxmlformats.org/officeDocument/2006/relationships/slideLayout" Target="../slideLayouts/slideLayout1246.xml"/><Relationship Id="rId6" Type="http://schemas.openxmlformats.org/officeDocument/2006/relationships/slideLayout" Target="../slideLayouts/slideLayout1251.xml"/><Relationship Id="rId11" Type="http://schemas.openxmlformats.org/officeDocument/2006/relationships/slideLayout" Target="../slideLayouts/slideLayout1256.xml"/><Relationship Id="rId5" Type="http://schemas.openxmlformats.org/officeDocument/2006/relationships/slideLayout" Target="../slideLayouts/slideLayout1250.xml"/><Relationship Id="rId10" Type="http://schemas.openxmlformats.org/officeDocument/2006/relationships/slideLayout" Target="../slideLayouts/slideLayout1255.xml"/><Relationship Id="rId4" Type="http://schemas.openxmlformats.org/officeDocument/2006/relationships/slideLayout" Target="../slideLayouts/slideLayout1249.xml"/><Relationship Id="rId9" Type="http://schemas.openxmlformats.org/officeDocument/2006/relationships/slideLayout" Target="../slideLayouts/slideLayout1254.xml"/></Relationships>
</file>

<file path=ppt/slideMasters/_rels/slideMaster1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4.xml"/><Relationship Id="rId13" Type="http://schemas.openxmlformats.org/officeDocument/2006/relationships/theme" Target="../theme/theme116.xml"/><Relationship Id="rId3" Type="http://schemas.openxmlformats.org/officeDocument/2006/relationships/slideLayout" Target="../slideLayouts/slideLayout1259.xml"/><Relationship Id="rId7" Type="http://schemas.openxmlformats.org/officeDocument/2006/relationships/slideLayout" Target="../slideLayouts/slideLayout1263.xml"/><Relationship Id="rId12" Type="http://schemas.openxmlformats.org/officeDocument/2006/relationships/slideLayout" Target="../slideLayouts/slideLayout1268.xml"/><Relationship Id="rId2" Type="http://schemas.openxmlformats.org/officeDocument/2006/relationships/slideLayout" Target="../slideLayouts/slideLayout1258.xml"/><Relationship Id="rId1" Type="http://schemas.openxmlformats.org/officeDocument/2006/relationships/slideLayout" Target="../slideLayouts/slideLayout1257.xml"/><Relationship Id="rId6" Type="http://schemas.openxmlformats.org/officeDocument/2006/relationships/slideLayout" Target="../slideLayouts/slideLayout1262.xml"/><Relationship Id="rId11" Type="http://schemas.openxmlformats.org/officeDocument/2006/relationships/slideLayout" Target="../slideLayouts/slideLayout1267.xml"/><Relationship Id="rId5" Type="http://schemas.openxmlformats.org/officeDocument/2006/relationships/slideLayout" Target="../slideLayouts/slideLayout1261.xml"/><Relationship Id="rId10" Type="http://schemas.openxmlformats.org/officeDocument/2006/relationships/slideLayout" Target="../slideLayouts/slideLayout1266.xml"/><Relationship Id="rId4" Type="http://schemas.openxmlformats.org/officeDocument/2006/relationships/slideLayout" Target="../slideLayouts/slideLayout1260.xml"/><Relationship Id="rId9" Type="http://schemas.openxmlformats.org/officeDocument/2006/relationships/slideLayout" Target="../slideLayouts/slideLayout1265.xml"/></Relationships>
</file>

<file path=ppt/slideMasters/_rels/slideMaster1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6.xml"/><Relationship Id="rId3" Type="http://schemas.openxmlformats.org/officeDocument/2006/relationships/slideLayout" Target="../slideLayouts/slideLayout1271.xml"/><Relationship Id="rId7" Type="http://schemas.openxmlformats.org/officeDocument/2006/relationships/slideLayout" Target="../slideLayouts/slideLayout1275.xml"/><Relationship Id="rId12" Type="http://schemas.openxmlformats.org/officeDocument/2006/relationships/theme" Target="../theme/theme117.xml"/><Relationship Id="rId2" Type="http://schemas.openxmlformats.org/officeDocument/2006/relationships/slideLayout" Target="../slideLayouts/slideLayout1270.xml"/><Relationship Id="rId1" Type="http://schemas.openxmlformats.org/officeDocument/2006/relationships/slideLayout" Target="../slideLayouts/slideLayout1269.xml"/><Relationship Id="rId6" Type="http://schemas.openxmlformats.org/officeDocument/2006/relationships/slideLayout" Target="../slideLayouts/slideLayout1274.xml"/><Relationship Id="rId11" Type="http://schemas.openxmlformats.org/officeDocument/2006/relationships/slideLayout" Target="../slideLayouts/slideLayout1279.xml"/><Relationship Id="rId5" Type="http://schemas.openxmlformats.org/officeDocument/2006/relationships/slideLayout" Target="../slideLayouts/slideLayout1273.xml"/><Relationship Id="rId10" Type="http://schemas.openxmlformats.org/officeDocument/2006/relationships/slideLayout" Target="../slideLayouts/slideLayout1278.xml"/><Relationship Id="rId4" Type="http://schemas.openxmlformats.org/officeDocument/2006/relationships/slideLayout" Target="../slideLayouts/slideLayout1272.xml"/><Relationship Id="rId9" Type="http://schemas.openxmlformats.org/officeDocument/2006/relationships/slideLayout" Target="../slideLayouts/slideLayout1277.xml"/></Relationships>
</file>

<file path=ppt/slideMasters/_rels/slideMaster1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7.xml"/><Relationship Id="rId3" Type="http://schemas.openxmlformats.org/officeDocument/2006/relationships/slideLayout" Target="../slideLayouts/slideLayout1282.xml"/><Relationship Id="rId7" Type="http://schemas.openxmlformats.org/officeDocument/2006/relationships/slideLayout" Target="../slideLayouts/slideLayout1286.xml"/><Relationship Id="rId12" Type="http://schemas.openxmlformats.org/officeDocument/2006/relationships/theme" Target="../theme/theme118.xml"/><Relationship Id="rId2" Type="http://schemas.openxmlformats.org/officeDocument/2006/relationships/slideLayout" Target="../slideLayouts/slideLayout1281.xml"/><Relationship Id="rId1" Type="http://schemas.openxmlformats.org/officeDocument/2006/relationships/slideLayout" Target="../slideLayouts/slideLayout1280.xml"/><Relationship Id="rId6" Type="http://schemas.openxmlformats.org/officeDocument/2006/relationships/slideLayout" Target="../slideLayouts/slideLayout1285.xml"/><Relationship Id="rId11" Type="http://schemas.openxmlformats.org/officeDocument/2006/relationships/slideLayout" Target="../slideLayouts/slideLayout1290.xml"/><Relationship Id="rId5" Type="http://schemas.openxmlformats.org/officeDocument/2006/relationships/slideLayout" Target="../slideLayouts/slideLayout1284.xml"/><Relationship Id="rId10" Type="http://schemas.openxmlformats.org/officeDocument/2006/relationships/slideLayout" Target="../slideLayouts/slideLayout1289.xml"/><Relationship Id="rId4" Type="http://schemas.openxmlformats.org/officeDocument/2006/relationships/slideLayout" Target="../slideLayouts/slideLayout1283.xml"/><Relationship Id="rId9" Type="http://schemas.openxmlformats.org/officeDocument/2006/relationships/slideLayout" Target="../slideLayouts/slideLayout1288.xml"/></Relationships>
</file>

<file path=ppt/slideMasters/_rels/slideMaster1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3.xml"/><Relationship Id="rId7" Type="http://schemas.openxmlformats.org/officeDocument/2006/relationships/slideLayout" Target="../slideLayouts/slideLayout1297.xml"/><Relationship Id="rId12" Type="http://schemas.openxmlformats.org/officeDocument/2006/relationships/theme" Target="../theme/theme119.xml"/><Relationship Id="rId2" Type="http://schemas.openxmlformats.org/officeDocument/2006/relationships/slideLayout" Target="../slideLayouts/slideLayout1292.xml"/><Relationship Id="rId1" Type="http://schemas.openxmlformats.org/officeDocument/2006/relationships/slideLayout" Target="../slideLayouts/slideLayout1291.xml"/><Relationship Id="rId6" Type="http://schemas.openxmlformats.org/officeDocument/2006/relationships/slideLayout" Target="../slideLayouts/slideLayout1296.xml"/><Relationship Id="rId11" Type="http://schemas.openxmlformats.org/officeDocument/2006/relationships/slideLayout" Target="../slideLayouts/slideLayout1301.xml"/><Relationship Id="rId5" Type="http://schemas.openxmlformats.org/officeDocument/2006/relationships/slideLayout" Target="../slideLayouts/slideLayout1295.xml"/><Relationship Id="rId10" Type="http://schemas.openxmlformats.org/officeDocument/2006/relationships/slideLayout" Target="../slideLayouts/slideLayout1300.xml"/><Relationship Id="rId4" Type="http://schemas.openxmlformats.org/officeDocument/2006/relationships/slideLayout" Target="../slideLayouts/slideLayout1294.xml"/><Relationship Id="rId9" Type="http://schemas.openxmlformats.org/officeDocument/2006/relationships/slideLayout" Target="../slideLayouts/slideLayout1299.xml"/></Relationships>
</file>

<file path=ppt/slideMasters/_rels/slideMaster1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9.xml"/><Relationship Id="rId3" Type="http://schemas.openxmlformats.org/officeDocument/2006/relationships/slideLayout" Target="../slideLayouts/slideLayout1304.xml"/><Relationship Id="rId7" Type="http://schemas.openxmlformats.org/officeDocument/2006/relationships/slideLayout" Target="../slideLayouts/slideLayout1308.xml"/><Relationship Id="rId12" Type="http://schemas.openxmlformats.org/officeDocument/2006/relationships/theme" Target="../theme/theme120.xml"/><Relationship Id="rId2" Type="http://schemas.openxmlformats.org/officeDocument/2006/relationships/slideLayout" Target="../slideLayouts/slideLayout1303.xml"/><Relationship Id="rId1" Type="http://schemas.openxmlformats.org/officeDocument/2006/relationships/slideLayout" Target="../slideLayouts/slideLayout1302.xml"/><Relationship Id="rId6" Type="http://schemas.openxmlformats.org/officeDocument/2006/relationships/slideLayout" Target="../slideLayouts/slideLayout1307.xml"/><Relationship Id="rId11" Type="http://schemas.openxmlformats.org/officeDocument/2006/relationships/slideLayout" Target="../slideLayouts/slideLayout1312.xml"/><Relationship Id="rId5" Type="http://schemas.openxmlformats.org/officeDocument/2006/relationships/slideLayout" Target="../slideLayouts/slideLayout1306.xml"/><Relationship Id="rId10" Type="http://schemas.openxmlformats.org/officeDocument/2006/relationships/slideLayout" Target="../slideLayouts/slideLayout1311.xml"/><Relationship Id="rId4" Type="http://schemas.openxmlformats.org/officeDocument/2006/relationships/slideLayout" Target="../slideLayouts/slideLayout1305.xml"/><Relationship Id="rId9" Type="http://schemas.openxmlformats.org/officeDocument/2006/relationships/slideLayout" Target="../slideLayouts/slideLayout1310.xml"/></Relationships>
</file>

<file path=ppt/slideMasters/_rels/slideMaster1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0.xml"/><Relationship Id="rId3" Type="http://schemas.openxmlformats.org/officeDocument/2006/relationships/slideLayout" Target="../slideLayouts/slideLayout1315.xml"/><Relationship Id="rId7" Type="http://schemas.openxmlformats.org/officeDocument/2006/relationships/slideLayout" Target="../slideLayouts/slideLayout1319.xml"/><Relationship Id="rId12" Type="http://schemas.openxmlformats.org/officeDocument/2006/relationships/theme" Target="../theme/theme121.xml"/><Relationship Id="rId2" Type="http://schemas.openxmlformats.org/officeDocument/2006/relationships/slideLayout" Target="../slideLayouts/slideLayout1314.xml"/><Relationship Id="rId1" Type="http://schemas.openxmlformats.org/officeDocument/2006/relationships/slideLayout" Target="../slideLayouts/slideLayout1313.xml"/><Relationship Id="rId6" Type="http://schemas.openxmlformats.org/officeDocument/2006/relationships/slideLayout" Target="../slideLayouts/slideLayout1318.xml"/><Relationship Id="rId11" Type="http://schemas.openxmlformats.org/officeDocument/2006/relationships/slideLayout" Target="../slideLayouts/slideLayout1323.xml"/><Relationship Id="rId5" Type="http://schemas.openxmlformats.org/officeDocument/2006/relationships/slideLayout" Target="../slideLayouts/slideLayout1317.xml"/><Relationship Id="rId10" Type="http://schemas.openxmlformats.org/officeDocument/2006/relationships/slideLayout" Target="../slideLayouts/slideLayout1322.xml"/><Relationship Id="rId4" Type="http://schemas.openxmlformats.org/officeDocument/2006/relationships/slideLayout" Target="../slideLayouts/slideLayout1316.xml"/><Relationship Id="rId9" Type="http://schemas.openxmlformats.org/officeDocument/2006/relationships/slideLayout" Target="../slideLayouts/slideLayout1321.xml"/></Relationships>
</file>

<file path=ppt/slideMasters/_rels/slideMaster1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26.xml"/><Relationship Id="rId7" Type="http://schemas.openxmlformats.org/officeDocument/2006/relationships/slideLayout" Target="../slideLayouts/slideLayout1330.xml"/><Relationship Id="rId12" Type="http://schemas.openxmlformats.org/officeDocument/2006/relationships/theme" Target="../theme/theme122.xml"/><Relationship Id="rId2" Type="http://schemas.openxmlformats.org/officeDocument/2006/relationships/slideLayout" Target="../slideLayouts/slideLayout1325.xml"/><Relationship Id="rId1" Type="http://schemas.openxmlformats.org/officeDocument/2006/relationships/slideLayout" Target="../slideLayouts/slideLayout1324.xml"/><Relationship Id="rId6" Type="http://schemas.openxmlformats.org/officeDocument/2006/relationships/slideLayout" Target="../slideLayouts/slideLayout1329.xml"/><Relationship Id="rId11" Type="http://schemas.openxmlformats.org/officeDocument/2006/relationships/slideLayout" Target="../slideLayouts/slideLayout1334.xml"/><Relationship Id="rId5" Type="http://schemas.openxmlformats.org/officeDocument/2006/relationships/slideLayout" Target="../slideLayouts/slideLayout1328.xml"/><Relationship Id="rId10" Type="http://schemas.openxmlformats.org/officeDocument/2006/relationships/slideLayout" Target="../slideLayouts/slideLayout1333.xml"/><Relationship Id="rId4" Type="http://schemas.openxmlformats.org/officeDocument/2006/relationships/slideLayout" Target="../slideLayouts/slideLayout1327.xml"/><Relationship Id="rId9" Type="http://schemas.openxmlformats.org/officeDocument/2006/relationships/slideLayout" Target="../slideLayouts/slideLayout1332.xml"/></Relationships>
</file>

<file path=ppt/slideMasters/_rels/slideMaster1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37.xml"/><Relationship Id="rId7" Type="http://schemas.openxmlformats.org/officeDocument/2006/relationships/slideLayout" Target="../slideLayouts/slideLayout1341.xml"/><Relationship Id="rId12" Type="http://schemas.openxmlformats.org/officeDocument/2006/relationships/theme" Target="../theme/theme123.xml"/><Relationship Id="rId2" Type="http://schemas.openxmlformats.org/officeDocument/2006/relationships/slideLayout" Target="../slideLayouts/slideLayout1336.xml"/><Relationship Id="rId1" Type="http://schemas.openxmlformats.org/officeDocument/2006/relationships/slideLayout" Target="../slideLayouts/slideLayout1335.xml"/><Relationship Id="rId6" Type="http://schemas.openxmlformats.org/officeDocument/2006/relationships/slideLayout" Target="../slideLayouts/slideLayout1340.xml"/><Relationship Id="rId11" Type="http://schemas.openxmlformats.org/officeDocument/2006/relationships/slideLayout" Target="../slideLayouts/slideLayout1345.xml"/><Relationship Id="rId5" Type="http://schemas.openxmlformats.org/officeDocument/2006/relationships/slideLayout" Target="../slideLayouts/slideLayout1339.xml"/><Relationship Id="rId10" Type="http://schemas.openxmlformats.org/officeDocument/2006/relationships/slideLayout" Target="../slideLayouts/slideLayout1344.xml"/><Relationship Id="rId4" Type="http://schemas.openxmlformats.org/officeDocument/2006/relationships/slideLayout" Target="../slideLayouts/slideLayout1338.xml"/><Relationship Id="rId9" Type="http://schemas.openxmlformats.org/officeDocument/2006/relationships/slideLayout" Target="../slideLayouts/slideLayout1343.xml"/></Relationships>
</file>

<file path=ppt/slideMasters/_rels/slideMaster1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48.xml"/><Relationship Id="rId7" Type="http://schemas.openxmlformats.org/officeDocument/2006/relationships/slideLayout" Target="../slideLayouts/slideLayout1352.xml"/><Relationship Id="rId12" Type="http://schemas.openxmlformats.org/officeDocument/2006/relationships/theme" Target="../theme/theme124.xml"/><Relationship Id="rId2" Type="http://schemas.openxmlformats.org/officeDocument/2006/relationships/slideLayout" Target="../slideLayouts/slideLayout1347.xml"/><Relationship Id="rId1" Type="http://schemas.openxmlformats.org/officeDocument/2006/relationships/slideLayout" Target="../slideLayouts/slideLayout1346.xml"/><Relationship Id="rId6" Type="http://schemas.openxmlformats.org/officeDocument/2006/relationships/slideLayout" Target="../slideLayouts/slideLayout1351.xml"/><Relationship Id="rId11" Type="http://schemas.openxmlformats.org/officeDocument/2006/relationships/slideLayout" Target="../slideLayouts/slideLayout1356.xml"/><Relationship Id="rId5" Type="http://schemas.openxmlformats.org/officeDocument/2006/relationships/slideLayout" Target="../slideLayouts/slideLayout1350.xml"/><Relationship Id="rId10" Type="http://schemas.openxmlformats.org/officeDocument/2006/relationships/slideLayout" Target="../slideLayouts/slideLayout1355.xml"/><Relationship Id="rId4" Type="http://schemas.openxmlformats.org/officeDocument/2006/relationships/slideLayout" Target="../slideLayouts/slideLayout1349.xml"/><Relationship Id="rId9" Type="http://schemas.openxmlformats.org/officeDocument/2006/relationships/slideLayout" Target="../slideLayouts/slideLayout1354.xml"/></Relationships>
</file>

<file path=ppt/slideMasters/_rels/slideMaster1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4.xml"/><Relationship Id="rId3" Type="http://schemas.openxmlformats.org/officeDocument/2006/relationships/slideLayout" Target="../slideLayouts/slideLayout1359.xml"/><Relationship Id="rId7" Type="http://schemas.openxmlformats.org/officeDocument/2006/relationships/slideLayout" Target="../slideLayouts/slideLayout1363.xml"/><Relationship Id="rId12" Type="http://schemas.openxmlformats.org/officeDocument/2006/relationships/theme" Target="../theme/theme125.xml"/><Relationship Id="rId2" Type="http://schemas.openxmlformats.org/officeDocument/2006/relationships/slideLayout" Target="../slideLayouts/slideLayout1358.xml"/><Relationship Id="rId1" Type="http://schemas.openxmlformats.org/officeDocument/2006/relationships/slideLayout" Target="../slideLayouts/slideLayout1357.xml"/><Relationship Id="rId6" Type="http://schemas.openxmlformats.org/officeDocument/2006/relationships/slideLayout" Target="../slideLayouts/slideLayout1362.xml"/><Relationship Id="rId11" Type="http://schemas.openxmlformats.org/officeDocument/2006/relationships/slideLayout" Target="../slideLayouts/slideLayout1367.xml"/><Relationship Id="rId5" Type="http://schemas.openxmlformats.org/officeDocument/2006/relationships/slideLayout" Target="../slideLayouts/slideLayout1361.xml"/><Relationship Id="rId10" Type="http://schemas.openxmlformats.org/officeDocument/2006/relationships/slideLayout" Target="../slideLayouts/slideLayout1366.xml"/><Relationship Id="rId4" Type="http://schemas.openxmlformats.org/officeDocument/2006/relationships/slideLayout" Target="../slideLayouts/slideLayout1360.xml"/><Relationship Id="rId9" Type="http://schemas.openxmlformats.org/officeDocument/2006/relationships/slideLayout" Target="../slideLayouts/slideLayout1365.xml"/></Relationships>
</file>

<file path=ppt/slideMasters/_rels/slideMaster1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0.xml"/><Relationship Id="rId7" Type="http://schemas.openxmlformats.org/officeDocument/2006/relationships/slideLayout" Target="../slideLayouts/slideLayout1374.xml"/><Relationship Id="rId12" Type="http://schemas.openxmlformats.org/officeDocument/2006/relationships/theme" Target="../theme/theme126.xml"/><Relationship Id="rId2" Type="http://schemas.openxmlformats.org/officeDocument/2006/relationships/slideLayout" Target="../slideLayouts/slideLayout1369.xml"/><Relationship Id="rId1" Type="http://schemas.openxmlformats.org/officeDocument/2006/relationships/slideLayout" Target="../slideLayouts/slideLayout1368.xml"/><Relationship Id="rId6" Type="http://schemas.openxmlformats.org/officeDocument/2006/relationships/slideLayout" Target="../slideLayouts/slideLayout1373.xml"/><Relationship Id="rId11" Type="http://schemas.openxmlformats.org/officeDocument/2006/relationships/slideLayout" Target="../slideLayouts/slideLayout1378.xml"/><Relationship Id="rId5" Type="http://schemas.openxmlformats.org/officeDocument/2006/relationships/slideLayout" Target="../slideLayouts/slideLayout1372.xml"/><Relationship Id="rId10" Type="http://schemas.openxmlformats.org/officeDocument/2006/relationships/slideLayout" Target="../slideLayouts/slideLayout1377.xml"/><Relationship Id="rId4" Type="http://schemas.openxmlformats.org/officeDocument/2006/relationships/slideLayout" Target="../slideLayouts/slideLayout1371.xml"/><Relationship Id="rId9" Type="http://schemas.openxmlformats.org/officeDocument/2006/relationships/slideLayout" Target="../slideLayouts/slideLayout1376.xml"/></Relationships>
</file>

<file path=ppt/slideMasters/_rels/slideMaster1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6.xml"/><Relationship Id="rId3" Type="http://schemas.openxmlformats.org/officeDocument/2006/relationships/slideLayout" Target="../slideLayouts/slideLayout1381.xml"/><Relationship Id="rId7" Type="http://schemas.openxmlformats.org/officeDocument/2006/relationships/slideLayout" Target="../slideLayouts/slideLayout1385.xml"/><Relationship Id="rId12" Type="http://schemas.openxmlformats.org/officeDocument/2006/relationships/theme" Target="../theme/theme127.xml"/><Relationship Id="rId2" Type="http://schemas.openxmlformats.org/officeDocument/2006/relationships/slideLayout" Target="../slideLayouts/slideLayout1380.xml"/><Relationship Id="rId1" Type="http://schemas.openxmlformats.org/officeDocument/2006/relationships/slideLayout" Target="../slideLayouts/slideLayout1379.xml"/><Relationship Id="rId6" Type="http://schemas.openxmlformats.org/officeDocument/2006/relationships/slideLayout" Target="../slideLayouts/slideLayout1384.xml"/><Relationship Id="rId11" Type="http://schemas.openxmlformats.org/officeDocument/2006/relationships/slideLayout" Target="../slideLayouts/slideLayout1389.xml"/><Relationship Id="rId5" Type="http://schemas.openxmlformats.org/officeDocument/2006/relationships/slideLayout" Target="../slideLayouts/slideLayout1383.xml"/><Relationship Id="rId10" Type="http://schemas.openxmlformats.org/officeDocument/2006/relationships/slideLayout" Target="../slideLayouts/slideLayout1388.xml"/><Relationship Id="rId4" Type="http://schemas.openxmlformats.org/officeDocument/2006/relationships/slideLayout" Target="../slideLayouts/slideLayout1382.xml"/><Relationship Id="rId9" Type="http://schemas.openxmlformats.org/officeDocument/2006/relationships/slideLayout" Target="../slideLayouts/slideLayout1387.xml"/></Relationships>
</file>

<file path=ppt/slideMasters/_rels/slideMaster1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2.xml"/><Relationship Id="rId7" Type="http://schemas.openxmlformats.org/officeDocument/2006/relationships/slideLayout" Target="../slideLayouts/slideLayout1396.xml"/><Relationship Id="rId12" Type="http://schemas.openxmlformats.org/officeDocument/2006/relationships/theme" Target="../theme/theme128.xml"/><Relationship Id="rId2" Type="http://schemas.openxmlformats.org/officeDocument/2006/relationships/slideLayout" Target="../slideLayouts/slideLayout1391.xml"/><Relationship Id="rId1" Type="http://schemas.openxmlformats.org/officeDocument/2006/relationships/slideLayout" Target="../slideLayouts/slideLayout1390.xml"/><Relationship Id="rId6" Type="http://schemas.openxmlformats.org/officeDocument/2006/relationships/slideLayout" Target="../slideLayouts/slideLayout1395.xml"/><Relationship Id="rId11" Type="http://schemas.openxmlformats.org/officeDocument/2006/relationships/slideLayout" Target="../slideLayouts/slideLayout1400.xml"/><Relationship Id="rId5" Type="http://schemas.openxmlformats.org/officeDocument/2006/relationships/slideLayout" Target="../slideLayouts/slideLayout1394.xml"/><Relationship Id="rId10" Type="http://schemas.openxmlformats.org/officeDocument/2006/relationships/slideLayout" Target="../slideLayouts/slideLayout1399.xml"/><Relationship Id="rId4" Type="http://schemas.openxmlformats.org/officeDocument/2006/relationships/slideLayout" Target="../slideLayouts/slideLayout1393.xml"/><Relationship Id="rId9" Type="http://schemas.openxmlformats.org/officeDocument/2006/relationships/slideLayout" Target="../slideLayouts/slideLayout1398.xml"/></Relationships>
</file>

<file path=ppt/slideMasters/_rels/slideMaster1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03.xml"/><Relationship Id="rId7" Type="http://schemas.openxmlformats.org/officeDocument/2006/relationships/slideLayout" Target="../slideLayouts/slideLayout1407.xml"/><Relationship Id="rId12" Type="http://schemas.openxmlformats.org/officeDocument/2006/relationships/theme" Target="../theme/theme129.xml"/><Relationship Id="rId2" Type="http://schemas.openxmlformats.org/officeDocument/2006/relationships/slideLayout" Target="../slideLayouts/slideLayout1402.xml"/><Relationship Id="rId1" Type="http://schemas.openxmlformats.org/officeDocument/2006/relationships/slideLayout" Target="../slideLayouts/slideLayout1401.xml"/><Relationship Id="rId6" Type="http://schemas.openxmlformats.org/officeDocument/2006/relationships/slideLayout" Target="../slideLayouts/slideLayout1406.xml"/><Relationship Id="rId11" Type="http://schemas.openxmlformats.org/officeDocument/2006/relationships/slideLayout" Target="../slideLayouts/slideLayout1411.xml"/><Relationship Id="rId5" Type="http://schemas.openxmlformats.org/officeDocument/2006/relationships/slideLayout" Target="../slideLayouts/slideLayout1405.xml"/><Relationship Id="rId10" Type="http://schemas.openxmlformats.org/officeDocument/2006/relationships/slideLayout" Target="../slideLayouts/slideLayout1410.xml"/><Relationship Id="rId4" Type="http://schemas.openxmlformats.org/officeDocument/2006/relationships/slideLayout" Target="../slideLayouts/slideLayout1404.xml"/><Relationship Id="rId9" Type="http://schemas.openxmlformats.org/officeDocument/2006/relationships/slideLayout" Target="../slideLayouts/slideLayout1409.xml"/></Relationships>
</file>

<file path=ppt/slideMasters/_rels/slideMaster1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14.xml"/><Relationship Id="rId7" Type="http://schemas.openxmlformats.org/officeDocument/2006/relationships/slideLayout" Target="../slideLayouts/slideLayout1418.xml"/><Relationship Id="rId12" Type="http://schemas.openxmlformats.org/officeDocument/2006/relationships/theme" Target="../theme/theme130.xml"/><Relationship Id="rId2" Type="http://schemas.openxmlformats.org/officeDocument/2006/relationships/slideLayout" Target="../slideLayouts/slideLayout1413.xml"/><Relationship Id="rId1" Type="http://schemas.openxmlformats.org/officeDocument/2006/relationships/slideLayout" Target="../slideLayouts/slideLayout1412.xml"/><Relationship Id="rId6" Type="http://schemas.openxmlformats.org/officeDocument/2006/relationships/slideLayout" Target="../slideLayouts/slideLayout1417.xml"/><Relationship Id="rId11" Type="http://schemas.openxmlformats.org/officeDocument/2006/relationships/slideLayout" Target="../slideLayouts/slideLayout1422.xml"/><Relationship Id="rId5" Type="http://schemas.openxmlformats.org/officeDocument/2006/relationships/slideLayout" Target="../slideLayouts/slideLayout1416.xml"/><Relationship Id="rId10" Type="http://schemas.openxmlformats.org/officeDocument/2006/relationships/slideLayout" Target="../slideLayouts/slideLayout1421.xml"/><Relationship Id="rId4" Type="http://schemas.openxmlformats.org/officeDocument/2006/relationships/slideLayout" Target="../slideLayouts/slideLayout1415.xml"/><Relationship Id="rId9" Type="http://schemas.openxmlformats.org/officeDocument/2006/relationships/slideLayout" Target="../slideLayouts/slideLayout1420.xml"/></Relationships>
</file>

<file path=ppt/slideMasters/_rels/slideMaster1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0.xml"/><Relationship Id="rId3" Type="http://schemas.openxmlformats.org/officeDocument/2006/relationships/slideLayout" Target="../slideLayouts/slideLayout1425.xml"/><Relationship Id="rId7" Type="http://schemas.openxmlformats.org/officeDocument/2006/relationships/slideLayout" Target="../slideLayouts/slideLayout1429.xml"/><Relationship Id="rId12" Type="http://schemas.openxmlformats.org/officeDocument/2006/relationships/theme" Target="../theme/theme131.xml"/><Relationship Id="rId2" Type="http://schemas.openxmlformats.org/officeDocument/2006/relationships/slideLayout" Target="../slideLayouts/slideLayout1424.xml"/><Relationship Id="rId1" Type="http://schemas.openxmlformats.org/officeDocument/2006/relationships/slideLayout" Target="../slideLayouts/slideLayout1423.xml"/><Relationship Id="rId6" Type="http://schemas.openxmlformats.org/officeDocument/2006/relationships/slideLayout" Target="../slideLayouts/slideLayout1428.xml"/><Relationship Id="rId11" Type="http://schemas.openxmlformats.org/officeDocument/2006/relationships/slideLayout" Target="../slideLayouts/slideLayout1433.xml"/><Relationship Id="rId5" Type="http://schemas.openxmlformats.org/officeDocument/2006/relationships/slideLayout" Target="../slideLayouts/slideLayout1427.xml"/><Relationship Id="rId10" Type="http://schemas.openxmlformats.org/officeDocument/2006/relationships/slideLayout" Target="../slideLayouts/slideLayout1432.xml"/><Relationship Id="rId4" Type="http://schemas.openxmlformats.org/officeDocument/2006/relationships/slideLayout" Target="../slideLayouts/slideLayout1426.xml"/><Relationship Id="rId9" Type="http://schemas.openxmlformats.org/officeDocument/2006/relationships/slideLayout" Target="../slideLayouts/slideLayout1431.xml"/></Relationships>
</file>

<file path=ppt/slideMasters/_rels/slideMaster1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36.xml"/><Relationship Id="rId7" Type="http://schemas.openxmlformats.org/officeDocument/2006/relationships/slideLayout" Target="../slideLayouts/slideLayout1440.xml"/><Relationship Id="rId12" Type="http://schemas.openxmlformats.org/officeDocument/2006/relationships/theme" Target="../theme/theme132.xml"/><Relationship Id="rId2" Type="http://schemas.openxmlformats.org/officeDocument/2006/relationships/slideLayout" Target="../slideLayouts/slideLayout1435.xml"/><Relationship Id="rId1" Type="http://schemas.openxmlformats.org/officeDocument/2006/relationships/slideLayout" Target="../slideLayouts/slideLayout1434.xml"/><Relationship Id="rId6" Type="http://schemas.openxmlformats.org/officeDocument/2006/relationships/slideLayout" Target="../slideLayouts/slideLayout1439.xml"/><Relationship Id="rId11" Type="http://schemas.openxmlformats.org/officeDocument/2006/relationships/slideLayout" Target="../slideLayouts/slideLayout1444.xml"/><Relationship Id="rId5" Type="http://schemas.openxmlformats.org/officeDocument/2006/relationships/slideLayout" Target="../slideLayouts/slideLayout1438.xml"/><Relationship Id="rId10" Type="http://schemas.openxmlformats.org/officeDocument/2006/relationships/slideLayout" Target="../slideLayouts/slideLayout1443.xml"/><Relationship Id="rId4" Type="http://schemas.openxmlformats.org/officeDocument/2006/relationships/slideLayout" Target="../slideLayouts/slideLayout1437.xml"/><Relationship Id="rId9" Type="http://schemas.openxmlformats.org/officeDocument/2006/relationships/slideLayout" Target="../slideLayouts/slideLayout1442.xml"/></Relationships>
</file>

<file path=ppt/slideMasters/_rels/slideMaster1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47.xml"/><Relationship Id="rId7" Type="http://schemas.openxmlformats.org/officeDocument/2006/relationships/slideLayout" Target="../slideLayouts/slideLayout1451.xml"/><Relationship Id="rId12" Type="http://schemas.openxmlformats.org/officeDocument/2006/relationships/theme" Target="../theme/theme133.xml"/><Relationship Id="rId2" Type="http://schemas.openxmlformats.org/officeDocument/2006/relationships/slideLayout" Target="../slideLayouts/slideLayout1446.xml"/><Relationship Id="rId1" Type="http://schemas.openxmlformats.org/officeDocument/2006/relationships/slideLayout" Target="../slideLayouts/slideLayout1445.xml"/><Relationship Id="rId6" Type="http://schemas.openxmlformats.org/officeDocument/2006/relationships/slideLayout" Target="../slideLayouts/slideLayout1450.xml"/><Relationship Id="rId11" Type="http://schemas.openxmlformats.org/officeDocument/2006/relationships/slideLayout" Target="../slideLayouts/slideLayout1455.xml"/><Relationship Id="rId5" Type="http://schemas.openxmlformats.org/officeDocument/2006/relationships/slideLayout" Target="../slideLayouts/slideLayout1449.xml"/><Relationship Id="rId10" Type="http://schemas.openxmlformats.org/officeDocument/2006/relationships/slideLayout" Target="../slideLayouts/slideLayout1454.xml"/><Relationship Id="rId4" Type="http://schemas.openxmlformats.org/officeDocument/2006/relationships/slideLayout" Target="../slideLayouts/slideLayout1448.xml"/><Relationship Id="rId9" Type="http://schemas.openxmlformats.org/officeDocument/2006/relationships/slideLayout" Target="../slideLayouts/slideLayout1453.xml"/></Relationships>
</file>

<file path=ppt/slideMasters/_rels/slideMaster1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3.xml"/><Relationship Id="rId3" Type="http://schemas.openxmlformats.org/officeDocument/2006/relationships/slideLayout" Target="../slideLayouts/slideLayout1458.xml"/><Relationship Id="rId7" Type="http://schemas.openxmlformats.org/officeDocument/2006/relationships/slideLayout" Target="../slideLayouts/slideLayout1462.xml"/><Relationship Id="rId12" Type="http://schemas.openxmlformats.org/officeDocument/2006/relationships/theme" Target="../theme/theme134.xml"/><Relationship Id="rId2" Type="http://schemas.openxmlformats.org/officeDocument/2006/relationships/slideLayout" Target="../slideLayouts/slideLayout1457.xml"/><Relationship Id="rId1" Type="http://schemas.openxmlformats.org/officeDocument/2006/relationships/slideLayout" Target="../slideLayouts/slideLayout1456.xml"/><Relationship Id="rId6" Type="http://schemas.openxmlformats.org/officeDocument/2006/relationships/slideLayout" Target="../slideLayouts/slideLayout1461.xml"/><Relationship Id="rId11" Type="http://schemas.openxmlformats.org/officeDocument/2006/relationships/slideLayout" Target="../slideLayouts/slideLayout1466.xml"/><Relationship Id="rId5" Type="http://schemas.openxmlformats.org/officeDocument/2006/relationships/slideLayout" Target="../slideLayouts/slideLayout1460.xml"/><Relationship Id="rId10" Type="http://schemas.openxmlformats.org/officeDocument/2006/relationships/slideLayout" Target="../slideLayouts/slideLayout1465.xml"/><Relationship Id="rId4" Type="http://schemas.openxmlformats.org/officeDocument/2006/relationships/slideLayout" Target="../slideLayouts/slideLayout1459.xml"/><Relationship Id="rId9" Type="http://schemas.openxmlformats.org/officeDocument/2006/relationships/slideLayout" Target="../slideLayouts/slideLayout1464.xml"/></Relationships>
</file>

<file path=ppt/slideMasters/_rels/slideMaster1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9.xml"/><Relationship Id="rId7" Type="http://schemas.openxmlformats.org/officeDocument/2006/relationships/slideLayout" Target="../slideLayouts/slideLayout1473.xml"/><Relationship Id="rId12" Type="http://schemas.openxmlformats.org/officeDocument/2006/relationships/theme" Target="../theme/theme135.xml"/><Relationship Id="rId2" Type="http://schemas.openxmlformats.org/officeDocument/2006/relationships/slideLayout" Target="../slideLayouts/slideLayout1468.xml"/><Relationship Id="rId1" Type="http://schemas.openxmlformats.org/officeDocument/2006/relationships/slideLayout" Target="../slideLayouts/slideLayout1467.xml"/><Relationship Id="rId6" Type="http://schemas.openxmlformats.org/officeDocument/2006/relationships/slideLayout" Target="../slideLayouts/slideLayout1472.xml"/><Relationship Id="rId11" Type="http://schemas.openxmlformats.org/officeDocument/2006/relationships/slideLayout" Target="../slideLayouts/slideLayout1477.xml"/><Relationship Id="rId5" Type="http://schemas.openxmlformats.org/officeDocument/2006/relationships/slideLayout" Target="../slideLayouts/slideLayout1471.xml"/><Relationship Id="rId10" Type="http://schemas.openxmlformats.org/officeDocument/2006/relationships/slideLayout" Target="../slideLayouts/slideLayout1476.xml"/><Relationship Id="rId4" Type="http://schemas.openxmlformats.org/officeDocument/2006/relationships/slideLayout" Target="../slideLayouts/slideLayout1470.xml"/><Relationship Id="rId9" Type="http://schemas.openxmlformats.org/officeDocument/2006/relationships/slideLayout" Target="../slideLayouts/slideLayout1475.xml"/></Relationships>
</file>

<file path=ppt/slideMasters/_rels/slideMaster1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0.xml"/><Relationship Id="rId7" Type="http://schemas.openxmlformats.org/officeDocument/2006/relationships/slideLayout" Target="../slideLayouts/slideLayout1484.xml"/><Relationship Id="rId12" Type="http://schemas.openxmlformats.org/officeDocument/2006/relationships/theme" Target="../theme/theme136.xml"/><Relationship Id="rId2" Type="http://schemas.openxmlformats.org/officeDocument/2006/relationships/slideLayout" Target="../slideLayouts/slideLayout1479.xml"/><Relationship Id="rId1" Type="http://schemas.openxmlformats.org/officeDocument/2006/relationships/slideLayout" Target="../slideLayouts/slideLayout1478.xml"/><Relationship Id="rId6" Type="http://schemas.openxmlformats.org/officeDocument/2006/relationships/slideLayout" Target="../slideLayouts/slideLayout1483.xml"/><Relationship Id="rId11" Type="http://schemas.openxmlformats.org/officeDocument/2006/relationships/slideLayout" Target="../slideLayouts/slideLayout1488.xml"/><Relationship Id="rId5" Type="http://schemas.openxmlformats.org/officeDocument/2006/relationships/slideLayout" Target="../slideLayouts/slideLayout1482.xml"/><Relationship Id="rId10" Type="http://schemas.openxmlformats.org/officeDocument/2006/relationships/slideLayout" Target="../slideLayouts/slideLayout1487.xml"/><Relationship Id="rId4" Type="http://schemas.openxmlformats.org/officeDocument/2006/relationships/slideLayout" Target="../slideLayouts/slideLayout1481.xml"/><Relationship Id="rId9" Type="http://schemas.openxmlformats.org/officeDocument/2006/relationships/slideLayout" Target="../slideLayouts/slideLayout1486.xml"/></Relationships>
</file>

<file path=ppt/slideMasters/_rels/slideMaster1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6.xml"/><Relationship Id="rId3" Type="http://schemas.openxmlformats.org/officeDocument/2006/relationships/slideLayout" Target="../slideLayouts/slideLayout1491.xml"/><Relationship Id="rId7" Type="http://schemas.openxmlformats.org/officeDocument/2006/relationships/slideLayout" Target="../slideLayouts/slideLayout1495.xml"/><Relationship Id="rId12" Type="http://schemas.openxmlformats.org/officeDocument/2006/relationships/theme" Target="../theme/theme137.xml"/><Relationship Id="rId2" Type="http://schemas.openxmlformats.org/officeDocument/2006/relationships/slideLayout" Target="../slideLayouts/slideLayout1490.xml"/><Relationship Id="rId1" Type="http://schemas.openxmlformats.org/officeDocument/2006/relationships/slideLayout" Target="../slideLayouts/slideLayout1489.xml"/><Relationship Id="rId6" Type="http://schemas.openxmlformats.org/officeDocument/2006/relationships/slideLayout" Target="../slideLayouts/slideLayout1494.xml"/><Relationship Id="rId11" Type="http://schemas.openxmlformats.org/officeDocument/2006/relationships/slideLayout" Target="../slideLayouts/slideLayout1499.xml"/><Relationship Id="rId5" Type="http://schemas.openxmlformats.org/officeDocument/2006/relationships/slideLayout" Target="../slideLayouts/slideLayout1493.xml"/><Relationship Id="rId10" Type="http://schemas.openxmlformats.org/officeDocument/2006/relationships/slideLayout" Target="../slideLayouts/slideLayout1498.xml"/><Relationship Id="rId4" Type="http://schemas.openxmlformats.org/officeDocument/2006/relationships/slideLayout" Target="../slideLayouts/slideLayout1492.xml"/><Relationship Id="rId9" Type="http://schemas.openxmlformats.org/officeDocument/2006/relationships/slideLayout" Target="../slideLayouts/slideLayout1497.xml"/></Relationships>
</file>

<file path=ppt/slideMasters/_rels/slideMaster1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2.xml"/><Relationship Id="rId7" Type="http://schemas.openxmlformats.org/officeDocument/2006/relationships/slideLayout" Target="../slideLayouts/slideLayout1506.xml"/><Relationship Id="rId12" Type="http://schemas.openxmlformats.org/officeDocument/2006/relationships/theme" Target="../theme/theme138.xml"/><Relationship Id="rId2" Type="http://schemas.openxmlformats.org/officeDocument/2006/relationships/slideLayout" Target="../slideLayouts/slideLayout1501.xml"/><Relationship Id="rId1" Type="http://schemas.openxmlformats.org/officeDocument/2006/relationships/slideLayout" Target="../slideLayouts/slideLayout1500.xml"/><Relationship Id="rId6" Type="http://schemas.openxmlformats.org/officeDocument/2006/relationships/slideLayout" Target="../slideLayouts/slideLayout1505.xml"/><Relationship Id="rId11" Type="http://schemas.openxmlformats.org/officeDocument/2006/relationships/slideLayout" Target="../slideLayouts/slideLayout1510.xml"/><Relationship Id="rId5" Type="http://schemas.openxmlformats.org/officeDocument/2006/relationships/slideLayout" Target="../slideLayouts/slideLayout1504.xml"/><Relationship Id="rId10" Type="http://schemas.openxmlformats.org/officeDocument/2006/relationships/slideLayout" Target="../slideLayouts/slideLayout1509.xml"/><Relationship Id="rId4" Type="http://schemas.openxmlformats.org/officeDocument/2006/relationships/slideLayout" Target="../slideLayouts/slideLayout1503.xml"/><Relationship Id="rId9" Type="http://schemas.openxmlformats.org/officeDocument/2006/relationships/slideLayout" Target="../slideLayouts/slideLayout1508.xml"/></Relationships>
</file>

<file path=ppt/slideMasters/_rels/slideMaster1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8.xml"/><Relationship Id="rId3" Type="http://schemas.openxmlformats.org/officeDocument/2006/relationships/slideLayout" Target="../slideLayouts/slideLayout1513.xml"/><Relationship Id="rId7" Type="http://schemas.openxmlformats.org/officeDocument/2006/relationships/slideLayout" Target="../slideLayouts/slideLayout1517.xml"/><Relationship Id="rId12" Type="http://schemas.openxmlformats.org/officeDocument/2006/relationships/theme" Target="../theme/theme139.xml"/><Relationship Id="rId2" Type="http://schemas.openxmlformats.org/officeDocument/2006/relationships/slideLayout" Target="../slideLayouts/slideLayout1512.xml"/><Relationship Id="rId1" Type="http://schemas.openxmlformats.org/officeDocument/2006/relationships/slideLayout" Target="../slideLayouts/slideLayout1511.xml"/><Relationship Id="rId6" Type="http://schemas.openxmlformats.org/officeDocument/2006/relationships/slideLayout" Target="../slideLayouts/slideLayout1516.xml"/><Relationship Id="rId11" Type="http://schemas.openxmlformats.org/officeDocument/2006/relationships/slideLayout" Target="../slideLayouts/slideLayout1521.xml"/><Relationship Id="rId5" Type="http://schemas.openxmlformats.org/officeDocument/2006/relationships/slideLayout" Target="../slideLayouts/slideLayout1515.xml"/><Relationship Id="rId10" Type="http://schemas.openxmlformats.org/officeDocument/2006/relationships/slideLayout" Target="../slideLayouts/slideLayout1520.xml"/><Relationship Id="rId4" Type="http://schemas.openxmlformats.org/officeDocument/2006/relationships/slideLayout" Target="../slideLayouts/slideLayout1514.xml"/><Relationship Id="rId9" Type="http://schemas.openxmlformats.org/officeDocument/2006/relationships/slideLayout" Target="../slideLayouts/slideLayout1519.xml"/></Relationships>
</file>

<file path=ppt/slideMasters/_rels/slideMaster1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24.xml"/><Relationship Id="rId7" Type="http://schemas.openxmlformats.org/officeDocument/2006/relationships/slideLayout" Target="../slideLayouts/slideLayout1528.xml"/><Relationship Id="rId12" Type="http://schemas.openxmlformats.org/officeDocument/2006/relationships/theme" Target="../theme/theme140.xml"/><Relationship Id="rId2" Type="http://schemas.openxmlformats.org/officeDocument/2006/relationships/slideLayout" Target="../slideLayouts/slideLayout1523.xml"/><Relationship Id="rId1" Type="http://schemas.openxmlformats.org/officeDocument/2006/relationships/slideLayout" Target="../slideLayouts/slideLayout1522.xml"/><Relationship Id="rId6" Type="http://schemas.openxmlformats.org/officeDocument/2006/relationships/slideLayout" Target="../slideLayouts/slideLayout1527.xml"/><Relationship Id="rId11" Type="http://schemas.openxmlformats.org/officeDocument/2006/relationships/slideLayout" Target="../slideLayouts/slideLayout1532.xml"/><Relationship Id="rId5" Type="http://schemas.openxmlformats.org/officeDocument/2006/relationships/slideLayout" Target="../slideLayouts/slideLayout1526.xml"/><Relationship Id="rId10" Type="http://schemas.openxmlformats.org/officeDocument/2006/relationships/slideLayout" Target="../slideLayouts/slideLayout1531.xml"/><Relationship Id="rId4" Type="http://schemas.openxmlformats.org/officeDocument/2006/relationships/slideLayout" Target="../slideLayouts/slideLayout1525.xml"/><Relationship Id="rId9" Type="http://schemas.openxmlformats.org/officeDocument/2006/relationships/slideLayout" Target="../slideLayouts/slideLayout1530.xml"/></Relationships>
</file>

<file path=ppt/slideMasters/_rels/slideMaster1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0.xml"/><Relationship Id="rId3" Type="http://schemas.openxmlformats.org/officeDocument/2006/relationships/slideLayout" Target="../slideLayouts/slideLayout1535.xml"/><Relationship Id="rId7" Type="http://schemas.openxmlformats.org/officeDocument/2006/relationships/slideLayout" Target="../slideLayouts/slideLayout1539.xml"/><Relationship Id="rId12" Type="http://schemas.openxmlformats.org/officeDocument/2006/relationships/theme" Target="../theme/theme141.xml"/><Relationship Id="rId2" Type="http://schemas.openxmlformats.org/officeDocument/2006/relationships/slideLayout" Target="../slideLayouts/slideLayout1534.xml"/><Relationship Id="rId1" Type="http://schemas.openxmlformats.org/officeDocument/2006/relationships/slideLayout" Target="../slideLayouts/slideLayout1533.xml"/><Relationship Id="rId6" Type="http://schemas.openxmlformats.org/officeDocument/2006/relationships/slideLayout" Target="../slideLayouts/slideLayout1538.xml"/><Relationship Id="rId11" Type="http://schemas.openxmlformats.org/officeDocument/2006/relationships/slideLayout" Target="../slideLayouts/slideLayout1543.xml"/><Relationship Id="rId5" Type="http://schemas.openxmlformats.org/officeDocument/2006/relationships/slideLayout" Target="../slideLayouts/slideLayout1537.xml"/><Relationship Id="rId10" Type="http://schemas.openxmlformats.org/officeDocument/2006/relationships/slideLayout" Target="../slideLayouts/slideLayout1542.xml"/><Relationship Id="rId4" Type="http://schemas.openxmlformats.org/officeDocument/2006/relationships/slideLayout" Target="../slideLayouts/slideLayout1536.xml"/><Relationship Id="rId9" Type="http://schemas.openxmlformats.org/officeDocument/2006/relationships/slideLayout" Target="../slideLayouts/slideLayout1541.xml"/></Relationships>
</file>

<file path=ppt/slideMasters/_rels/slideMaster1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1.xml"/><Relationship Id="rId3" Type="http://schemas.openxmlformats.org/officeDocument/2006/relationships/slideLayout" Target="../slideLayouts/slideLayout1546.xml"/><Relationship Id="rId7" Type="http://schemas.openxmlformats.org/officeDocument/2006/relationships/slideLayout" Target="../slideLayouts/slideLayout1550.xml"/><Relationship Id="rId12" Type="http://schemas.openxmlformats.org/officeDocument/2006/relationships/theme" Target="../theme/theme142.xml"/><Relationship Id="rId2" Type="http://schemas.openxmlformats.org/officeDocument/2006/relationships/slideLayout" Target="../slideLayouts/slideLayout1545.xml"/><Relationship Id="rId1" Type="http://schemas.openxmlformats.org/officeDocument/2006/relationships/slideLayout" Target="../slideLayouts/slideLayout1544.xml"/><Relationship Id="rId6" Type="http://schemas.openxmlformats.org/officeDocument/2006/relationships/slideLayout" Target="../slideLayouts/slideLayout1549.xml"/><Relationship Id="rId11" Type="http://schemas.openxmlformats.org/officeDocument/2006/relationships/slideLayout" Target="../slideLayouts/slideLayout1554.xml"/><Relationship Id="rId5" Type="http://schemas.openxmlformats.org/officeDocument/2006/relationships/slideLayout" Target="../slideLayouts/slideLayout1548.xml"/><Relationship Id="rId10" Type="http://schemas.openxmlformats.org/officeDocument/2006/relationships/slideLayout" Target="../slideLayouts/slideLayout1553.xml"/><Relationship Id="rId4" Type="http://schemas.openxmlformats.org/officeDocument/2006/relationships/slideLayout" Target="../slideLayouts/slideLayout1547.xml"/><Relationship Id="rId9" Type="http://schemas.openxmlformats.org/officeDocument/2006/relationships/slideLayout" Target="../slideLayouts/slideLayout1552.xml"/></Relationships>
</file>

<file path=ppt/slideMasters/_rels/slideMaster1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2.xml"/><Relationship Id="rId3" Type="http://schemas.openxmlformats.org/officeDocument/2006/relationships/slideLayout" Target="../slideLayouts/slideLayout1557.xml"/><Relationship Id="rId7" Type="http://schemas.openxmlformats.org/officeDocument/2006/relationships/slideLayout" Target="../slideLayouts/slideLayout1561.xml"/><Relationship Id="rId12" Type="http://schemas.openxmlformats.org/officeDocument/2006/relationships/theme" Target="../theme/theme143.xml"/><Relationship Id="rId2" Type="http://schemas.openxmlformats.org/officeDocument/2006/relationships/slideLayout" Target="../slideLayouts/slideLayout1556.xml"/><Relationship Id="rId1" Type="http://schemas.openxmlformats.org/officeDocument/2006/relationships/slideLayout" Target="../slideLayouts/slideLayout1555.xml"/><Relationship Id="rId6" Type="http://schemas.openxmlformats.org/officeDocument/2006/relationships/slideLayout" Target="../slideLayouts/slideLayout1560.xml"/><Relationship Id="rId11" Type="http://schemas.openxmlformats.org/officeDocument/2006/relationships/slideLayout" Target="../slideLayouts/slideLayout1565.xml"/><Relationship Id="rId5" Type="http://schemas.openxmlformats.org/officeDocument/2006/relationships/slideLayout" Target="../slideLayouts/slideLayout1559.xml"/><Relationship Id="rId10" Type="http://schemas.openxmlformats.org/officeDocument/2006/relationships/slideLayout" Target="../slideLayouts/slideLayout1564.xml"/><Relationship Id="rId4" Type="http://schemas.openxmlformats.org/officeDocument/2006/relationships/slideLayout" Target="../slideLayouts/slideLayout1558.xml"/><Relationship Id="rId9" Type="http://schemas.openxmlformats.org/officeDocument/2006/relationships/slideLayout" Target="../slideLayouts/slideLayout1563.xml"/></Relationships>
</file>

<file path=ppt/slideMasters/_rels/slideMaster1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3.xml"/><Relationship Id="rId3" Type="http://schemas.openxmlformats.org/officeDocument/2006/relationships/slideLayout" Target="../slideLayouts/slideLayout1568.xml"/><Relationship Id="rId7" Type="http://schemas.openxmlformats.org/officeDocument/2006/relationships/slideLayout" Target="../slideLayouts/slideLayout1572.xml"/><Relationship Id="rId12" Type="http://schemas.openxmlformats.org/officeDocument/2006/relationships/theme" Target="../theme/theme144.xml"/><Relationship Id="rId2" Type="http://schemas.openxmlformats.org/officeDocument/2006/relationships/slideLayout" Target="../slideLayouts/slideLayout1567.xml"/><Relationship Id="rId1" Type="http://schemas.openxmlformats.org/officeDocument/2006/relationships/slideLayout" Target="../slideLayouts/slideLayout1566.xml"/><Relationship Id="rId6" Type="http://schemas.openxmlformats.org/officeDocument/2006/relationships/slideLayout" Target="../slideLayouts/slideLayout1571.xml"/><Relationship Id="rId11" Type="http://schemas.openxmlformats.org/officeDocument/2006/relationships/slideLayout" Target="../slideLayouts/slideLayout1576.xml"/><Relationship Id="rId5" Type="http://schemas.openxmlformats.org/officeDocument/2006/relationships/slideLayout" Target="../slideLayouts/slideLayout1570.xml"/><Relationship Id="rId10" Type="http://schemas.openxmlformats.org/officeDocument/2006/relationships/slideLayout" Target="../slideLayouts/slideLayout1575.xml"/><Relationship Id="rId4" Type="http://schemas.openxmlformats.org/officeDocument/2006/relationships/slideLayout" Target="../slideLayouts/slideLayout1569.xml"/><Relationship Id="rId9" Type="http://schemas.openxmlformats.org/officeDocument/2006/relationships/slideLayout" Target="../slideLayouts/slideLayout1574.xml"/></Relationships>
</file>

<file path=ppt/slideMasters/_rels/slideMaster1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4.xml"/><Relationship Id="rId3" Type="http://schemas.openxmlformats.org/officeDocument/2006/relationships/slideLayout" Target="../slideLayouts/slideLayout1579.xml"/><Relationship Id="rId7" Type="http://schemas.openxmlformats.org/officeDocument/2006/relationships/slideLayout" Target="../slideLayouts/slideLayout1583.xml"/><Relationship Id="rId12" Type="http://schemas.openxmlformats.org/officeDocument/2006/relationships/theme" Target="../theme/theme145.xml"/><Relationship Id="rId2" Type="http://schemas.openxmlformats.org/officeDocument/2006/relationships/slideLayout" Target="../slideLayouts/slideLayout1578.xml"/><Relationship Id="rId1" Type="http://schemas.openxmlformats.org/officeDocument/2006/relationships/slideLayout" Target="../slideLayouts/slideLayout1577.xml"/><Relationship Id="rId6" Type="http://schemas.openxmlformats.org/officeDocument/2006/relationships/slideLayout" Target="../slideLayouts/slideLayout1582.xml"/><Relationship Id="rId11" Type="http://schemas.openxmlformats.org/officeDocument/2006/relationships/slideLayout" Target="../slideLayouts/slideLayout1587.xml"/><Relationship Id="rId5" Type="http://schemas.openxmlformats.org/officeDocument/2006/relationships/slideLayout" Target="../slideLayouts/slideLayout1581.xml"/><Relationship Id="rId10" Type="http://schemas.openxmlformats.org/officeDocument/2006/relationships/slideLayout" Target="../slideLayouts/slideLayout1586.xml"/><Relationship Id="rId4" Type="http://schemas.openxmlformats.org/officeDocument/2006/relationships/slideLayout" Target="../slideLayouts/slideLayout1580.xml"/><Relationship Id="rId9" Type="http://schemas.openxmlformats.org/officeDocument/2006/relationships/slideLayout" Target="../slideLayouts/slideLayout1585.xml"/></Relationships>
</file>

<file path=ppt/slideMasters/_rels/slideMaster1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90.xml"/><Relationship Id="rId7" Type="http://schemas.openxmlformats.org/officeDocument/2006/relationships/slideLayout" Target="../slideLayouts/slideLayout1594.xml"/><Relationship Id="rId12" Type="http://schemas.openxmlformats.org/officeDocument/2006/relationships/theme" Target="../theme/theme146.xml"/><Relationship Id="rId2" Type="http://schemas.openxmlformats.org/officeDocument/2006/relationships/slideLayout" Target="../slideLayouts/slideLayout1589.xml"/><Relationship Id="rId1" Type="http://schemas.openxmlformats.org/officeDocument/2006/relationships/slideLayout" Target="../slideLayouts/slideLayout1588.xml"/><Relationship Id="rId6" Type="http://schemas.openxmlformats.org/officeDocument/2006/relationships/slideLayout" Target="../slideLayouts/slideLayout1593.xml"/><Relationship Id="rId11" Type="http://schemas.openxmlformats.org/officeDocument/2006/relationships/slideLayout" Target="../slideLayouts/slideLayout1598.xml"/><Relationship Id="rId5" Type="http://schemas.openxmlformats.org/officeDocument/2006/relationships/slideLayout" Target="../slideLayouts/slideLayout1592.xml"/><Relationship Id="rId10" Type="http://schemas.openxmlformats.org/officeDocument/2006/relationships/slideLayout" Target="../slideLayouts/slideLayout1597.xml"/><Relationship Id="rId4" Type="http://schemas.openxmlformats.org/officeDocument/2006/relationships/slideLayout" Target="../slideLayouts/slideLayout1591.xml"/><Relationship Id="rId9" Type="http://schemas.openxmlformats.org/officeDocument/2006/relationships/slideLayout" Target="../slideLayouts/slideLayout15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5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30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96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61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403" indent="-1167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759" indent="-1107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587" indent="-1194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1518" indent="-10755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3520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005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6594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3127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9668" indent="-1156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540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07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613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144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268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9221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5758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2295" algn="l" defTabSz="31130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61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235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8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46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7130" indent="-11671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227" indent="-11076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9777" indent="-11941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60453" indent="-10752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1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835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4531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0706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6882" indent="-11563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1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350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52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696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871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7042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3218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9393" algn="l" defTabSz="311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58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16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74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32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859" indent="-1166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698" indent="-11074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8969" indent="-1193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388" indent="-10750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0847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665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2473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8281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4096" indent="-1156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80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62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7431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324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9056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4864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0682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6485" algn="l" defTabSz="31116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9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63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17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587" indent="-11665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167" indent="-110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154" indent="-1193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8329" indent="-10747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9514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960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0412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5858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1311" indent="-1155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44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900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34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794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7242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2691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8137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3586" algn="l" defTabSz="31109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508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10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5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20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312" indent="-1166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634" indent="-11069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344" indent="-1193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7270" indent="-10745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179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326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8354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3440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8525" indent="-1155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08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17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25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0344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542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051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5599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0682" algn="l" defTabSz="311017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9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41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889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6043" indent="-11660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105" indent="-11066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536" indent="-1193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6202" indent="-1074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84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157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6296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102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5741" indent="-1155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72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44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165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894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3612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8337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3066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7780" algn="l" defTabSz="31094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43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872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30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74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768" indent="-11657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573" indent="-1106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726" indent="-1192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5142" indent="-10740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5512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87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423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8598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2955" indent="-1154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36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725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07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7441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80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6164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0527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4880" algn="l" defTabSz="310872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9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19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59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497" indent="-1165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040" indent="-11061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916" indent="-1192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4079" indent="-10737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8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2179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6176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0175" indent="-1154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997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992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991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989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985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7990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1983" algn="l" defTabSz="31079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363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72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609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454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5225" indent="-1165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509" indent="-1105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101" indent="-11921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3016" indent="-1073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2850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6484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0121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3756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7392" indent="-1154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637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27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904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4542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8179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1810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5456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9081" algn="l" defTabSz="31072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100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7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9" r:id="rId10"/>
    <p:sldLayoutId id="2147483770" r:id="rId11"/>
    <p:sldLayoutId id="2147483771" r:id="rId12"/>
    <p:sldLayoutId id="2147483772" r:id="rId13"/>
  </p:sldLayoutIdLst>
  <p:hf hdr="0" ftr="0" dt="0"/>
  <p:txStyles>
    <p:titleStyle>
      <a:lvl1pPr algn="l" defTabSz="1553275" rtl="0" eaLnBrk="1" latinLnBrk="0" hangingPunct="1">
        <a:spcBef>
          <a:spcPct val="0"/>
        </a:spcBef>
        <a:buNone/>
        <a:defRPr sz="1232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4951" indent="-1164951" algn="l" defTabSz="1553275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072" indent="-970789" algn="l" defTabSz="1553275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83181" indent="-776645" algn="l" defTabSz="1553275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6450" indent="-776645" algn="l" defTabSz="1553275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89730" indent="-776645" algn="l" defTabSz="1553275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005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627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649547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202824" indent="-776645" algn="l" defTabSz="1553275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275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546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820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091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6368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963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2919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6182" algn="l" defTabSz="15532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9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8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87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16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676" indent="-1164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450" indent="-1105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483" indent="-1191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50893" indent="-10730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188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3092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6015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8921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1830" indent="-11539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91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82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73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643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4556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7462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0379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3284" algn="l" defTabSz="310582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5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5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76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101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405" indent="-11644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918" indent="-11051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672" indent="-1191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9830" indent="-10727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855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140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954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6501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9048" indent="-1153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553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09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6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019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27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5294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7846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0387" algn="l" defTabSz="3105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21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43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65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8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4133" indent="-116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386" indent="-1104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864" indent="-11910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8768" indent="-1072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7522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971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896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4084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6271" indent="-115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19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37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564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74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936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311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5313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7489" algn="l" defTabSz="31043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8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3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5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73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860" indent="-1163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855" indent="-11045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053" indent="-1190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7705" indent="-10722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19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016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9843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1665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3492" indent="-11530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83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64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47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7302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9125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946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2777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4594" algn="l" defTabSz="31036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4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9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4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585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590" indent="-11635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322" indent="-11043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245" indent="-11905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6645" indent="-10720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85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6329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778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9251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0716" indent="-1152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471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923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4388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85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731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8777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0246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1700" algn="l" defTabSz="31029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1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21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33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44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317" indent="-116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793" indent="-1104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433" indent="-11902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5583" indent="-107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35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4632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5731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6834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7937" indent="-1152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110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19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3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4409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5507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6602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7711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8805" algn="l" defTabSz="31021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74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14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221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2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3047" indent="-1163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263" indent="-11038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7622" indent="-11899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44527" indent="-1071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196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2941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368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4420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5159" indent="-1152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746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475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21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958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3701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4429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518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5910" algn="l" defTabSz="31014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503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1007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51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2015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773" indent="-11627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729" indent="-11035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6810" indent="-1189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3465" indent="-10712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086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1252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1627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2005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2383" indent="-11520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3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075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13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1511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1888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2262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2650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3015" algn="l" defTabSz="31007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95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5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5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55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7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5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9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91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327" indent="-1162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849" indent="-11031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473" indent="-11892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719" indent="-10708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65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455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220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007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7779" indent="-11515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792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557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331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11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893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8675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844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224" algn="l" defTabSz="30995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6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93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89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862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2226" indent="-11622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668" indent="-11030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198" indent="-1189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1349" indent="-1070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213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868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7522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7179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6830" indent="-1151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667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30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96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8621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8278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7925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7593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7234" algn="l" defTabSz="30993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930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8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78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71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957" indent="-11619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141" indent="-11027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390" indent="-1188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40290" indent="-10705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688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6172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5468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4765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4056" indent="-11512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30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58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878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17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6469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5753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5061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4344" algn="l" defTabSz="3098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89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78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67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5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682" indent="-1161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607" indent="-11025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3584" indent="-1188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230" indent="-10702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555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4485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342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2350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1282" indent="-11509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944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86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679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5726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466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3588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2531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1455" algn="l" defTabSz="30978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666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66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66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6666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83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66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5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33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1235" indent="-1161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731" indent="-11021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245" indent="-1188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7483" indent="-10698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3347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1695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0011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8354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6683" indent="-11505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34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666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000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3335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1668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0004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8327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6663" algn="l" defTabSz="30966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9594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594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594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594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9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9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8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964" indent="-1160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206" indent="-1101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440" indent="-1187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421" indent="-10696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025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009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96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944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3913" indent="-11502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984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947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915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89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862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839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580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3771" algn="l" defTabSz="3095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8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57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35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913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874" indent="-11608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026" indent="-11017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163" indent="-1187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6055" indent="-10695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1574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942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7271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5118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2966" indent="-1150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86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701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54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1393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9245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7094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4952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2787" algn="l" defTabSz="309570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5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9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24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99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599" indent="-11605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497" indent="-11014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356" indent="-1187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4997" indent="-10692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243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7729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5224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2710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0196" indent="-1149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50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979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246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951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7444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4925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2426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9900" algn="l" defTabSz="30949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714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42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13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85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330" indent="-1160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968" indent="-11012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549" indent="-1187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3941" indent="-1069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917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042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3174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029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7419" indent="-11496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141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255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382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850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5636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2764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9899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7010" algn="l" defTabSz="30942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35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402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7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60056" indent="-1160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443" indent="-11009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8744" indent="-1186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2885" indent="-10687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759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4353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1122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7888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4650" indent="-1149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781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53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299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062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3834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059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737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4125" algn="l" defTabSz="30935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799975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9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9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337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337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ctr" defTabSz="3092337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614" indent="-1159614" algn="l" defTabSz="3092337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520" indent="-966367" algn="l" defTabSz="3092337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6541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1583" indent="-773093" algn="l" defTabSz="309233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57766" indent="-773093" algn="l" defTabSz="309233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393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50092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96258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142426" indent="-773093" algn="l" defTabSz="309233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180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337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50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675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844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012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17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341" algn="l" defTabSz="309233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60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209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81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41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516" indent="-11595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388" indent="-11004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128" indent="-11863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30769" indent="-10682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940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978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702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3076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9113" indent="-1148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057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092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131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17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0223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6264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2320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8358" algn="l" defTabSz="30920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6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137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70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27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9250" indent="-11592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859" indent="-11002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324" indent="-1186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9711" indent="-10680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613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9295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982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0668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6347" indent="-1148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6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370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048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735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8424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4099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9797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5472" algn="l" defTabSz="309137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533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9064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596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812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982" indent="-11589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334" indent="-1099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516" indent="-1185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8658" indent="-1067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229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7609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935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826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3581" indent="-1148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33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648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969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1293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662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1941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7274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2590" algn="l" defTabSz="3090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9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9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488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9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711" indent="-1158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805" indent="-109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708" indent="-1185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7603" indent="-10675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968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92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0890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5856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0811" indent="-1147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97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926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884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855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823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9778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4752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9707" algn="l" defTabSz="3089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61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92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3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84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446" indent="-1158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277" indent="-1099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900" indent="-1185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6549" indent="-10672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640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423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8843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3449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8047" indent="-1147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614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206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80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84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301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7613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2229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6825" algn="l" defTabSz="30892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42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84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272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697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8174" indent="-1158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748" indent="-10991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099" indent="-1185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5492" indent="-10670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8318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2552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6795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1044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5283" indent="-1147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2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482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726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97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1219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5453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9710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3945" algn="l" defTabSz="30884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8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7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16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55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903" indent="-11579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223" indent="-10989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289" indent="-1184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4438" indent="-10667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98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869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4753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8644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2518" indent="-1147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891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76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647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5533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9422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3295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7188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1066" algn="l" defTabSz="308776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5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704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305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40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634" indent="-11576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694" indent="-10986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487" indent="-11844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3380" indent="-10665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664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918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2709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6240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9752" indent="-11469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532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044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566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09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761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1135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466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8188" algn="l" defTabSz="30870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9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3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632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94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265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363" indent="-1157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167" indent="-10984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0685" indent="-1184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2323" indent="-10662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434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749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0670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3832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6989" indent="-11466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172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323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48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654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818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975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2149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5306" algn="l" defTabSz="308632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2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560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84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712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7099" indent="-1157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641" indent="-109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9880" indent="-1183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272" indent="-1066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020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5814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8628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1431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4223" indent="-1146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8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608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84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121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4014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6815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1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2426" algn="l" defTabSz="3085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4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8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733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977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828" indent="-11568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107" indent="-1097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076" indent="-1183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20212" indent="-10657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695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4131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6584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9032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1463" indent="-1146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447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88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33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77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2218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465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7111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9549" algn="l" defTabSz="30848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208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416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62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83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558" indent="-11565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582" indent="-1097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273" indent="-11833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9160" indent="-1065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0370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245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4538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6632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8701" indent="-1145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08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167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25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833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0420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2501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459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6672" algn="l" defTabSz="308416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17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34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5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68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292" indent="-11562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055" indent="-109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469" indent="-1183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8104" indent="-1065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048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077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250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4230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5944" indent="-1145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729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451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1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898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8626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034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2072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3793" algn="l" defTabSz="308345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36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273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40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5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6024" indent="-1156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526" indent="-1097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6668" indent="-11828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4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052" indent="-10650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772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09087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0458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183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3181" indent="-11453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36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732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093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5455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82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8186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9557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0918" algn="l" defTabSz="30827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5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5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hf hdr="0" ftr="0" dt="0"/>
  <p:txStyles>
    <p:titleStyle>
      <a:lvl1pPr algn="l" defTabSz="3082013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753" indent="-1155753" algn="l" defTabSz="3082013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4123" indent="-963137" algn="l" defTabSz="308201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497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3510" indent="-770509" algn="l" defTabSz="308201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4526" indent="-770509" algn="l" defTabSz="308201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5522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6531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7530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8545" indent="-770509" algn="l" defTabSz="308201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00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013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014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022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5026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6028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7041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8045" algn="l" defTabSz="308201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6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6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hf hdr="0" ftr="0" dt="0"/>
  <p:txStyles>
    <p:titleStyle>
      <a:lvl1pPr algn="l" defTabSz="3081297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484" indent="-1155484" algn="l" defTabSz="3081297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503538" indent="-962914" algn="l" defTabSz="3081297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160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92254" indent="-770327" algn="l" defTabSz="3081297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2908" indent="-770327" algn="l" defTabSz="3081297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3552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14196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54831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95495" indent="-770327" algn="l" defTabSz="3081297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64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297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934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2586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323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3871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4525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5168" algn="l" defTabSz="30812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4028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805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20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611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5217" indent="-1155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6945" indent="-10963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256" indent="-1181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3893" indent="-1064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3764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045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4341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4630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4908" indent="-11445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283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57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855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15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1431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1717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2012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2298" algn="l" defTabSz="30805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3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3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79863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4946" indent="-1154946" algn="l" defTabSz="307986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375" indent="-962462" algn="l" defTabSz="3079863" rtl="0" eaLnBrk="1" latinLnBrk="0" hangingPunct="1">
        <a:spcBef>
          <a:spcPct val="20000"/>
        </a:spcBef>
        <a:buFont typeface="Arial" pitchFamily="34" charset="0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980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89744" indent="-769969" algn="l" defTabSz="307986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29675" indent="-769969" algn="l" defTabSz="307986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960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09521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49447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89383" indent="-769969" algn="l" defTabSz="3079863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924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9863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977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9711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9640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9559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9498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9422" algn="l" defTabSz="30798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788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569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350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142" algn="l" rtl="0" eaLnBrk="1" fontAlgn="base" hangingPunct="1">
        <a:spcBef>
          <a:spcPct val="0"/>
        </a:spcBef>
        <a:spcAft>
          <a:spcPct val="0"/>
        </a:spcAft>
        <a:defRPr sz="14162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108" indent="-1347108" algn="l" rtl="0" eaLnBrk="1" fontAlgn="base" hangingPunct="1">
        <a:spcBef>
          <a:spcPts val="2381"/>
        </a:spcBef>
        <a:spcAft>
          <a:spcPct val="0"/>
        </a:spcAft>
        <a:buSzPct val="120000"/>
        <a:buFont typeface="Lucida Grande" charset="0"/>
        <a:buChar char="▪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0735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0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593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23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019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8803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8594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8360" indent="-1069140" algn="l" rtl="0" eaLnBrk="1" fontAlgn="base" hangingPunct="1">
        <a:spcBef>
          <a:spcPts val="2381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3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788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569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350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142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8907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8703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8486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8274" algn="l" defTabSz="769788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921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84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76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68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407" indent="-1154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368" indent="-1095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846" indent="-11811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10737" indent="-10635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802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006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8225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7440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6637" indent="-1143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21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42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62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84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6049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525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4470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3673" algn="l" defTabSz="30784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8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770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65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540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4141" indent="-1154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843" indent="-10953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044" indent="-11808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9684" indent="-10633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8482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7328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6183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504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3884" indent="-11434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85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706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55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5401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4257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309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1958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0803" algn="l" defTabSz="30777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84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698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547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39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873" indent="-1153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318" indent="-10951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242" indent="-11806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8630" indent="-10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162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5649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4148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2646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1131" indent="-114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49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98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478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96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2460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9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9446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7933" algn="l" defTabSz="30769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6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4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6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4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141" rtl="0" eaLnBrk="1" fontAlgn="base" hangingPunct="1">
        <a:spcBef>
          <a:spcPct val="0"/>
        </a:spcBef>
        <a:spcAft>
          <a:spcPct val="0"/>
        </a:spcAft>
        <a:defRPr sz="14996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141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270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439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2529" algn="ctr" defTabSz="1538141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601" indent="-1153601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464" indent="-961339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319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3461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1594" indent="-769065" algn="l" defTabSz="153814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4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5972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7859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5986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74123" indent="-769065" algn="l" defTabSz="1538141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14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2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439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2529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0670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8795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6931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5066" algn="l" defTabSz="153814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78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555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3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5109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3333" indent="-11533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268" indent="-1094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8632" indent="-1180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6528" indent="-10625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4524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229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0078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7855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5623" indent="-11426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78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552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32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096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87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6645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4421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2194" algn="l" defTabSz="307555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2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2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4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4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hf hdr="0" ftr="0" dt="0"/>
  <p:txStyles>
    <p:titleStyle>
      <a:lvl1pPr algn="l" defTabSz="3074830" rtl="0" eaLnBrk="1" latinLnBrk="0" hangingPunct="1">
        <a:spcBef>
          <a:spcPct val="0"/>
        </a:spcBef>
        <a:buNone/>
        <a:defRPr sz="1357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067" indent="-1153067" algn="l" defTabSz="3074830" rtl="0" eaLnBrk="1" latinLnBrk="0" hangingPunct="1">
        <a:spcBef>
          <a:spcPct val="20000"/>
        </a:spcBef>
        <a:buFont typeface="Arial" pitchFamily="34" charset="0"/>
        <a:buChar char="•"/>
        <a:defRPr sz="9413" kern="1200">
          <a:solidFill>
            <a:schemeClr val="tx1"/>
          </a:solidFill>
          <a:latin typeface="+mn-lt"/>
          <a:ea typeface="+mn-ea"/>
          <a:cs typeface="+mn-cs"/>
        </a:defRPr>
      </a:lvl1pPr>
      <a:lvl2pPr marL="2498301" indent="-960888" algn="l" defTabSz="3074830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3525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380946" indent="-768705" algn="l" defTabSz="3074830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8366" indent="-768705" algn="l" defTabSz="3074830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5782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9319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30606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8030" indent="-768705" algn="l" defTabSz="3074830" rtl="0" eaLnBrk="1" latinLnBrk="0" hangingPunct="1">
        <a:spcBef>
          <a:spcPct val="20000"/>
        </a:spcBef>
        <a:buFont typeface="Arial" pitchFamily="34" charset="0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42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83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250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665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7077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449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1911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9329" algn="l" defTabSz="307483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706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411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111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82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795" indent="-1152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219" indent="-109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029" indent="-11795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4425" indent="-1062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1889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8935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600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3068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0114" indent="-11421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064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11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17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822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5290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2339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9402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6457" algn="l" defTabSz="307411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4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4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4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709" rtl="0" eaLnBrk="1" latinLnBrk="0" hangingPunct="1">
        <a:spcBef>
          <a:spcPct val="0"/>
        </a:spcBef>
        <a:buNone/>
        <a:defRPr sz="149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524" indent="-1152524" algn="l" defTabSz="153670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135" indent="-960439" algn="l" defTabSz="1536709" rtl="0" eaLnBrk="1" latinLnBrk="0" hangingPunct="1">
        <a:spcBef>
          <a:spcPct val="20000"/>
        </a:spcBef>
        <a:buFont typeface="Arial"/>
        <a:buChar char="–"/>
        <a:defRPr sz="9413" kern="1200">
          <a:solidFill>
            <a:schemeClr val="tx1"/>
          </a:solidFill>
          <a:latin typeface="+mn-lt"/>
          <a:ea typeface="+mn-ea"/>
          <a:cs typeface="+mn-cs"/>
        </a:defRPr>
      </a:lvl2pPr>
      <a:lvl3pPr marL="3841737" indent="-768345" algn="l" defTabSz="153670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8438" indent="-768345" algn="l" defTabSz="1536709" rtl="0" eaLnBrk="1" latinLnBrk="0" hangingPunct="1">
        <a:spcBef>
          <a:spcPct val="20000"/>
        </a:spcBef>
        <a:buFont typeface="Arial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915142" indent="-768345" algn="l" defTabSz="1536709" rtl="0" eaLnBrk="1" latinLnBrk="0" hangingPunct="1">
        <a:spcBef>
          <a:spcPct val="20000"/>
        </a:spcBef>
        <a:buFont typeface="Arial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1838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9988532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525227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061935" indent="-768345" algn="l" defTabSz="1536709" rtl="0" eaLnBrk="1" latinLnBrk="0" hangingPunct="1">
        <a:spcBef>
          <a:spcPct val="20000"/>
        </a:spcBef>
        <a:buFont typeface="Arial"/>
        <a:buChar char="•"/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70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396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09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797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3494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0188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6895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3589" algn="l" defTabSz="15367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63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26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902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53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2256" indent="-1152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173" indent="-1093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430" indent="-11789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2323" indent="-10615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254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558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935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8281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4617" indent="-11415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35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675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020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536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1703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8036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4384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0722" algn="l" defTabSz="307267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9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95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7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392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985" indent="-1151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648" indent="-10933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630" indent="-11786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1273" indent="-10613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939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91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902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5890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1863" indent="-11413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99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9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94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92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911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5889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1877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7858" algn="l" defTabSz="307195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6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12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686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249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718" indent="-11517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123" indent="-109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828" indent="-11783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500224" indent="-10610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618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2236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7869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3497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9113" indent="-11410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636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243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86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2498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8124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3741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9367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4992" algn="l" defTabSz="30712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528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705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57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410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451" indent="-115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598" indent="-109281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030" indent="-1178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9174" indent="-106082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5303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05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5836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1107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6362" indent="-11407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28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528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79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0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6330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158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6862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2127" algn="l" defTabSz="307052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9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8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47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963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1179" indent="-1151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073" indent="-10925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229" indent="-11778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8128" indent="-1060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983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885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380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8716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3614" indent="-1140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92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816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724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630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4539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9442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4358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9263" algn="l" defTabSz="30698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456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90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365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81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911" indent="-11509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548" indent="-10923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428" indent="-1177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7078" indent="-10603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2672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7213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1775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632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0867" indent="-11402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56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099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3651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8195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27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7294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1850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6403" algn="l" defTabSz="30690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758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58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58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588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81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758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139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52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347" indent="-11503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438" indent="-10917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750" indent="-1176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4886" indent="-10598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901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3707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7496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1309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5085" indent="-11397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81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588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1395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5202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987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2801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6579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0394" algn="l" defTabSz="306758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687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87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87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6877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4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87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60032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377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50076" indent="-1150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914" indent="-10915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950" indent="-11767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3837" indent="-10595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588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0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5465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919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2337" indent="-11394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45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877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324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775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7201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0658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4076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7530" algn="l" defTabSz="306687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pPr defTabSz="306570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570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570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570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85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70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56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39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632" indent="-11496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053" indent="-10910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625" indent="-11762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083" indent="-10591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414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270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10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958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796" indent="-11389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857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702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56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399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24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101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923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786" algn="l" defTabSz="306570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313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624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936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247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837" indent="-1149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453" indent="-10912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227" indent="-1176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2883" indent="-1059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412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52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647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768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881" indent="-11391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136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240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36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474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601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708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83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952" algn="l" defTabSz="306624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77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55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8291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310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568" indent="-11495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928" indent="-10910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429" indent="-11761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1833" indent="-10590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096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851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1619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4385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7140" indent="-1138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77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52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291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043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809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6566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9332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2090" algn="l" defTabSz="306552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41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80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7216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961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297" indent="-11492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403" indent="-10907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628" indent="-1175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90790" indent="-10588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781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7179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95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1997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4392" indent="-1138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419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80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216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9615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2022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4417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6830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9231" algn="l" defTabSz="30648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206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409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614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818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9027" indent="-1149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878" indent="-1090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828" indent="-11756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9744" indent="-10585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3469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5506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7563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960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1647" indent="-11384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060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097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14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182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0235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2273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4329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6371" algn="l" defTabSz="306409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704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3379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507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675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756" indent="-11487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353" indent="-10902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030" indent="-1175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8694" indent="-10583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157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835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5531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7224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8903" indent="-113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704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379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072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75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844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0128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1825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3513" algn="l" defTabSz="30633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13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26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400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5322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493" indent="-11484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828" indent="-1089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229" indent="-11750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7648" indent="-10580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84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2161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3505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4843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6162" indent="-11378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347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663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000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5322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6658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986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9325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0659" algn="l" defTabSz="3062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990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947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2928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389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8222" indent="-11482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306" indent="-10897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434" indent="-11748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6600" indent="-10578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9526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0491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1480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2458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3423" indent="-1137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990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947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92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89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878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5841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6829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7803" algn="l" defTabSz="306194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4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5pPr>
      <a:lvl6pPr marL="153063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6pPr>
      <a:lvl7pPr marL="306123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7pPr>
      <a:lvl8pPr marL="4591855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8pPr>
      <a:lvl9pPr marL="6122463" algn="l" rtl="0" eaLnBrk="1" fontAlgn="base" hangingPunct="1">
        <a:spcBef>
          <a:spcPct val="0"/>
        </a:spcBef>
        <a:spcAft>
          <a:spcPct val="0"/>
        </a:spcAft>
        <a:defRPr sz="13579">
          <a:solidFill>
            <a:schemeClr val="tx2"/>
          </a:solidFill>
          <a:latin typeface="Garamond" pitchFamily="18" charset="0"/>
        </a:defRPr>
      </a:lvl9pPr>
    </p:titleStyle>
    <p:bodyStyle>
      <a:lvl1pPr marL="1147953" indent="-11479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2785" indent="-10894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2636" indent="-11745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4">
          <a:solidFill>
            <a:schemeClr val="tx1"/>
          </a:solidFill>
          <a:latin typeface="+mn-lt"/>
        </a:defRPr>
      </a:lvl3pPr>
      <a:lvl4pPr marL="4485559" indent="-10576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217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8824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8945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0071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0682" indent="-11373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63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23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185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2463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309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3701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4329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4945" algn="l" defTabSz="3061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4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8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76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14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53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375" indent="-12853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1239" indent="-12199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316" indent="-1315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2477" indent="-1184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190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5731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956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3392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7223" indent="-1273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831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7660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1492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532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915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2984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6813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10646" algn="l" defTabSz="342766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4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33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671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400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34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5020" indent="-12850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10550" indent="-1219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262" indent="-13147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095" indent="-1183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170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3528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6887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0246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3605" indent="-12731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33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671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4007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343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6795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80159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3517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6876" algn="l" defTabSz="342671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2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5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86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515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669" indent="-1284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9860" indent="-1219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208" indent="-1314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19714" indent="-11835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843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1325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4210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709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9989" indent="-12727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88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5776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866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5155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443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7331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90217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703105" algn="l" defTabSz="3425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2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4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7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96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4314" indent="-1284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9168" indent="-121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156" indent="-13140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334" indent="-1183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6706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9118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153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3954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6373" indent="-1272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2413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48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7252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9668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62081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4506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6919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9335" algn="l" defTabSz="342483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3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58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77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964" indent="-12839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8478" indent="-12185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104" indent="-1313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956" indent="-118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97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6915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886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0810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2754" indent="-12720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94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3896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584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7782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972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71677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3620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5571" algn="l" defTabSz="342389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14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9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44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58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612" indent="-12836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789" indent="-12182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048" indent="-13133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5575" indent="-11825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32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4711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6187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7663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9140" indent="-1271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14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9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44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589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7370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8854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80326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91803" algn="l" defTabSz="342295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20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3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40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3258" indent="-1283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7100" indent="-1217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996" indent="-13129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196" indent="-118225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150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2511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351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4519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5526" indent="-1271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99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2013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3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401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5017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6028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7030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8035" algn="l" defTabSz="342201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10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15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21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906" indent="-12829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6409" indent="-12175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942" indent="-1312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818" indent="-11819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9778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0309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0841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1376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1913" indent="-12710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52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107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1599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2131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266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3207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3735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4270" algn="l" defTabSz="34210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100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201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3018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40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2556" indent="-12825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5719" indent="-12172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3888" indent="-13122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1436" indent="-11816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046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8110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8168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8237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8303" indent="-12706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100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2013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30186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40251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50308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60384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70440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80509" algn="l" defTabSz="342013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094" y="1390279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7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3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2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3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2" r:id="rId10"/>
    <p:sldLayoutId id="2147484643" r:id="rId11"/>
    <p:sldLayoutId id="2147484644" r:id="rId12"/>
    <p:sldLayoutId id="2147484645" r:id="rId13"/>
  </p:sldLayoutIdLst>
  <p:hf hdr="0" ftr="0" dt="0"/>
  <p:txStyles>
    <p:titleStyle>
      <a:lvl1pPr algn="l" defTabSz="1709586" rtl="0" eaLnBrk="1" latinLnBrk="0" hangingPunct="1">
        <a:spcBef>
          <a:spcPct val="0"/>
        </a:spcBef>
        <a:buNone/>
        <a:defRPr sz="13579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202" indent="-1282202" algn="l" defTabSz="1709586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78094" indent="-1068500" algn="l" defTabSz="1709586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3982" indent="-854790" algn="l" defTabSz="1709586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83575" indent="-854790" algn="l" defTabSz="1709586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3165" indent="-854790" algn="l" defTabSz="1709586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276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2350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1946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1537" indent="-854790" algn="l" defTabSz="1709586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586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919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877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8368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795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7562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7150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6744" algn="l" defTabSz="170958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91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82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736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64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850" indent="-12818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4340" indent="-121657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786" indent="-1311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8679" indent="-11809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459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3709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2831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1957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1085" indent="-12699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9114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8249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736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6488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5606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474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3860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72982" algn="l" defTabSz="34182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6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7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5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46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496" indent="-12814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3652" indent="-1216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737" indent="-13111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298" indent="-11806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2863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1506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0162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8821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7475" indent="-12696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64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7308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595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4605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3257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51922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60566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9221" algn="l" defTabSz="34173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818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63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45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2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1146" indent="-12811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962" indent="-1215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687" indent="-13107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923" indent="-11802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133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931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7492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5681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3867" indent="-1269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818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6369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4544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2727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4090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9100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7275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5463" algn="l" defTabSz="341636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54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3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308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794" indent="-1280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2272" indent="-1215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637" indent="-131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4548" indent="-11799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940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711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4829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2546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0264" indent="-1268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710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542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3135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30848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8554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6282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3987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61701" algn="l" defTabSz="34154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7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44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17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89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442" indent="-12804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1582" indent="-12152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590" indent="-13100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170" indent="-11796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767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4918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2163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9409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6656" indent="-126859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7242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448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1727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8971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6208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3463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50700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7945" algn="l" defTabSz="341448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67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35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2031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70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80088" indent="-1280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500895" indent="-12149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6540" indent="-13097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1796" indent="-11793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59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2722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9498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6274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3049" indent="-1268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77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3549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20317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709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3860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40645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7414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4188" algn="l" defTabSz="34135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4253525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3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2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89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5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734" indent="-12797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212" indent="-1214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490" indent="-13093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0419" indent="-1178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422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0525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6832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3139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9446" indent="-12678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630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26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8907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5214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3151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7831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4125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50433" algn="l" defTabSz="341260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12497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8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16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7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33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9384" indent="-1279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9520" indent="-1214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440" indent="-13089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044" indent="-117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249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832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4168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0007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5845" indent="-12675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835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16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7499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333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9170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5016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40842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6677" algn="l" defTabSz="34116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20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20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20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208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510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10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53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2041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836" indent="-12788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450" indent="-12137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00" indent="-1308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10" indent="-1178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13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18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01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124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217" indent="-1267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510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10208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5312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20413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5520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30625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5721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40829" algn="l" defTabSz="341020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89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979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46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95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680" indent="-12786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8145" indent="-1213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340" indent="-130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292" indent="-11780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047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3945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8839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37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8640" indent="-1266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89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9798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46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958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4475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9383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4276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9171" algn="l" defTabSz="34097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4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88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32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77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8327" indent="-127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7458" indent="-1213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291" indent="-13079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4919" indent="-11776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7324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1749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6178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0612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5040" indent="-1266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44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885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3278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7710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2213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6567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3099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5421" algn="l" defTabSz="34088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396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79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118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58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973" indent="-12779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6772" indent="-12129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241" indent="-13075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3542" indent="-11773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5600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69558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3516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7482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1443" indent="-12661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960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7922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11875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5834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9789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23758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7707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31673" algn="l" defTabSz="3407922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4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4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4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459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323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64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96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291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425" indent="-1277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703" indent="-1212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601" indent="-13069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1414" indent="-1176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915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6144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9367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2600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5821" indent="-12656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323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6459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9690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291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6145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9371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22597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5826" algn="l" defTabSz="340645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5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52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5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524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7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5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82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10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7073" indent="-12770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5019" indent="-12120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57" indent="-13066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40" indent="-11765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191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3957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710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476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225" indent="-12652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76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52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8284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1041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3802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655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9318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2079" algn="l" defTabSz="34055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5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51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765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1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915" indent="-12769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714" indent="-1211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097" indent="-1306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9426" indent="-11764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043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297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5538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8095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0651" indent="-1265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55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5110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765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10214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276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5322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7869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26" algn="l" defTabSz="34051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20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41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62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564" indent="-12765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4029" indent="-12115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052" indent="-1306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054" indent="-11760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871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0789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2880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4968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7055" indent="-12647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2087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4174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625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8339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10418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12516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4592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6681" algn="l" defTabSz="34041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6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3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4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646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6211" indent="-1276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3344" indent="-12112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005" indent="-1305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6682" indent="-11757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990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8599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022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184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3462" indent="-1264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61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32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4847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6465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8079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9708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11313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12936" algn="l" defTabSz="340323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115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22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344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45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859" indent="-1275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2656" indent="-1210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3956" indent="-1305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309" indent="-11754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5267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6410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7562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8715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9866" indent="-12640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115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2299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344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4594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5741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6900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8038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9192" algn="l" defTabSz="340229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6800120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8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8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0838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0838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hf hdr="0" ftr="0" dt="0"/>
  <p:txStyles>
    <p:titleStyle>
      <a:lvl1pPr algn="ctr" defTabSz="340083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314" indent="-1275314" algn="l" defTabSz="3400838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63185" indent="-1062790" algn="l" defTabSz="340083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051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51463" indent="-850194" algn="l" defTabSz="340083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1891" indent="-850194" algn="l" defTabSz="340083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2307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2726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3148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3564" indent="-850194" algn="l" defTabSz="340083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41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838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1262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1681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2099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2515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2933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3356" algn="l" defTabSz="340083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7002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400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1006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8008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5155" indent="-12751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1284" indent="-1210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867" indent="-13046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2566" indent="-11747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182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2034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2251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2472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2685" indent="-12633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70021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40042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10063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800852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501060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201286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901489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601705" algn="l" defTabSz="340042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7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94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92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803" indent="-1274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90598" indent="-1209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821" indent="-13043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198" indent="-11744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106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9847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9598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9351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9095" indent="-1263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74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949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923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8984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8723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8482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8217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7965" algn="l" defTabSz="339949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92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85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7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711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449" indent="-12744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913" indent="-1209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775" indent="-1303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824" indent="-11741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838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7661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6944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6226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5507" indent="-12626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9275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855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783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7112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6387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567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4946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4223" algn="l" defTabSz="33985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8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76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64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524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4097" indent="-12740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9226" indent="-1209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730" indent="-13036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8457" indent="-11738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6666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5478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429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3104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1920" indent="-12623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808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7626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643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524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4052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287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91673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90484" algn="l" defTabSz="33976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8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66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50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33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749" indent="-127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8540" indent="-1208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685" indent="-1303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090" indent="-11735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949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3292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1635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9986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8331" indent="-1261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833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669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502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3371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91717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9006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8399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6746" algn="l" defTabSz="33966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8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57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3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915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399" indent="-12733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854" indent="-12085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637" indent="-130288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723" indent="-11731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3231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1104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898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6867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4745" indent="-12616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873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5758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362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9150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9381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7265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5132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83007" algn="l" defTabSz="339575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74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48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2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96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3052" indent="-12730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7170" indent="-120823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591" indent="-13025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4353" indent="-11728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151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8919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6336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3748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1160" indent="-1261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740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4825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2226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9639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7047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4464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862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9271" algn="l" defTabSz="33948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9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38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908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77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705" indent="-12727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6488" indent="-12079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545" indent="-13021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985" indent="-11725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9797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6734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368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0628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7576" indent="-1260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938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389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9082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7770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4711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81664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8593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5537" algn="l" defTabSz="33938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90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646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95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942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59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353" indent="-127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5804" indent="-1207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3506" indent="-13018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1617" indent="-11722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081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455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1036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7513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3992" indent="-12605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4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956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9422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59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237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8867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5325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71804" algn="l" defTabSz="33929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4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0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20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80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403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2006" indent="-12720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121" indent="-1207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462" indent="-13014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249" indent="-11718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6364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2372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8385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439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0409" indent="-12602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600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2026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8024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4038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80039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6063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72060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8071" algn="l" defTabSz="339202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108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66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21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656" indent="-12716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4440" indent="-12069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418" indent="-13010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880" indent="-11715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4648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0189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573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1284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6830" indent="-12598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53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1089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6624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2171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7710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3263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8795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4336" algn="l" defTabSz="339108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50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901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522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803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1310" indent="-12713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757" indent="-12065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379" indent="-1300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7512" indent="-11712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935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8006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308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8169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3247" indent="-12595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5069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9015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522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80305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5376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70470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5532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60607" algn="l" defTabSz="33901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6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450296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46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922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38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84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962" indent="-127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3076" indent="-12062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335" indent="-13003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147" indent="-1170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122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5825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0443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5057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9668" indent="-12591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607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922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3829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8436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3043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7672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62264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6878" algn="l" defTabSz="338922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3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31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4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1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82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824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65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70610" indent="-127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7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392" indent="-1205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293" indent="-13000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4783" indent="-1170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29508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364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7795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1947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6090" indent="-12588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4139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829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2431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657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3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487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9005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53147" algn="l" defTabSz="338829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5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5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hf hdr="0" ftr="0" dt="0"/>
  <p:txStyles>
    <p:titleStyle>
      <a:lvl1pPr algn="l" defTabSz="3387356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262" indent="-1270262" algn="l" defTabSz="3387356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230" indent="-1058558" algn="l" defTabSz="3387356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4193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871" indent="-846848" algn="l" defTabSz="3387356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21548" indent="-846848" algn="l" defTabSz="3387356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5221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8906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2585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6252" indent="-846848" algn="l" defTabSz="3387356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675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7356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81034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471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8383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6208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5742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9421" algn="l" defTabSz="338735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20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20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defTabSz="3386423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914" indent="-1269914" algn="l" defTabSz="3386423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475" indent="-1058265" algn="l" defTabSz="3386423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3302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6241" indent="-846616" algn="l" defTabSz="3386423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19452" indent="-846616" algn="l" defTabSz="3386423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312661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5878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9092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2296" indent="-846616" algn="l" defTabSz="338642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3210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6423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9632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2848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605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9284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52481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5696" algn="l" defTabSz="338642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274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54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82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7098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9565" indent="-12695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80347" indent="-1204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167" indent="-12989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0689" indent="-116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4367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7110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9865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2614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5363" indent="-12578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74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5494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8236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70983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3727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649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9221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41970" algn="l" defTabSz="33854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10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10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4563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218" indent="-1269218" algn="l" defTabSz="3384563" rtl="0" eaLnBrk="1" latinLnBrk="0" hangingPunct="1">
        <a:spcBef>
          <a:spcPct val="20000"/>
        </a:spcBef>
        <a:buFont typeface="Arial" pitchFamily="34" charset="0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9960" indent="-1057679" algn="l" defTabSz="3384563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069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22979" indent="-846148" algn="l" defTabSz="3384563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5261" indent="-846148" algn="l" defTabSz="3384563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7539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99823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2105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4377" indent="-846148" algn="l" defTabSz="3384563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228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456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683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9121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61399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53697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45962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8243" algn="l" defTabSz="338456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5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5918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1816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7729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3634" algn="l" rtl="0" eaLnBrk="1" fontAlgn="base" hangingPunct="1">
        <a:spcBef>
          <a:spcPct val="0"/>
        </a:spcBef>
        <a:spcAft>
          <a:spcPct val="0"/>
        </a:spcAft>
        <a:defRPr sz="15829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331" indent="-1480331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22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6591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8452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3820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19719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5627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153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7445" indent="-1174869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5918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1816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772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3634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2953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5439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1351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7260" algn="l" defTabSz="845918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13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270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404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540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521" indent="-1268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8301" indent="-1203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043" indent="-12978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6595" indent="-1168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92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057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1935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3289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4640" indent="-1256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135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2704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4045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5400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6742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8111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9447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30799" algn="l" defTabSz="338270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88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177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265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35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8171" indent="-12681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7617" indent="-12035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002" indent="-12975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232" indent="-11683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7524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8405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9297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0182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1069" indent="-12564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887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17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2652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3535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441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531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6189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7076" algn="l" defTabSz="3381776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904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808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712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616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821" indent="-12678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6934" indent="-12032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9960" indent="-12971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3868" indent="-11680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5815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622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6658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7079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7497" indent="-12560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9042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8084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71255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61678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52092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42531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32937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23354" algn="l" defTabSz="338084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7" y="1441660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7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8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8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89955" rtl="0" eaLnBrk="1" fontAlgn="base" hangingPunct="1">
        <a:spcBef>
          <a:spcPct val="0"/>
        </a:spcBef>
        <a:spcAft>
          <a:spcPct val="0"/>
        </a:spcAft>
        <a:defRPr sz="16495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89955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79917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69861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59819" algn="ctr" defTabSz="1689955" rtl="0" eaLnBrk="1" fontAlgn="base" hangingPunct="1">
        <a:spcBef>
          <a:spcPct val="0"/>
        </a:spcBef>
        <a:spcAft>
          <a:spcPct val="0"/>
        </a:spcAft>
        <a:defRPr sz="16495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475" indent="-1267475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79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179" indent="-1056217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4883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7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4842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4791" indent="-844990" algn="l" defTabSz="168995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474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47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4664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4607" indent="-844990" algn="l" defTabSz="1689955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95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991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986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9819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9767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9741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9683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9635" algn="l" defTabSz="16899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949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898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84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795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7125" indent="-12671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5569" indent="-12026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7883" indent="-12964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147" indent="-11673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2397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188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1380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0871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0359" indent="-12553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49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98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846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7958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7443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6952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6430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5916" algn="l" defTabSz="337898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7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7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5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5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hf hdr="0" ftr="0" dt="0"/>
  <p:txStyles>
    <p:titleStyle>
      <a:lvl1pPr algn="l" defTabSz="3378057" rtl="0" eaLnBrk="1" latinLnBrk="0" hangingPunct="1">
        <a:spcBef>
          <a:spcPct val="0"/>
        </a:spcBef>
        <a:buNone/>
        <a:defRPr sz="149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775" indent="-1266775" algn="l" defTabSz="3378057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4666" indent="-1055640" algn="l" defTabSz="3378057" rtl="0" eaLnBrk="1" latinLnBrk="0" hangingPunct="1">
        <a:spcBef>
          <a:spcPct val="20000"/>
        </a:spcBef>
        <a:buFont typeface="Arial" pitchFamily="34" charset="0"/>
        <a:buChar char="–"/>
        <a:defRPr sz="8997" kern="1200">
          <a:solidFill>
            <a:schemeClr val="tx1"/>
          </a:solidFill>
          <a:latin typeface="+mn-lt"/>
          <a:ea typeface="+mn-ea"/>
          <a:cs typeface="+mn-cs"/>
        </a:defRPr>
      </a:lvl2pPr>
      <a:lvl3pPr marL="422255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1588" indent="-844523" algn="l" defTabSz="3378057" rtl="0" eaLnBrk="1" latinLnBrk="0" hangingPunct="1">
        <a:spcBef>
          <a:spcPct val="20000"/>
        </a:spcBef>
        <a:buFont typeface="Arial" pitchFamily="34" charset="0"/>
        <a:buChar char="–"/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7600606" indent="-844523" algn="l" defTabSz="3378057" rtl="0" eaLnBrk="1" latinLnBrk="0" hangingPunct="1">
        <a:spcBef>
          <a:spcPct val="20000"/>
        </a:spcBef>
        <a:buFont typeface="Arial" pitchFamily="34" charset="0"/>
        <a:buChar char="»"/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928963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8665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7691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6706" indent="-844523" algn="l" defTabSz="3378057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902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8057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7071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609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5119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4163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23175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12198" algn="l" defTabSz="337805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85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71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56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42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6430" indent="-12664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4206" indent="-12019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5806" indent="-129574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8423" indent="-1166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8979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7532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610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4664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3226" indent="-12547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562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7127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56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424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279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31374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9921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8479" algn="l" defTabSz="33771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7" y="1441660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7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5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5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098" rtl="0" eaLnBrk="1" latinLnBrk="0" hangingPunct="1">
        <a:spcBef>
          <a:spcPct val="0"/>
        </a:spcBef>
        <a:buNone/>
        <a:defRPr sz="164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078" indent="-1266078" algn="l" defTabSz="1688098" rtl="0" eaLnBrk="1" latinLnBrk="0" hangingPunct="1">
        <a:spcBef>
          <a:spcPct val="20000"/>
        </a:spcBef>
        <a:buFont typeface="Arial"/>
        <a:buChar char="•"/>
        <a:defRPr sz="12079" kern="1200">
          <a:solidFill>
            <a:schemeClr val="tx1"/>
          </a:solidFill>
          <a:latin typeface="+mn-lt"/>
          <a:ea typeface="+mn-ea"/>
          <a:cs typeface="+mn-cs"/>
        </a:defRPr>
      </a:lvl1pPr>
      <a:lvl2pPr marL="2743161" indent="-1055063" algn="l" defTabSz="1688098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235" indent="-844058" algn="l" defTabSz="1688098" rtl="0" eaLnBrk="1" latinLnBrk="0" hangingPunct="1">
        <a:spcBef>
          <a:spcPct val="20000"/>
        </a:spcBef>
        <a:buFont typeface="Arial"/>
        <a:buChar char="•"/>
        <a:defRPr sz="8997" kern="1200">
          <a:solidFill>
            <a:schemeClr val="tx1"/>
          </a:solidFill>
          <a:latin typeface="+mn-lt"/>
          <a:ea typeface="+mn-ea"/>
          <a:cs typeface="+mn-cs"/>
        </a:defRPr>
      </a:lvl3pPr>
      <a:lvl4pPr marL="5908335" indent="-844058" algn="l" defTabSz="1688098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6428" indent="-844058" algn="l" defTabSz="1688098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4524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26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0727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48812" indent="-844058" algn="l" defTabSz="168809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8098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6197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4284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238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4047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8590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6671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4763" algn="l" defTabSz="168809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6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526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289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505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731" indent="-12657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845" indent="-12012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730" indent="-129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5702" indent="-11660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55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3187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0832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8463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6095" indent="-1254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633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5268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289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50525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8149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5806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3422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501050" algn="l" defTabSz="3375268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71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433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14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866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384" indent="-12653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2167" indent="-12009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692" indent="-1294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341" indent="-11657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385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1018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8197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5363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2531" indent="-12536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71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433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149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8669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5830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3018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10172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7337" algn="l" defTabSz="337433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7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341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6010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68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5034" indent="-12650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1490" indent="-1200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652" indent="-12943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981" indent="-1165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15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884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5562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2264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8968" indent="-12533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702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3410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60107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681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3509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20234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6921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93625" algn="l" defTabSz="337341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623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247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871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495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686" indent="-12646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810" indent="-12002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616" indent="-1293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1622" indent="-1165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0446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667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2927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9169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5410" indent="-12529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623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247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871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4957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3118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7449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3674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9913" algn="l" defTabSz="337247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7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155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732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310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4335" indent="-12643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70132" indent="-11999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576" indent="-1293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259" indent="-11648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8740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4507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0294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6072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1846" indent="-12526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773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1555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73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31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8869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466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800428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6202" algn="l" defTabSz="337155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53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706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59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4124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988" indent="-12639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9453" indent="-11996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8538" indent="-12932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8904" indent="-11644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03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2339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7663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2975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8288" indent="-12522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5308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7062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5936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41247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6549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118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7185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82492" algn="l" defTabSz="337062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83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833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833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8833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439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883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325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7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3318" indent="-1263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8141" indent="-11989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543" indent="-1292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279" indent="-11638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3740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817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2581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7007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1423" indent="-1251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439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883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325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7661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2206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6523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90915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5339" algn="l" defTabSz="3368833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79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79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79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7905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93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790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18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580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968" indent="-12629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7463" indent="-11986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5510" indent="-12922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922" indent="-11635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034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600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9947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3916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7865" indent="-1251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9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7905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1861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580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9749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3740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767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71632" algn="l" defTabSz="336790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47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471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471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471"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6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2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47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971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294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426" indent="-12624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405" indent="-11981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97" indent="-1291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812" indent="-11630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9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637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844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9089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300" indent="-12507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220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47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971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294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6164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97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2621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873" algn="l" defTabSz="336647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345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692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50373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3836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593" indent="-1262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738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400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75" indent="-1163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1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2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40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99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58" indent="-12509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3454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692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3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383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7281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65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4208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66" algn="l" defTabSz="3366925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99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9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898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198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2244" indent="-12622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6062" indent="-11979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365" indent="-12914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118" indent="-11628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851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1507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4513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7509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0502" indent="-12505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991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99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8984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198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4965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798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80967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3963" algn="l" defTabSz="3365997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52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507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759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3013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897" indent="-1261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5384" indent="-1197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333" indent="-12911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760" indent="-116256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6817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9340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1886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4415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6949" indent="-12502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527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507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7595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30134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264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5209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7723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60258" algn="l" defTabSz="336507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206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414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620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828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547" indent="-126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704" indent="-11973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296" indent="-1290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9405" indent="-11622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11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7176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9255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132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3397" indent="-12498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206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4149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6208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8281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10337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92432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4485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6553" algn="l" defTabSz="3364149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597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322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482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6429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1199" indent="-126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4026" indent="-1197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262" indent="-1290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046" indent="-11619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3413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5014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662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8237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9841" indent="-12495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597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3221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4820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6429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802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9653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7124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52855" algn="l" defTabSz="3363221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11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229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343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457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849" indent="-12608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3348" indent="-11966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228" indent="-12900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6690" indent="-11616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171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2851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4002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5149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6294" indent="-12491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11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2294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343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4578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57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687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8009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9155" algn="l" defTabSz="336229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7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5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675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1370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2048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273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501" indent="-12605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2668" indent="-11963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191" indent="-12896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333" indent="-11612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012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068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1378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2059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2743" indent="-12488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675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1370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2048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2731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339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4107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4773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5456" algn="l" defTabSz="3361370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7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70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4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2" y="33875536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5pPr>
      <a:lvl6pPr marL="168021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6pPr>
      <a:lvl7pPr marL="3360444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7pPr>
      <a:lvl8pPr marL="5040661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8pPr>
      <a:lvl9pPr marL="6720882" algn="l" rtl="0" eaLnBrk="1" fontAlgn="base" hangingPunct="1">
        <a:spcBef>
          <a:spcPct val="0"/>
        </a:spcBef>
        <a:spcAft>
          <a:spcPct val="0"/>
        </a:spcAft>
        <a:defRPr sz="14996">
          <a:solidFill>
            <a:schemeClr val="tx2"/>
          </a:solidFill>
          <a:latin typeface="Garamond" pitchFamily="18" charset="0"/>
        </a:defRPr>
      </a:lvl9pPr>
    </p:titleStyle>
    <p:bodyStyle>
      <a:lvl1pPr marL="1260153" indent="-126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7">
          <a:solidFill>
            <a:schemeClr val="tx1"/>
          </a:solidFill>
          <a:latin typeface="+mn-lt"/>
          <a:ea typeface="+mn-ea"/>
          <a:cs typeface="+mn-cs"/>
        </a:defRPr>
      </a:lvl1pPr>
      <a:lvl2pPr marL="2461989" indent="-11960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156" indent="-1289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3979" indent="-11609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8311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852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3875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18976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899194" indent="-12484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1pPr>
      <a:lvl2pPr marL="168021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2pPr>
      <a:lvl3pPr marL="336044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3pPr>
      <a:lvl4pPr marL="5040661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4pPr>
      <a:lvl5pPr marL="6720882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5pPr>
      <a:lvl6pPr marL="8401085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6pPr>
      <a:lvl7pPr marL="10081334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7pPr>
      <a:lvl8pPr marL="11761539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8pPr>
      <a:lvl9pPr marL="13441758" algn="l" defTabSz="3360444" rtl="0" eaLnBrk="1" latinLnBrk="0" hangingPunct="1">
        <a:defRPr sz="69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tiff"/><Relationship Id="rId18" Type="http://schemas.openxmlformats.org/officeDocument/2006/relationships/image" Target="../media/image21.png"/><Relationship Id="rId3" Type="http://schemas.openxmlformats.org/officeDocument/2006/relationships/image" Target="../media/image9.jpeg"/><Relationship Id="rId21" Type="http://schemas.openxmlformats.org/officeDocument/2006/relationships/image" Target="../media/image24.tiff"/><Relationship Id="rId7" Type="http://schemas.openxmlformats.org/officeDocument/2006/relationships/hyperlink" Target="https://people.inf.ethz.ch/omutlu/pub/VBI-virtual-block-interface_isca20.pdf" TargetMode="External"/><Relationship Id="rId12" Type="http://schemas.openxmlformats.org/officeDocument/2006/relationships/image" Target="../media/image15.gif"/><Relationship Id="rId17" Type="http://schemas.openxmlformats.org/officeDocument/2006/relationships/image" Target="../media/image20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9.tiff"/><Relationship Id="rId20" Type="http://schemas.openxmlformats.org/officeDocument/2006/relationships/image" Target="../media/image23.tiff"/><Relationship Id="rId1" Type="http://schemas.openxmlformats.org/officeDocument/2006/relationships/slideLayout" Target="../slideLayouts/slideLayout503.xml"/><Relationship Id="rId6" Type="http://schemas.openxmlformats.org/officeDocument/2006/relationships/hyperlink" Target="https://www.youtube.com/watch?v=7c6LgVrCwPo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8.tiff"/><Relationship Id="rId23" Type="http://schemas.openxmlformats.org/officeDocument/2006/relationships/chart" Target="../charts/chart1.xml"/><Relationship Id="rId10" Type="http://schemas.openxmlformats.org/officeDocument/2006/relationships/image" Target="../media/image13.tiff"/><Relationship Id="rId19" Type="http://schemas.openxmlformats.org/officeDocument/2006/relationships/image" Target="../media/image22.tiff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17.tiff"/><Relationship Id="rId22" Type="http://schemas.openxmlformats.org/officeDocument/2006/relationships/image" Target="../media/image2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3408" y="346453"/>
            <a:ext cx="26961940" cy="4364595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7300" b="1" dirty="0">
                <a:latin typeface="Cambria" panose="02040503050406030204" pitchFamily="18" charset="0"/>
              </a:rPr>
              <a:t>The Virtual Block Interface: A Flexible Alternative</a:t>
            </a:r>
          </a:p>
          <a:p>
            <a:pPr algn="ctr"/>
            <a:r>
              <a:rPr lang="en-US" sz="7300" b="1" dirty="0">
                <a:latin typeface="Cambria" panose="02040503050406030204" pitchFamily="18" charset="0"/>
              </a:rPr>
              <a:t>to the Conventional Virtual Memory Framework</a:t>
            </a:r>
            <a:r>
              <a:rPr lang="en-US" sz="7300" dirty="0">
                <a:latin typeface="Cambria" panose="02040503050406030204" pitchFamily="18" charset="0"/>
              </a:rPr>
              <a:t> </a:t>
            </a:r>
          </a:p>
          <a:p>
            <a:pPr algn="ctr"/>
            <a:endParaRPr lang="en-US" sz="2000" b="1" dirty="0">
              <a:latin typeface="Cambria" panose="02040503050406030204" pitchFamily="18" charset="0"/>
              <a:cs typeface="Tahoma"/>
            </a:endParaRPr>
          </a:p>
          <a:p>
            <a:pPr algn="ctr"/>
            <a:r>
              <a:rPr lang="en-US" sz="3700" dirty="0" err="1">
                <a:latin typeface="Cambria" panose="02040503050406030204" pitchFamily="18" charset="0"/>
                <a:cs typeface="Tahoma"/>
              </a:rPr>
              <a:t>Nastaran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Hajinazar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   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Pratyush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Patel 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Minesh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Patel  , Konstantinos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Kanellopoulos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 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Saugata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Ghose , </a:t>
            </a:r>
          </a:p>
          <a:p>
            <a:pPr algn="ctr"/>
            <a:r>
              <a:rPr lang="en-US" sz="3700" dirty="0" err="1">
                <a:latin typeface="Cambria" panose="02040503050406030204" pitchFamily="18" charset="0"/>
                <a:cs typeface="Tahoma"/>
              </a:rPr>
              <a:t>Rachata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Ausavarungnirun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 , Geraldo F. Oliveira  , Jonathan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Appavoo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 , Vivek Seshadri  ,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Onur</a:t>
            </a:r>
            <a:r>
              <a:rPr lang="en-US" sz="3700" dirty="0">
                <a:latin typeface="Cambria" panose="02040503050406030204" pitchFamily="18" charset="0"/>
                <a:cs typeface="Tahoma"/>
              </a:rPr>
              <a:t> </a:t>
            </a:r>
            <a:r>
              <a:rPr lang="en-US" sz="3700" dirty="0" err="1">
                <a:latin typeface="Cambria" panose="02040503050406030204" pitchFamily="18" charset="0"/>
                <a:cs typeface="Tahoma"/>
              </a:rPr>
              <a:t>Mutlu</a:t>
            </a:r>
            <a:endParaRPr lang="en-US" sz="3700" dirty="0">
              <a:latin typeface="Cambria" panose="02040503050406030204" pitchFamily="18" charset="0"/>
              <a:cs typeface="Tahoma"/>
            </a:endParaRPr>
          </a:p>
          <a:p>
            <a:pPr algn="ctr"/>
            <a:endParaRPr lang="en-US" sz="3700" dirty="0" err="1">
              <a:latin typeface="Cambria" panose="02040503050406030204" pitchFamily="18" charset="0"/>
              <a:cs typeface="Tahoma"/>
            </a:endParaRPr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 rotWithShape="1">
          <a:blip r:embed="rId3" cstate="print"/>
          <a:srcRect t="19948" b="26380"/>
          <a:stretch/>
        </p:blipFill>
        <p:spPr>
          <a:xfrm>
            <a:off x="13840559" y="4536501"/>
            <a:ext cx="3738712" cy="7422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4236" y="29407866"/>
            <a:ext cx="19694164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7: Example Use Case: Address Translation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04962" y="15376303"/>
            <a:ext cx="17647994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5: VBI Design Overview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54542" y="5770036"/>
            <a:ext cx="1764799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2: Example Challenges of the Conventional Virtual Memory Framework</a:t>
            </a:r>
          </a:p>
        </p:txBody>
      </p:sp>
      <p:pic>
        <p:nvPicPr>
          <p:cNvPr id="24" name="Picture 23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6249" y="202834"/>
            <a:ext cx="3325483" cy="855244"/>
          </a:xfrm>
          <a:prstGeom prst="rect">
            <a:avLst/>
          </a:prstGeom>
        </p:spPr>
      </p:pic>
      <p:sp>
        <p:nvSpPr>
          <p:cNvPr id="121" name="TextBox 120"/>
          <p:cNvSpPr txBox="1"/>
          <p:nvPr/>
        </p:nvSpPr>
        <p:spPr>
          <a:xfrm>
            <a:off x="475636" y="14714756"/>
            <a:ext cx="979322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3: Our Goal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88" y="4575142"/>
            <a:ext cx="2716535" cy="553998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4357487" y="4142416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3E2A7A3-2EF2-144C-B506-5EC4BE40F954}"/>
              </a:ext>
            </a:extLst>
          </p:cNvPr>
          <p:cNvCxnSpPr>
            <a:cxnSpLocks/>
          </p:cNvCxnSpPr>
          <p:nvPr/>
        </p:nvCxnSpPr>
        <p:spPr>
          <a:xfrm flipH="1">
            <a:off x="10461253" y="5770036"/>
            <a:ext cx="13157" cy="23534295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3D60217-62A9-1247-8DED-FF428BFEE38E}"/>
              </a:ext>
            </a:extLst>
          </p:cNvPr>
          <p:cNvSpPr txBox="1"/>
          <p:nvPr/>
        </p:nvSpPr>
        <p:spPr>
          <a:xfrm>
            <a:off x="501044" y="5757973"/>
            <a:ext cx="9793220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1: Motivation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E9C1185-7259-BF4C-8BCB-521664E83734}"/>
              </a:ext>
            </a:extLst>
          </p:cNvPr>
          <p:cNvSpPr txBox="1"/>
          <p:nvPr/>
        </p:nvSpPr>
        <p:spPr>
          <a:xfrm>
            <a:off x="20573274" y="31897801"/>
            <a:ext cx="7729265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8: Conclusion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2EC7A92-30D5-C64A-8B19-6E757E4762D7}"/>
              </a:ext>
            </a:extLst>
          </p:cNvPr>
          <p:cNvCxnSpPr>
            <a:cxnSpLocks/>
          </p:cNvCxnSpPr>
          <p:nvPr/>
        </p:nvCxnSpPr>
        <p:spPr>
          <a:xfrm>
            <a:off x="20378233" y="29473500"/>
            <a:ext cx="1" cy="622636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4764E10-D3F3-D44F-80F6-7691C1AEEA98}"/>
              </a:ext>
            </a:extLst>
          </p:cNvPr>
          <p:cNvSpPr/>
          <p:nvPr/>
        </p:nvSpPr>
        <p:spPr>
          <a:xfrm>
            <a:off x="79894" y="15750162"/>
            <a:ext cx="1041748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>
              <a:spcBef>
                <a:spcPts val="400"/>
              </a:spcBef>
            </a:pPr>
            <a:r>
              <a:rPr lang="en-US" sz="2600" b="1" dirty="0">
                <a:latin typeface="Cambria" panose="02040503050406030204" pitchFamily="18" charset="0"/>
              </a:rPr>
              <a:t>Design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an alternative virtual memory framework</a:t>
            </a:r>
            <a:r>
              <a:rPr lang="en-US" sz="2600" b="1" dirty="0">
                <a:latin typeface="Cambria" panose="02040503050406030204" pitchFamily="18" charset="0"/>
              </a:rPr>
              <a:t> that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Efficiently</a:t>
            </a:r>
            <a:r>
              <a:rPr lang="en-US" sz="2600" b="1" dirty="0">
                <a:latin typeface="Cambria" panose="02040503050406030204" pitchFamily="18" charset="0"/>
              </a:rPr>
              <a:t> and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flexibly</a:t>
            </a:r>
            <a:r>
              <a:rPr lang="en-US" sz="2600" b="1" dirty="0">
                <a:latin typeface="Cambria" panose="02040503050406030204" pitchFamily="18" charset="0"/>
              </a:rPr>
              <a:t> supports increasingly diverse system configurations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Provides</a:t>
            </a:r>
            <a:r>
              <a:rPr lang="en-US" sz="2600" b="1" dirty="0">
                <a:latin typeface="Cambria" panose="02040503050406030204" pitchFamily="18" charset="0"/>
              </a:rPr>
              <a:t> the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key features </a:t>
            </a:r>
            <a:r>
              <a:rPr lang="en-US" sz="2600" b="1" dirty="0">
                <a:latin typeface="Cambria" panose="02040503050406030204" pitchFamily="18" charset="0"/>
              </a:rPr>
              <a:t>of conventional virtual memory framework while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eliminating</a:t>
            </a:r>
            <a:r>
              <a:rPr lang="en-US" sz="2600" b="1" dirty="0">
                <a:latin typeface="Cambria" panose="02040503050406030204" pitchFamily="18" charset="0"/>
              </a:rPr>
              <a:t> its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key inefficiencies</a:t>
            </a:r>
          </a:p>
          <a:p>
            <a:pPr marL="457200" lvl="1">
              <a:spcBef>
                <a:spcPts val="400"/>
              </a:spcBef>
            </a:pPr>
            <a:endParaRPr lang="en-US" sz="2600" b="1" dirty="0">
              <a:solidFill>
                <a:schemeClr val="accent5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A328ED-8DCA-F04B-9138-59D3FEE491D1}"/>
              </a:ext>
            </a:extLst>
          </p:cNvPr>
          <p:cNvSpPr/>
          <p:nvPr/>
        </p:nvSpPr>
        <p:spPr>
          <a:xfrm>
            <a:off x="501043" y="12488618"/>
            <a:ext cx="9973357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Modern computing systems continue to diversify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with respect to system architecture, memory technologies, and applications’ memory needs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C4102E"/>
                </a:solidFill>
                <a:latin typeface="Cambria" panose="02040503050406030204" pitchFamily="18" charset="0"/>
              </a:rPr>
              <a:t>Continually adapting the conventional virtual memory</a:t>
            </a:r>
            <a:r>
              <a:rPr lang="en-US" sz="2600" dirty="0">
                <a:solidFill>
                  <a:srgbClr val="C4102E"/>
                </a:solidFill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framework to each possible system configuration is </a:t>
            </a:r>
            <a:r>
              <a:rPr lang="en-US" sz="2600" b="1" dirty="0">
                <a:solidFill>
                  <a:srgbClr val="C4102E"/>
                </a:solidFill>
                <a:latin typeface="Cambria" panose="02040503050406030204" pitchFamily="18" charset="0"/>
              </a:rPr>
              <a:t>challenging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F7E8F2-108C-4D47-811E-4116C51A3A73}"/>
              </a:ext>
            </a:extLst>
          </p:cNvPr>
          <p:cNvSpPr/>
          <p:nvPr/>
        </p:nvSpPr>
        <p:spPr>
          <a:xfrm>
            <a:off x="20607318" y="32960649"/>
            <a:ext cx="789808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latin typeface="Cambria" panose="02040503050406030204" pitchFamily="18" charset="0"/>
              </a:rPr>
              <a:t>VBI is a promising new virtual memory framework</a:t>
            </a:r>
          </a:p>
          <a:p>
            <a:endParaRPr lang="en-US" sz="2600" b="1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Can enable several important optimizations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Increases design flexibility for virtual memory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800" b="1" dirty="0">
              <a:solidFill>
                <a:srgbClr val="528233"/>
              </a:solidFill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A new direction for future work in novel virtual memory frameworks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5E156719-3629-8B40-8BF0-6C6F456D801A}"/>
              </a:ext>
            </a:extLst>
          </p:cNvPr>
          <p:cNvSpPr/>
          <p:nvPr/>
        </p:nvSpPr>
        <p:spPr>
          <a:xfrm>
            <a:off x="10632114" y="11784905"/>
            <a:ext cx="531198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Page tables need to be shared between, and understood by both the hardware and the OS, resulting in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rigid page table structures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Challenging to implement the page table flexibility that applications can benefit from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8455B40-8031-9B43-A4C0-4B995F85DD03}"/>
              </a:ext>
            </a:extLst>
          </p:cNvPr>
          <p:cNvSpPr txBox="1"/>
          <p:nvPr/>
        </p:nvSpPr>
        <p:spPr>
          <a:xfrm>
            <a:off x="12448360" y="31296115"/>
            <a:ext cx="789807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Cambria" panose="02040503050406030204" pitchFamily="18" charset="0"/>
              </a:rPr>
              <a:t>Key Takeaways</a:t>
            </a:r>
          </a:p>
          <a:p>
            <a:r>
              <a:rPr lang="en-US" sz="2600" b="1" dirty="0">
                <a:latin typeface="Cambria" panose="02040503050406030204" pitchFamily="18" charset="0"/>
              </a:rPr>
              <a:t>1.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VBI-full</a:t>
            </a:r>
            <a:r>
              <a:rPr lang="en-US" sz="2600" dirty="0">
                <a:latin typeface="Cambria" panose="02040503050406030204" pitchFamily="18" charset="0"/>
              </a:rPr>
              <a:t> improves the performance, by 2.4X on average compared to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Native</a:t>
            </a:r>
          </a:p>
          <a:p>
            <a:endParaRPr lang="en-US" sz="1500" dirty="0">
              <a:solidFill>
                <a:srgbClr val="538234"/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2.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VBI-full</a:t>
            </a:r>
            <a:r>
              <a:rPr lang="en-US" sz="2600" dirty="0">
                <a:latin typeface="Cambria" panose="02040503050406030204" pitchFamily="18" charset="0"/>
              </a:rPr>
              <a:t> enables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significant performance improvement</a:t>
            </a:r>
            <a:r>
              <a:rPr lang="en-US" sz="2600" dirty="0">
                <a:latin typeface="Cambria" panose="02040503050406030204" pitchFamily="18" charset="0"/>
              </a:rPr>
              <a:t> in virtualized environments (4.3X on average compared to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Virtual</a:t>
            </a:r>
            <a:r>
              <a:rPr lang="en-US" sz="2600" dirty="0">
                <a:latin typeface="Cambria" panose="02040503050406030204" pitchFamily="18" charset="0"/>
              </a:rPr>
              <a:t>)</a:t>
            </a:r>
          </a:p>
          <a:p>
            <a:endParaRPr lang="en-US" sz="1500" dirty="0">
              <a:latin typeface="Cambria" panose="02040503050406030204" pitchFamily="18" charset="0"/>
            </a:endParaRPr>
          </a:p>
          <a:p>
            <a:r>
              <a:rPr lang="en-US" sz="2600" b="1" dirty="0">
                <a:latin typeface="Cambria" panose="02040503050406030204" pitchFamily="18" charset="0"/>
              </a:rPr>
              <a:t>3.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VBI-full</a:t>
            </a:r>
            <a:r>
              <a:rPr lang="en-US" sz="2600" dirty="0">
                <a:latin typeface="Cambria" panose="02040503050406030204" pitchFamily="18" charset="0"/>
              </a:rPr>
              <a:t> outperforms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Perfect TLB</a:t>
            </a:r>
            <a:r>
              <a:rPr lang="en-US" sz="2600" dirty="0">
                <a:latin typeface="Cambria" panose="02040503050406030204" pitchFamily="18" charset="0"/>
              </a:rPr>
              <a:t> (by 49% on average) as the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optimizations that VBI enables are not limited to only reducing the address translation overhead</a:t>
            </a:r>
            <a:endParaRPr lang="en-US" sz="2600" b="1" dirty="0">
              <a:latin typeface="Cambria" panose="02040503050406030204" pitchFamily="18" charset="0"/>
              <a:ea typeface="Cambria" charset="0"/>
              <a:cs typeface="Cambria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1E662C4A-5572-8244-A1B7-092C0F861E12}"/>
              </a:ext>
            </a:extLst>
          </p:cNvPr>
          <p:cNvSpPr txBox="1"/>
          <p:nvPr/>
        </p:nvSpPr>
        <p:spPr>
          <a:xfrm>
            <a:off x="24877915" y="4421031"/>
            <a:ext cx="3982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6"/>
              </a:rPr>
              <a:t>https://</a:t>
            </a:r>
            <a:r>
              <a:rPr lang="en-US" sz="2000" dirty="0" err="1">
                <a:hlinkClick r:id="rId6"/>
              </a:rPr>
              <a:t>www.youtube.com</a:t>
            </a:r>
            <a:r>
              <a:rPr lang="en-US" sz="2000" dirty="0">
                <a:hlinkClick r:id="rId6"/>
              </a:rPr>
              <a:t>/</a:t>
            </a:r>
            <a:r>
              <a:rPr lang="en-US" sz="2000" dirty="0" err="1">
                <a:hlinkClick r:id="rId6"/>
              </a:rPr>
              <a:t>watch?v</a:t>
            </a:r>
            <a:r>
              <a:rPr lang="en-US" sz="2000" dirty="0">
                <a:hlinkClick r:id="rId6"/>
              </a:rPr>
              <a:t>=7c6LgVrCwPo</a:t>
            </a:r>
            <a:endParaRPr lang="en-US" sz="2000" dirty="0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719317B-E2FE-5D4D-93AF-D1EC69C687E9}"/>
              </a:ext>
            </a:extLst>
          </p:cNvPr>
          <p:cNvSpPr txBox="1"/>
          <p:nvPr/>
        </p:nvSpPr>
        <p:spPr>
          <a:xfrm>
            <a:off x="101829" y="4360991"/>
            <a:ext cx="4195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7"/>
              </a:rPr>
              <a:t>https://</a:t>
            </a:r>
            <a:r>
              <a:rPr lang="en-US" sz="2000" dirty="0" err="1">
                <a:hlinkClick r:id="rId7"/>
              </a:rPr>
              <a:t>people.inf.ethz.ch</a:t>
            </a:r>
            <a:r>
              <a:rPr lang="en-US" sz="2000" dirty="0">
                <a:hlinkClick r:id="rId7"/>
              </a:rPr>
              <a:t>/</a:t>
            </a:r>
            <a:r>
              <a:rPr lang="en-US" sz="2000" dirty="0" err="1">
                <a:hlinkClick r:id="rId7"/>
              </a:rPr>
              <a:t>omutlu</a:t>
            </a:r>
            <a:r>
              <a:rPr lang="en-US" sz="2000" dirty="0">
                <a:hlinkClick r:id="rId7"/>
              </a:rPr>
              <a:t>/pub/VBI-virtual-block-interface_isca20.pdf</a:t>
            </a:r>
            <a:endParaRPr lang="en-US" sz="20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8E6A8C92-0142-744A-B10F-DF3042A8AFB9}"/>
              </a:ext>
            </a:extLst>
          </p:cNvPr>
          <p:cNvSpPr txBox="1"/>
          <p:nvPr/>
        </p:nvSpPr>
        <p:spPr>
          <a:xfrm>
            <a:off x="1201315" y="3854312"/>
            <a:ext cx="17668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Full Paper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2FB06E9C-A353-CF45-AA4C-7E716292F34A}"/>
              </a:ext>
            </a:extLst>
          </p:cNvPr>
          <p:cNvSpPr txBox="1"/>
          <p:nvPr/>
        </p:nvSpPr>
        <p:spPr>
          <a:xfrm>
            <a:off x="25683567" y="3943599"/>
            <a:ext cx="24897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Full Talk Video</a:t>
            </a:r>
          </a:p>
        </p:txBody>
      </p:sp>
      <p:pic>
        <p:nvPicPr>
          <p:cNvPr id="124" name="Picture 1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18EF0CA-BD7E-AB42-960E-623836B496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9883" y="4541588"/>
            <a:ext cx="2710449" cy="640406"/>
          </a:xfrm>
          <a:prstGeom prst="rect">
            <a:avLst/>
          </a:prstGeom>
        </p:spPr>
      </p:pic>
      <p:pic>
        <p:nvPicPr>
          <p:cNvPr id="125" name="Picture 124" descr="A close up of a sign&#10;&#10;Description automatically generated">
            <a:extLst>
              <a:ext uri="{FF2B5EF4-FFF2-40B4-BE49-F238E27FC236}">
                <a16:creationId xmlns:a16="http://schemas.microsoft.com/office/drawing/2014/main" id="{FB1BA48B-4658-C945-AF9C-FC92631D1E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956" y="4576789"/>
            <a:ext cx="2285813" cy="579114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A0513A63-DAB0-8D42-8EA1-CC7AE9BFCA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22211" y="4328156"/>
            <a:ext cx="1049684" cy="1239782"/>
          </a:xfrm>
          <a:prstGeom prst="rect">
            <a:avLst/>
          </a:prstGeom>
        </p:spPr>
      </p:pic>
      <p:pic>
        <p:nvPicPr>
          <p:cNvPr id="128" name="Picture 2">
            <a:extLst>
              <a:ext uri="{FF2B5EF4-FFF2-40B4-BE49-F238E27FC236}">
                <a16:creationId xmlns:a16="http://schemas.microsoft.com/office/drawing/2014/main" id="{34847EF9-B2CD-A94F-AE17-59D729D2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5776" y="4289608"/>
            <a:ext cx="2982817" cy="133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4" descr="master logo">
            <a:extLst>
              <a:ext uri="{FF2B5EF4-FFF2-40B4-BE49-F238E27FC236}">
                <a16:creationId xmlns:a16="http://schemas.microsoft.com/office/drawing/2014/main" id="{A8D34F33-5A52-4A44-A10D-2AF6DA0EE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6805" y="4570901"/>
            <a:ext cx="1581757" cy="71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ADA41A80-7088-9B4C-B234-B0B82A9FC3D2}"/>
              </a:ext>
            </a:extLst>
          </p:cNvPr>
          <p:cNvSpPr txBox="1"/>
          <p:nvPr/>
        </p:nvSpPr>
        <p:spPr>
          <a:xfrm>
            <a:off x="7588544" y="4159502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80A8D2-F1FC-0F43-8F0C-8A6F9A0871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969552" y="2115944"/>
            <a:ext cx="1905000" cy="190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72A247-0467-EC46-A81E-2E02A3C7E10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1315" y="2047697"/>
            <a:ext cx="1905000" cy="1905000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439BAD59-37E5-3843-BD9F-1AE4783732A5}"/>
              </a:ext>
            </a:extLst>
          </p:cNvPr>
          <p:cNvSpPr txBox="1"/>
          <p:nvPr/>
        </p:nvSpPr>
        <p:spPr>
          <a:xfrm>
            <a:off x="10789102" y="4172811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3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D1CAF65-288C-B04A-8641-993B166575E8}"/>
              </a:ext>
            </a:extLst>
          </p:cNvPr>
          <p:cNvSpPr txBox="1"/>
          <p:nvPr/>
        </p:nvSpPr>
        <p:spPr>
          <a:xfrm>
            <a:off x="13560353" y="4156544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4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CC03002-9CE8-9549-92E9-06DC4CC420FB}"/>
              </a:ext>
            </a:extLst>
          </p:cNvPr>
          <p:cNvSpPr txBox="1"/>
          <p:nvPr/>
        </p:nvSpPr>
        <p:spPr>
          <a:xfrm>
            <a:off x="17631264" y="4156293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5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2EDE076F-CA7B-9E4C-A762-FBC220DCE705}"/>
              </a:ext>
            </a:extLst>
          </p:cNvPr>
          <p:cNvSpPr txBox="1"/>
          <p:nvPr/>
        </p:nvSpPr>
        <p:spPr>
          <a:xfrm>
            <a:off x="19361566" y="4156293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6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46A38BE-4E4F-B445-B599-D666B81730B1}"/>
              </a:ext>
            </a:extLst>
          </p:cNvPr>
          <p:cNvSpPr txBox="1"/>
          <p:nvPr/>
        </p:nvSpPr>
        <p:spPr>
          <a:xfrm>
            <a:off x="22059724" y="4176676"/>
            <a:ext cx="58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ahoma" charset="0"/>
                <a:ea typeface="Tahoma" charset="0"/>
                <a:cs typeface="Tahoma" charset="0"/>
              </a:rPr>
              <a:t>7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C5ABF7D-7EE2-824B-AE1A-14AAC2756178}"/>
              </a:ext>
            </a:extLst>
          </p:cNvPr>
          <p:cNvSpPr txBox="1"/>
          <p:nvPr/>
        </p:nvSpPr>
        <p:spPr>
          <a:xfrm>
            <a:off x="8310422" y="2880374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1,2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537239C-C1B4-5049-B502-F3C1EB27FE20}"/>
              </a:ext>
            </a:extLst>
          </p:cNvPr>
          <p:cNvSpPr txBox="1"/>
          <p:nvPr/>
        </p:nvSpPr>
        <p:spPr>
          <a:xfrm>
            <a:off x="11849737" y="2795499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3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5BB517C3-9801-E940-8193-A628B3014438}"/>
              </a:ext>
            </a:extLst>
          </p:cNvPr>
          <p:cNvSpPr txBox="1"/>
          <p:nvPr/>
        </p:nvSpPr>
        <p:spPr>
          <a:xfrm>
            <a:off x="14677345" y="2798240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49820710-D0F1-094E-8DD0-A2308CC3E59F}"/>
              </a:ext>
            </a:extLst>
          </p:cNvPr>
          <p:cNvSpPr txBox="1"/>
          <p:nvPr/>
        </p:nvSpPr>
        <p:spPr>
          <a:xfrm>
            <a:off x="20703789" y="2818318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9AE33CF-B963-3045-9A3E-C62F7B17ACE3}"/>
              </a:ext>
            </a:extLst>
          </p:cNvPr>
          <p:cNvSpPr txBox="1"/>
          <p:nvPr/>
        </p:nvSpPr>
        <p:spPr>
          <a:xfrm>
            <a:off x="23934074" y="2814530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4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C593D1F2-5CDE-B341-B094-B8682F126C8F}"/>
              </a:ext>
            </a:extLst>
          </p:cNvPr>
          <p:cNvSpPr txBox="1"/>
          <p:nvPr/>
        </p:nvSpPr>
        <p:spPr>
          <a:xfrm>
            <a:off x="9815648" y="3497507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5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C30D5947-2357-5B4B-BFEF-1E7E62CD08A2}"/>
              </a:ext>
            </a:extLst>
          </p:cNvPr>
          <p:cNvSpPr txBox="1"/>
          <p:nvPr/>
        </p:nvSpPr>
        <p:spPr>
          <a:xfrm>
            <a:off x="13851057" y="3421383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1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2CD8674-1CD6-2240-B327-EBEE170384BE}"/>
              </a:ext>
            </a:extLst>
          </p:cNvPr>
          <p:cNvSpPr txBox="1"/>
          <p:nvPr/>
        </p:nvSpPr>
        <p:spPr>
          <a:xfrm>
            <a:off x="17892600" y="3439003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6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ECFF3292-201D-234E-B73A-8F9FDDBAA3B5}"/>
              </a:ext>
            </a:extLst>
          </p:cNvPr>
          <p:cNvSpPr txBox="1"/>
          <p:nvPr/>
        </p:nvSpPr>
        <p:spPr>
          <a:xfrm>
            <a:off x="21306062" y="3432451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7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177B229-8DB9-D04E-A1E9-0DA2F673789E}"/>
              </a:ext>
            </a:extLst>
          </p:cNvPr>
          <p:cNvSpPr txBox="1"/>
          <p:nvPr/>
        </p:nvSpPr>
        <p:spPr>
          <a:xfrm>
            <a:off x="24069115" y="3453368"/>
            <a:ext cx="581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ahoma" charset="0"/>
                <a:ea typeface="Tahoma" charset="0"/>
                <a:cs typeface="Tahoma" charset="0"/>
              </a:rPr>
              <a:t>1,4</a:t>
            </a:r>
          </a:p>
        </p:txBody>
      </p:sp>
      <p:pic>
        <p:nvPicPr>
          <p:cNvPr id="205" name="Picture 204">
            <a:extLst>
              <a:ext uri="{FF2B5EF4-FFF2-40B4-BE49-F238E27FC236}">
                <a16:creationId xmlns:a16="http://schemas.microsoft.com/office/drawing/2014/main" id="{E4A6B4EB-35AF-BC49-BF93-AF7B5ED40F6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7255" y="9640471"/>
            <a:ext cx="1398467" cy="1328324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6D7F92E7-B43E-1F4B-8B70-43863BF721C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17769" y="10891013"/>
            <a:ext cx="2271111" cy="1514074"/>
          </a:xfrm>
          <a:prstGeom prst="rect">
            <a:avLst/>
          </a:prstGeom>
        </p:spPr>
      </p:pic>
      <p:sp>
        <p:nvSpPr>
          <p:cNvPr id="207" name="TextBox 206">
            <a:extLst>
              <a:ext uri="{FF2B5EF4-FFF2-40B4-BE49-F238E27FC236}">
                <a16:creationId xmlns:a16="http://schemas.microsoft.com/office/drawing/2014/main" id="{0697026D-617E-3244-8E7E-D4689EEEA58C}"/>
              </a:ext>
            </a:extLst>
          </p:cNvPr>
          <p:cNvSpPr txBox="1"/>
          <p:nvPr/>
        </p:nvSpPr>
        <p:spPr>
          <a:xfrm>
            <a:off x="1211955" y="7359574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Applications</a:t>
            </a:r>
          </a:p>
        </p:txBody>
      </p:sp>
      <p:cxnSp>
        <p:nvCxnSpPr>
          <p:cNvPr id="209" name="Straight Connector 208">
            <a:extLst>
              <a:ext uri="{FF2B5EF4-FFF2-40B4-BE49-F238E27FC236}">
                <a16:creationId xmlns:a16="http://schemas.microsoft.com/office/drawing/2014/main" id="{65BEDDED-FF93-0841-A491-22A1E2AF9BA6}"/>
              </a:ext>
            </a:extLst>
          </p:cNvPr>
          <p:cNvCxnSpPr>
            <a:cxnSpLocks/>
          </p:cNvCxnSpPr>
          <p:nvPr/>
        </p:nvCxnSpPr>
        <p:spPr>
          <a:xfrm>
            <a:off x="1960309" y="9640471"/>
            <a:ext cx="7668491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TextBox 209">
            <a:extLst>
              <a:ext uri="{FF2B5EF4-FFF2-40B4-BE49-F238E27FC236}">
                <a16:creationId xmlns:a16="http://schemas.microsoft.com/office/drawing/2014/main" id="{06187F1C-1570-284B-A703-6A531437AA4F}"/>
              </a:ext>
            </a:extLst>
          </p:cNvPr>
          <p:cNvSpPr txBox="1"/>
          <p:nvPr/>
        </p:nvSpPr>
        <p:spPr>
          <a:xfrm>
            <a:off x="4235164" y="8374928"/>
            <a:ext cx="41495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40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Virtual Memory</a:t>
            </a:r>
          </a:p>
          <a:p>
            <a:pPr algn="ctr"/>
            <a:r>
              <a:rPr lang="en-CA" sz="2000" b="1" dirty="0">
                <a:latin typeface="Cambria" panose="02040503050406030204" pitchFamily="18" charset="0"/>
              </a:rPr>
              <a:t>managed by the operating system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2ED504E7-51DF-3F4B-8764-F238921D957B}"/>
              </a:ext>
            </a:extLst>
          </p:cNvPr>
          <p:cNvSpPr txBox="1"/>
          <p:nvPr/>
        </p:nvSpPr>
        <p:spPr>
          <a:xfrm>
            <a:off x="1211955" y="9758300"/>
            <a:ext cx="3023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>
                <a:latin typeface="Cambria" panose="02040503050406030204" pitchFamily="18" charset="0"/>
              </a:rPr>
              <a:t>Hardware</a:t>
            </a:r>
          </a:p>
        </p:txBody>
      </p:sp>
      <p:pic>
        <p:nvPicPr>
          <p:cNvPr id="224" name="Picture 223">
            <a:extLst>
              <a:ext uri="{FF2B5EF4-FFF2-40B4-BE49-F238E27FC236}">
                <a16:creationId xmlns:a16="http://schemas.microsoft.com/office/drawing/2014/main" id="{47C4EB3E-37BE-424D-90C6-10EAC9AABD9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78173" y="6646599"/>
            <a:ext cx="1285922" cy="1484421"/>
          </a:xfrm>
          <a:prstGeom prst="rect">
            <a:avLst/>
          </a:prstGeom>
        </p:spPr>
      </p:pic>
      <p:pic>
        <p:nvPicPr>
          <p:cNvPr id="235" name="Picture 234">
            <a:extLst>
              <a:ext uri="{FF2B5EF4-FFF2-40B4-BE49-F238E27FC236}">
                <a16:creationId xmlns:a16="http://schemas.microsoft.com/office/drawing/2014/main" id="{930B6F27-EFA7-694B-8FC9-4911C0C138B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406" y="10754739"/>
            <a:ext cx="1859890" cy="1632974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3BDD2D0D-F638-0C4D-B149-6EF39E990D8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89617" y="7220333"/>
            <a:ext cx="1253671" cy="825333"/>
          </a:xfrm>
          <a:prstGeom prst="rect">
            <a:avLst/>
          </a:prstGeom>
        </p:spPr>
      </p:pic>
      <p:pic>
        <p:nvPicPr>
          <p:cNvPr id="239" name="Picture 238">
            <a:extLst>
              <a:ext uri="{FF2B5EF4-FFF2-40B4-BE49-F238E27FC236}">
                <a16:creationId xmlns:a16="http://schemas.microsoft.com/office/drawing/2014/main" id="{972E2C19-0E90-D54E-8AAD-C6287714912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44866" y="7108715"/>
            <a:ext cx="1556847" cy="1082114"/>
          </a:xfrm>
          <a:prstGeom prst="rect">
            <a:avLst/>
          </a:prstGeom>
        </p:spPr>
      </p:pic>
      <p:pic>
        <p:nvPicPr>
          <p:cNvPr id="247" name="Picture 246">
            <a:extLst>
              <a:ext uri="{FF2B5EF4-FFF2-40B4-BE49-F238E27FC236}">
                <a16:creationId xmlns:a16="http://schemas.microsoft.com/office/drawing/2014/main" id="{E047F9B6-8EA8-5944-9E00-B12DD9DBE87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84497" y="6955618"/>
            <a:ext cx="1762208" cy="1198301"/>
          </a:xfrm>
          <a:prstGeom prst="rect">
            <a:avLst/>
          </a:prstGeom>
        </p:spPr>
      </p:pic>
      <p:cxnSp>
        <p:nvCxnSpPr>
          <p:cNvPr id="250" name="Straight Connector 249">
            <a:extLst>
              <a:ext uri="{FF2B5EF4-FFF2-40B4-BE49-F238E27FC236}">
                <a16:creationId xmlns:a16="http://schemas.microsoft.com/office/drawing/2014/main" id="{19698B95-7BFD-7845-8E43-3C40DFF04BD7}"/>
              </a:ext>
            </a:extLst>
          </p:cNvPr>
          <p:cNvCxnSpPr>
            <a:cxnSpLocks/>
          </p:cNvCxnSpPr>
          <p:nvPr/>
        </p:nvCxnSpPr>
        <p:spPr>
          <a:xfrm>
            <a:off x="1953382" y="8223776"/>
            <a:ext cx="76754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2" name="Picture 251">
            <a:extLst>
              <a:ext uri="{FF2B5EF4-FFF2-40B4-BE49-F238E27FC236}">
                <a16:creationId xmlns:a16="http://schemas.microsoft.com/office/drawing/2014/main" id="{CDFC85D0-6756-2B46-B1A3-C92990CC1A5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465294" y="9816948"/>
            <a:ext cx="1911113" cy="1121186"/>
          </a:xfrm>
          <a:prstGeom prst="rect">
            <a:avLst/>
          </a:prstGeom>
        </p:spPr>
      </p:pic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81B334F3-EFFF-D647-8E9E-ECA13ACCEC00}"/>
              </a:ext>
            </a:extLst>
          </p:cNvPr>
          <p:cNvSpPr/>
          <p:nvPr/>
        </p:nvSpPr>
        <p:spPr>
          <a:xfrm>
            <a:off x="1604291" y="8472619"/>
            <a:ext cx="2600436" cy="815233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Cannot adapt</a:t>
            </a:r>
          </a:p>
          <a:p>
            <a:pPr algn="ctr"/>
            <a:r>
              <a:rPr lang="en-CA" sz="2800" b="1" dirty="0">
                <a:solidFill>
                  <a:schemeClr val="bg1"/>
                </a:solidFill>
                <a:latin typeface="Cambria" panose="02040503050406030204" pitchFamily="18" charset="0"/>
              </a:rPr>
              <a:t>efficiently</a:t>
            </a:r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B35B747B-2C76-954E-A4B6-F0026122F15D}"/>
              </a:ext>
            </a:extLst>
          </p:cNvPr>
          <p:cNvGrpSpPr/>
          <p:nvPr/>
        </p:nvGrpSpPr>
        <p:grpSpPr>
          <a:xfrm>
            <a:off x="11688679" y="7145992"/>
            <a:ext cx="3198855" cy="4425234"/>
            <a:chOff x="5928163" y="1573802"/>
            <a:chExt cx="2743200" cy="3702286"/>
          </a:xfrm>
        </p:grpSpPr>
        <p:sp>
          <p:nvSpPr>
            <p:cNvPr id="274" name="Rounded Rectangle 273">
              <a:extLst>
                <a:ext uri="{FF2B5EF4-FFF2-40B4-BE49-F238E27FC236}">
                  <a16:creationId xmlns:a16="http://schemas.microsoft.com/office/drawing/2014/main" id="{12D1A03F-7F37-F24C-982D-415215425C9B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097280"/>
            </a:xfrm>
            <a:prstGeom prst="roundRect">
              <a:avLst>
                <a:gd name="adj" fmla="val 191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275" name="Rounded Rectangle 274">
              <a:extLst>
                <a:ext uri="{FF2B5EF4-FFF2-40B4-BE49-F238E27FC236}">
                  <a16:creationId xmlns:a16="http://schemas.microsoft.com/office/drawing/2014/main" id="{7C98B97A-C627-CE40-B37E-49358C02AAB3}"/>
                </a:ext>
              </a:extLst>
            </p:cNvPr>
            <p:cNvSpPr/>
            <p:nvPr/>
          </p:nvSpPr>
          <p:spPr>
            <a:xfrm flipH="1">
              <a:off x="5928163" y="2089022"/>
              <a:ext cx="2743200" cy="36576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algn="r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276" name="Rounded Rectangle 275">
              <a:extLst>
                <a:ext uri="{FF2B5EF4-FFF2-40B4-BE49-F238E27FC236}">
                  <a16:creationId xmlns:a16="http://schemas.microsoft.com/office/drawing/2014/main" id="{D9B199DA-1C07-E547-AE3F-3F90646B00B4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baseline="-25000" dirty="0">
                  <a:solidFill>
                    <a:schemeClr val="tx1"/>
                  </a:solidFill>
                </a:rPr>
                <a:t>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D2533651-F4A2-1545-AA88-B5CC56749F5E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31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00" b="1" spc="-50" dirty="0"/>
                <a:t>VAS 1</a:t>
              </a:r>
            </a:p>
          </p:txBody>
        </p:sp>
        <p:cxnSp>
          <p:nvCxnSpPr>
            <p:cNvPr id="278" name="Straight Arrow Connector 277">
              <a:extLst>
                <a:ext uri="{FF2B5EF4-FFF2-40B4-BE49-F238E27FC236}">
                  <a16:creationId xmlns:a16="http://schemas.microsoft.com/office/drawing/2014/main" id="{8E887CB6-2C31-014D-BF68-65C0E7736555}"/>
                </a:ext>
              </a:extLst>
            </p:cNvPr>
            <p:cNvCxnSpPr>
              <a:cxnSpLocks/>
              <a:stCxn id="276" idx="2"/>
              <a:endCxn id="290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9" name="Rounded Rectangle 278">
              <a:extLst>
                <a:ext uri="{FF2B5EF4-FFF2-40B4-BE49-F238E27FC236}">
                  <a16:creationId xmlns:a16="http://schemas.microsoft.com/office/drawing/2014/main" id="{95AA25D8-4137-B54F-A9BC-589F3F583801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baseline="-25000" dirty="0">
                  <a:solidFill>
                    <a:schemeClr val="tx1"/>
                  </a:solidFill>
                </a:rPr>
                <a:t>2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80" name="Rounded Rectangle 279">
              <a:extLst>
                <a:ext uri="{FF2B5EF4-FFF2-40B4-BE49-F238E27FC236}">
                  <a16:creationId xmlns:a16="http://schemas.microsoft.com/office/drawing/2014/main" id="{99531DC2-893A-CF49-8AA4-45FA0A8F38D9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i="1" baseline="-25000" dirty="0">
                  <a:solidFill>
                    <a:schemeClr val="tx1"/>
                  </a:solidFill>
                </a:rPr>
                <a:t>n</a:t>
              </a:r>
              <a:endParaRPr lang="en-US" sz="2800" i="1" dirty="0">
                <a:solidFill>
                  <a:schemeClr val="tx1"/>
                </a:solidFill>
              </a:endParaRPr>
            </a:p>
          </p:txBody>
        </p: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ECCBDCA3-DFD3-A241-A4AA-0DF87A714A71}"/>
                </a:ext>
              </a:extLst>
            </p:cNvPr>
            <p:cNvCxnSpPr>
              <a:cxnSpLocks/>
              <a:stCxn id="280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2" name="Rounded Rectangle 281">
              <a:extLst>
                <a:ext uri="{FF2B5EF4-FFF2-40B4-BE49-F238E27FC236}">
                  <a16:creationId xmlns:a16="http://schemas.microsoft.com/office/drawing/2014/main" id="{0F951371-D967-C84D-978A-F4DB3CFD5534}"/>
                </a:ext>
              </a:extLst>
            </p:cNvPr>
            <p:cNvSpPr/>
            <p:nvPr/>
          </p:nvSpPr>
          <p:spPr>
            <a:xfrm>
              <a:off x="6019603" y="3904488"/>
              <a:ext cx="2560320" cy="822960"/>
            </a:xfrm>
            <a:prstGeom prst="roundRect">
              <a:avLst>
                <a:gd name="adj" fmla="val 6656"/>
              </a:avLst>
            </a:prstGeom>
            <a:solidFill>
              <a:srgbClr val="EEE8F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20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managed by the OS</a:t>
              </a:r>
            </a:p>
          </p:txBody>
        </p:sp>
        <p:sp>
          <p:nvSpPr>
            <p:cNvPr id="283" name="Rounded Rectangle 282">
              <a:extLst>
                <a:ext uri="{FF2B5EF4-FFF2-40B4-BE49-F238E27FC236}">
                  <a16:creationId xmlns:a16="http://schemas.microsoft.com/office/drawing/2014/main" id="{D8A2BB66-88F5-F948-B598-7A30788034D1}"/>
                </a:ext>
              </a:extLst>
            </p:cNvPr>
            <p:cNvSpPr/>
            <p:nvPr/>
          </p:nvSpPr>
          <p:spPr>
            <a:xfrm>
              <a:off x="6019603" y="4910328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rgbClr val="E1F7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Physical Memory</a:t>
              </a:r>
              <a:endParaRPr lang="en-US" sz="2000" i="1" dirty="0">
                <a:solidFill>
                  <a:schemeClr val="tx1"/>
                </a:solidFill>
              </a:endParaRPr>
            </a:p>
          </p:txBody>
        </p:sp>
        <p:sp>
          <p:nvSpPr>
            <p:cNvPr id="284" name="Rounded Rectangle 283">
              <a:extLst>
                <a:ext uri="{FF2B5EF4-FFF2-40B4-BE49-F238E27FC236}">
                  <a16:creationId xmlns:a16="http://schemas.microsoft.com/office/drawing/2014/main" id="{3F7E3825-A2FD-634C-9B5C-9D9591A986B1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E97B7F9D-FADA-224B-8B58-3C9E24FCC12F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31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00" b="1" spc="-50" dirty="0"/>
                <a:t>VAS 2</a:t>
              </a:r>
            </a:p>
          </p:txBody>
        </p:sp>
        <p:sp>
          <p:nvSpPr>
            <p:cNvPr id="286" name="TextBox 285">
              <a:extLst>
                <a:ext uri="{FF2B5EF4-FFF2-40B4-BE49-F238E27FC236}">
                  <a16:creationId xmlns:a16="http://schemas.microsoft.com/office/drawing/2014/main" id="{EEFBE087-87A7-144C-84DB-02D0A2DA7980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317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00" b="1" spc="-50" dirty="0"/>
                <a:t>VAS n</a:t>
              </a:r>
            </a:p>
          </p:txBody>
        </p: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54A646F2-9C6A-B941-80BE-820A56E7032D}"/>
                </a:ext>
              </a:extLst>
            </p:cNvPr>
            <p:cNvCxnSpPr>
              <a:cxnSpLocks/>
              <a:stCxn id="279" idx="2"/>
              <a:endCxn id="284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E00FE18F-8CDF-F146-9BF2-3F684CEA1985}"/>
                </a:ext>
              </a:extLst>
            </p:cNvPr>
            <p:cNvSpPr txBox="1"/>
            <p:nvPr/>
          </p:nvSpPr>
          <p:spPr>
            <a:xfrm>
              <a:off x="7065202" y="1667346"/>
              <a:ext cx="1005840" cy="30899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800" b="1" dirty="0"/>
                <a:t>.    .    .</a:t>
              </a:r>
            </a:p>
          </p:txBody>
        </p:sp>
        <p:sp>
          <p:nvSpPr>
            <p:cNvPr id="289" name="TextBox 288">
              <a:extLst>
                <a:ext uri="{FF2B5EF4-FFF2-40B4-BE49-F238E27FC236}">
                  <a16:creationId xmlns:a16="http://schemas.microsoft.com/office/drawing/2014/main" id="{534037F1-8A12-6044-881E-6EF057077EDB}"/>
                </a:ext>
              </a:extLst>
            </p:cNvPr>
            <p:cNvSpPr txBox="1"/>
            <p:nvPr/>
          </p:nvSpPr>
          <p:spPr>
            <a:xfrm>
              <a:off x="7233467" y="1581912"/>
              <a:ext cx="772672" cy="23174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800" i="1" dirty="0"/>
                <a:t>Processes</a:t>
              </a:r>
            </a:p>
          </p:txBody>
        </p:sp>
        <p:sp>
          <p:nvSpPr>
            <p:cNvPr id="290" name="Rounded Rectangle 289">
              <a:extLst>
                <a:ext uri="{FF2B5EF4-FFF2-40B4-BE49-F238E27FC236}">
                  <a16:creationId xmlns:a16="http://schemas.microsoft.com/office/drawing/2014/main" id="{56988EC0-5AD0-D149-A799-A5FC15D55B0A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1" name="Rounded Rectangle 290">
              <a:extLst>
                <a:ext uri="{FF2B5EF4-FFF2-40B4-BE49-F238E27FC236}">
                  <a16:creationId xmlns:a16="http://schemas.microsoft.com/office/drawing/2014/main" id="{C5EA95BE-0B91-A34B-B3E7-9C3DE06641BB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92" name="Rounded Rectangle 291">
            <a:extLst>
              <a:ext uri="{FF2B5EF4-FFF2-40B4-BE49-F238E27FC236}">
                <a16:creationId xmlns:a16="http://schemas.microsoft.com/office/drawing/2014/main" id="{88249BA2-51FD-2541-BB37-E3EFF42FD895}"/>
              </a:ext>
            </a:extLst>
          </p:cNvPr>
          <p:cNvSpPr/>
          <p:nvPr/>
        </p:nvSpPr>
        <p:spPr>
          <a:xfrm flipH="1">
            <a:off x="18974839" y="7291556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rgbClr val="4169E1"/>
                </a:solidFill>
              </a:rPr>
              <a:t>Guest OS</a:t>
            </a:r>
          </a:p>
        </p:txBody>
      </p:sp>
      <p:sp>
        <p:nvSpPr>
          <p:cNvPr id="293" name="Rounded Rectangle 292">
            <a:extLst>
              <a:ext uri="{FF2B5EF4-FFF2-40B4-BE49-F238E27FC236}">
                <a16:creationId xmlns:a16="http://schemas.microsoft.com/office/drawing/2014/main" id="{E1FAEC29-73A3-E547-9798-E03A1265B483}"/>
              </a:ext>
            </a:extLst>
          </p:cNvPr>
          <p:cNvSpPr/>
          <p:nvPr/>
        </p:nvSpPr>
        <p:spPr>
          <a:xfrm flipH="1">
            <a:off x="19096737" y="10483960"/>
            <a:ext cx="2573014" cy="8287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Host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294" name="Rounded Rectangle 293">
            <a:extLst>
              <a:ext uri="{FF2B5EF4-FFF2-40B4-BE49-F238E27FC236}">
                <a16:creationId xmlns:a16="http://schemas.microsoft.com/office/drawing/2014/main" id="{6290F15B-985E-DD4B-A067-0C2D03C317AA}"/>
              </a:ext>
            </a:extLst>
          </p:cNvPr>
          <p:cNvSpPr/>
          <p:nvPr/>
        </p:nvSpPr>
        <p:spPr>
          <a:xfrm flipH="1">
            <a:off x="19015581" y="10050653"/>
            <a:ext cx="2743200" cy="36576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240" tIns="0" rIns="365760" bIns="0" rtlCol="0" anchor="ctr"/>
          <a:lstStyle/>
          <a:p>
            <a:pPr>
              <a:lnSpc>
                <a:spcPct val="80000"/>
              </a:lnSpc>
            </a:pPr>
            <a:r>
              <a:rPr lang="en-US" sz="2000" dirty="0">
                <a:solidFill>
                  <a:srgbClr val="4169E1"/>
                </a:solidFill>
              </a:rPr>
              <a:t>   Host OS</a:t>
            </a:r>
          </a:p>
        </p:txBody>
      </p:sp>
      <p:sp>
        <p:nvSpPr>
          <p:cNvPr id="296" name="Rounded Rectangle 295">
            <a:extLst>
              <a:ext uri="{FF2B5EF4-FFF2-40B4-BE49-F238E27FC236}">
                <a16:creationId xmlns:a16="http://schemas.microsoft.com/office/drawing/2014/main" id="{71EB7D58-F6C0-FC48-BAA5-D6D7C5859254}"/>
              </a:ext>
            </a:extLst>
          </p:cNvPr>
          <p:cNvSpPr/>
          <p:nvPr/>
        </p:nvSpPr>
        <p:spPr>
          <a:xfrm>
            <a:off x="19113368" y="11408556"/>
            <a:ext cx="2560320" cy="540231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b="1" spc="-20" dirty="0">
                <a:solidFill>
                  <a:srgbClr val="7030A0"/>
                </a:solidFill>
              </a:rPr>
              <a:t>Host Page Tables</a:t>
            </a:r>
          </a:p>
        </p:txBody>
      </p:sp>
      <p:sp>
        <p:nvSpPr>
          <p:cNvPr id="297" name="Rounded Rectangle 296">
            <a:extLst>
              <a:ext uri="{FF2B5EF4-FFF2-40B4-BE49-F238E27FC236}">
                <a16:creationId xmlns:a16="http://schemas.microsoft.com/office/drawing/2014/main" id="{9B0517E4-081A-7948-8B64-AFFDB938E70D}"/>
              </a:ext>
            </a:extLst>
          </p:cNvPr>
          <p:cNvSpPr/>
          <p:nvPr/>
        </p:nvSpPr>
        <p:spPr>
          <a:xfrm>
            <a:off x="19113368" y="12067698"/>
            <a:ext cx="2560320" cy="365760"/>
          </a:xfrm>
          <a:prstGeom prst="roundRect">
            <a:avLst>
              <a:gd name="adj" fmla="val 14063"/>
            </a:avLst>
          </a:prstGeom>
          <a:solidFill>
            <a:srgbClr val="E1F7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Physical Memory</a:t>
            </a:r>
            <a:endParaRPr lang="en-US" sz="2000" i="1" dirty="0">
              <a:solidFill>
                <a:schemeClr val="tx1"/>
              </a:solidFill>
            </a:endParaRPr>
          </a:p>
        </p:txBody>
      </p:sp>
      <p:sp>
        <p:nvSpPr>
          <p:cNvPr id="298" name="Rounded Rectangle 297">
            <a:extLst>
              <a:ext uri="{FF2B5EF4-FFF2-40B4-BE49-F238E27FC236}">
                <a16:creationId xmlns:a16="http://schemas.microsoft.com/office/drawing/2014/main" id="{3180C640-FD19-574F-9EA8-56BF20EB03A4}"/>
              </a:ext>
            </a:extLst>
          </p:cNvPr>
          <p:cNvSpPr/>
          <p:nvPr/>
        </p:nvSpPr>
        <p:spPr>
          <a:xfrm>
            <a:off x="20834779" y="10564091"/>
            <a:ext cx="632517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E0715356-A1E1-9244-8C1F-109BF11AE347}"/>
              </a:ext>
            </a:extLst>
          </p:cNvPr>
          <p:cNvSpPr txBox="1"/>
          <p:nvPr/>
        </p:nvSpPr>
        <p:spPr>
          <a:xfrm>
            <a:off x="18955641" y="9231051"/>
            <a:ext cx="2855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528233"/>
                </a:solidFill>
              </a:rPr>
              <a:t>---- virtualization layer ----</a:t>
            </a:r>
          </a:p>
        </p:txBody>
      </p:sp>
      <p:sp>
        <p:nvSpPr>
          <p:cNvPr id="300" name="Rounded Rectangle 299">
            <a:extLst>
              <a:ext uri="{FF2B5EF4-FFF2-40B4-BE49-F238E27FC236}">
                <a16:creationId xmlns:a16="http://schemas.microsoft.com/office/drawing/2014/main" id="{09D5A817-033B-FE42-A1D2-66EC965E5543}"/>
              </a:ext>
            </a:extLst>
          </p:cNvPr>
          <p:cNvSpPr/>
          <p:nvPr/>
        </p:nvSpPr>
        <p:spPr>
          <a:xfrm flipH="1">
            <a:off x="19059932" y="7727788"/>
            <a:ext cx="2573014" cy="825620"/>
          </a:xfrm>
          <a:prstGeom prst="roundRect">
            <a:avLst>
              <a:gd name="adj" fmla="val 6476"/>
            </a:avLst>
          </a:prstGeom>
          <a:solidFill>
            <a:srgbClr val="F4E0DD"/>
          </a:solidFill>
          <a:ln>
            <a:solidFill>
              <a:srgbClr val="F1CC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1600" b="1" dirty="0">
                <a:solidFill>
                  <a:schemeClr val="tx1"/>
                </a:solidFill>
              </a:rPr>
              <a:t>Guest</a:t>
            </a:r>
            <a:r>
              <a:rPr lang="en-US" sz="1600" b="1" dirty="0">
                <a:solidFill>
                  <a:srgbClr val="B6321D"/>
                </a:solidFill>
              </a:rPr>
              <a:t> Virtual Address Space</a:t>
            </a:r>
          </a:p>
        </p:txBody>
      </p:sp>
      <p:sp>
        <p:nvSpPr>
          <p:cNvPr id="301" name="Rounded Rectangle 300">
            <a:extLst>
              <a:ext uri="{FF2B5EF4-FFF2-40B4-BE49-F238E27FC236}">
                <a16:creationId xmlns:a16="http://schemas.microsoft.com/office/drawing/2014/main" id="{86733B1D-5527-7042-AC91-899E99B49F6B}"/>
              </a:ext>
            </a:extLst>
          </p:cNvPr>
          <p:cNvSpPr/>
          <p:nvPr/>
        </p:nvSpPr>
        <p:spPr>
          <a:xfrm>
            <a:off x="20776291" y="7819921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8B2754B3-3DE3-D94E-B9F7-CBFFB8677097}"/>
              </a:ext>
            </a:extLst>
          </p:cNvPr>
          <p:cNvSpPr txBox="1"/>
          <p:nvPr/>
        </p:nvSpPr>
        <p:spPr>
          <a:xfrm>
            <a:off x="20785615" y="7960057"/>
            <a:ext cx="6511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spc="-50" dirty="0">
                <a:solidFill>
                  <a:srgbClr val="C00000"/>
                </a:solidFill>
              </a:rPr>
              <a:t>g VAS </a:t>
            </a:r>
            <a:endParaRPr lang="en-US" sz="1800" b="1" spc="-50" dirty="0"/>
          </a:p>
        </p:txBody>
      </p:sp>
      <p:sp>
        <p:nvSpPr>
          <p:cNvPr id="303" name="Rounded Rectangle 302">
            <a:extLst>
              <a:ext uri="{FF2B5EF4-FFF2-40B4-BE49-F238E27FC236}">
                <a16:creationId xmlns:a16="http://schemas.microsoft.com/office/drawing/2014/main" id="{23A125A3-5D66-7D4F-BDA4-E9BEB48DE796}"/>
              </a:ext>
            </a:extLst>
          </p:cNvPr>
          <p:cNvSpPr/>
          <p:nvPr/>
        </p:nvSpPr>
        <p:spPr>
          <a:xfrm>
            <a:off x="19072626" y="8653258"/>
            <a:ext cx="2560320" cy="540231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b="1" spc="-20" dirty="0">
                <a:solidFill>
                  <a:srgbClr val="7030A0"/>
                </a:solidFill>
              </a:rPr>
              <a:t>Guest Page Tables</a:t>
            </a:r>
          </a:p>
        </p:txBody>
      </p:sp>
      <p:sp>
        <p:nvSpPr>
          <p:cNvPr id="305" name="Rounded Rectangle 304">
            <a:extLst>
              <a:ext uri="{FF2B5EF4-FFF2-40B4-BE49-F238E27FC236}">
                <a16:creationId xmlns:a16="http://schemas.microsoft.com/office/drawing/2014/main" id="{30D8009C-B9F0-CC47-BBBA-8DD183564A6B}"/>
              </a:ext>
            </a:extLst>
          </p:cNvPr>
          <p:cNvSpPr/>
          <p:nvPr/>
        </p:nvSpPr>
        <p:spPr>
          <a:xfrm>
            <a:off x="19249579" y="10555723"/>
            <a:ext cx="651164" cy="498894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FE299754-ACF1-4F4E-947C-720B501D0D52}"/>
              </a:ext>
            </a:extLst>
          </p:cNvPr>
          <p:cNvSpPr txBox="1"/>
          <p:nvPr/>
        </p:nvSpPr>
        <p:spPr>
          <a:xfrm>
            <a:off x="19249579" y="10684096"/>
            <a:ext cx="6511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spc="-50" dirty="0">
                <a:solidFill>
                  <a:srgbClr val="C00000"/>
                </a:solidFill>
              </a:rPr>
              <a:t>VAS 1</a:t>
            </a:r>
            <a:endParaRPr lang="en-US" sz="1800" b="1" spc="-50" dirty="0"/>
          </a:p>
        </p:txBody>
      </p:sp>
      <p:sp>
        <p:nvSpPr>
          <p:cNvPr id="307" name="TextBox 306">
            <a:extLst>
              <a:ext uri="{FF2B5EF4-FFF2-40B4-BE49-F238E27FC236}">
                <a16:creationId xmlns:a16="http://schemas.microsoft.com/office/drawing/2014/main" id="{CE97A959-94CB-FC43-ADB8-BFF345580BBD}"/>
              </a:ext>
            </a:extLst>
          </p:cNvPr>
          <p:cNvSpPr txBox="1"/>
          <p:nvPr/>
        </p:nvSpPr>
        <p:spPr>
          <a:xfrm>
            <a:off x="20822085" y="10684096"/>
            <a:ext cx="6511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spc="-50" dirty="0">
                <a:solidFill>
                  <a:srgbClr val="C00000"/>
                </a:solidFill>
              </a:rPr>
              <a:t>VAS 2</a:t>
            </a:r>
            <a:endParaRPr lang="en-US" sz="1800" b="1" spc="-50" dirty="0"/>
          </a:p>
        </p:txBody>
      </p: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100FC377-9FB6-1E42-8EC0-75F16144DD25}"/>
              </a:ext>
            </a:extLst>
          </p:cNvPr>
          <p:cNvCxnSpPr>
            <a:cxnSpLocks/>
            <a:endCxn id="301" idx="0"/>
          </p:cNvCxnSpPr>
          <p:nvPr/>
        </p:nvCxnSpPr>
        <p:spPr>
          <a:xfrm>
            <a:off x="21101873" y="7219577"/>
            <a:ext cx="0" cy="600344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AF64FDD3-F201-4E49-9CC1-FB5CAFBDB10E}"/>
              </a:ext>
            </a:extLst>
          </p:cNvPr>
          <p:cNvCxnSpPr>
            <a:cxnSpLocks/>
            <a:endCxn id="305" idx="0"/>
          </p:cNvCxnSpPr>
          <p:nvPr/>
        </p:nvCxnSpPr>
        <p:spPr>
          <a:xfrm>
            <a:off x="19575161" y="9983213"/>
            <a:ext cx="0" cy="572510"/>
          </a:xfrm>
          <a:prstGeom prst="straightConnector1">
            <a:avLst/>
          </a:prstGeom>
          <a:ln w="19050">
            <a:solidFill>
              <a:srgbClr val="0070C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Curved Right Arrow 309">
            <a:extLst>
              <a:ext uri="{FF2B5EF4-FFF2-40B4-BE49-F238E27FC236}">
                <a16:creationId xmlns:a16="http://schemas.microsoft.com/office/drawing/2014/main" id="{84627B80-8CDC-5A49-9A35-B365CF72CDB2}"/>
              </a:ext>
            </a:extLst>
          </p:cNvPr>
          <p:cNvSpPr/>
          <p:nvPr/>
        </p:nvSpPr>
        <p:spPr>
          <a:xfrm>
            <a:off x="18389502" y="8014158"/>
            <a:ext cx="609600" cy="2753055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1" name="Curved Right Arrow 310">
            <a:extLst>
              <a:ext uri="{FF2B5EF4-FFF2-40B4-BE49-F238E27FC236}">
                <a16:creationId xmlns:a16="http://schemas.microsoft.com/office/drawing/2014/main" id="{E8D7F917-F0E8-3049-8A31-E0B60CFD2AE9}"/>
              </a:ext>
            </a:extLst>
          </p:cNvPr>
          <p:cNvSpPr/>
          <p:nvPr/>
        </p:nvSpPr>
        <p:spPr>
          <a:xfrm>
            <a:off x="18389502" y="10870326"/>
            <a:ext cx="609600" cy="14079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7BE5E651-FAD4-F547-B2DA-E6E7672E0408}"/>
              </a:ext>
            </a:extLst>
          </p:cNvPr>
          <p:cNvSpPr txBox="1"/>
          <p:nvPr/>
        </p:nvSpPr>
        <p:spPr>
          <a:xfrm>
            <a:off x="16427744" y="8717499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guest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 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D584F1F4-7D6B-9F43-9952-CA7CCC57D80F}"/>
              </a:ext>
            </a:extLst>
          </p:cNvPr>
          <p:cNvSpPr txBox="1"/>
          <p:nvPr/>
        </p:nvSpPr>
        <p:spPr>
          <a:xfrm>
            <a:off x="16427744" y="10974157"/>
            <a:ext cx="21769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virtual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– to –</a:t>
            </a:r>
            <a:b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host physical </a:t>
            </a:r>
          </a:p>
        </p:txBody>
      </p:sp>
      <p:sp>
        <p:nvSpPr>
          <p:cNvPr id="314" name="Rounded Rectangle 313">
            <a:extLst>
              <a:ext uri="{FF2B5EF4-FFF2-40B4-BE49-F238E27FC236}">
                <a16:creationId xmlns:a16="http://schemas.microsoft.com/office/drawing/2014/main" id="{B30A4638-D640-B944-9A62-6381CEAD2A80}"/>
              </a:ext>
            </a:extLst>
          </p:cNvPr>
          <p:cNvSpPr/>
          <p:nvPr/>
        </p:nvSpPr>
        <p:spPr>
          <a:xfrm>
            <a:off x="20897940" y="6792284"/>
            <a:ext cx="426514" cy="437182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</a:t>
            </a:r>
            <a:r>
              <a:rPr lang="en-US" sz="2800" baseline="-25000" dirty="0">
                <a:solidFill>
                  <a:schemeClr val="tx1"/>
                </a:solidFill>
              </a:rPr>
              <a:t>2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15" name="Rounded Rectangle 314">
            <a:extLst>
              <a:ext uri="{FF2B5EF4-FFF2-40B4-BE49-F238E27FC236}">
                <a16:creationId xmlns:a16="http://schemas.microsoft.com/office/drawing/2014/main" id="{80C47461-086B-244D-B585-9E69850B59B4}"/>
              </a:ext>
            </a:extLst>
          </p:cNvPr>
          <p:cNvSpPr/>
          <p:nvPr/>
        </p:nvSpPr>
        <p:spPr>
          <a:xfrm>
            <a:off x="19361904" y="9569821"/>
            <a:ext cx="426514" cy="437182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</a:t>
            </a:r>
            <a:r>
              <a:rPr lang="en-US" sz="2800" baseline="-250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81A89F53-C1A5-7C47-BE3F-013757338397}"/>
              </a:ext>
            </a:extLst>
          </p:cNvPr>
          <p:cNvSpPr/>
          <p:nvPr/>
        </p:nvSpPr>
        <p:spPr>
          <a:xfrm>
            <a:off x="16278241" y="12438522"/>
            <a:ext cx="5898923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600" b="1" dirty="0">
                <a:latin typeface="Cambria" panose="02040503050406030204" pitchFamily="18" charset="0"/>
              </a:rPr>
              <a:t>In virtual machines, both the guest and host OS perform address translation, resulting in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an extra level of indirection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Challenging to perform computation 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in virtualized environments</a:t>
            </a:r>
            <a:r>
              <a:rPr lang="en-US" sz="2600" dirty="0">
                <a:latin typeface="Cambria" panose="02040503050406030204" pitchFamily="18" charset="0"/>
              </a:rPr>
              <a:t>, efficiently</a:t>
            </a:r>
          </a:p>
        </p:txBody>
      </p:sp>
      <p:sp>
        <p:nvSpPr>
          <p:cNvPr id="317" name="Rounded Rectangle 316">
            <a:extLst>
              <a:ext uri="{FF2B5EF4-FFF2-40B4-BE49-F238E27FC236}">
                <a16:creationId xmlns:a16="http://schemas.microsoft.com/office/drawing/2014/main" id="{5C1935AA-0128-B544-9EBB-6773A0199B08}"/>
              </a:ext>
            </a:extLst>
          </p:cNvPr>
          <p:cNvSpPr/>
          <p:nvPr/>
        </p:nvSpPr>
        <p:spPr>
          <a:xfrm flipH="1">
            <a:off x="23676050" y="8584330"/>
            <a:ext cx="3059148" cy="1097280"/>
          </a:xfrm>
          <a:prstGeom prst="roundRect">
            <a:avLst>
              <a:gd name="adj" fmla="val 19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0" rIns="0" bIns="0" rtlCol="0" anchor="b"/>
          <a:lstStyle/>
          <a:p>
            <a:pPr algn="ctr">
              <a:lnSpc>
                <a:spcPct val="80000"/>
              </a:lnSpc>
            </a:pPr>
            <a:r>
              <a:rPr lang="en-US" sz="2000" b="1" dirty="0">
                <a:solidFill>
                  <a:schemeClr val="tx1"/>
                </a:solidFill>
              </a:rPr>
              <a:t>Virtual Address Space (VAS)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C664E65F-0E17-6649-8357-2122D2A607AA}"/>
              </a:ext>
            </a:extLst>
          </p:cNvPr>
          <p:cNvSpPr txBox="1"/>
          <p:nvPr/>
        </p:nvSpPr>
        <p:spPr>
          <a:xfrm>
            <a:off x="25027938" y="9037310"/>
            <a:ext cx="54864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800" b="1" spc="-50" dirty="0"/>
              <a:t>VAS 1</a:t>
            </a:r>
          </a:p>
        </p:txBody>
      </p:sp>
      <p:cxnSp>
        <p:nvCxnSpPr>
          <p:cNvPr id="320" name="Straight Arrow Connector 319">
            <a:extLst>
              <a:ext uri="{FF2B5EF4-FFF2-40B4-BE49-F238E27FC236}">
                <a16:creationId xmlns:a16="http://schemas.microsoft.com/office/drawing/2014/main" id="{85E3162C-CDA6-2442-AD87-0B969E3599F1}"/>
              </a:ext>
            </a:extLst>
          </p:cNvPr>
          <p:cNvCxnSpPr>
            <a:cxnSpLocks/>
            <a:stCxn id="331" idx="2"/>
            <a:endCxn id="323" idx="0"/>
          </p:cNvCxnSpPr>
          <p:nvPr/>
        </p:nvCxnSpPr>
        <p:spPr>
          <a:xfrm>
            <a:off x="25216156" y="8024038"/>
            <a:ext cx="0" cy="647512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Rounded Rectangle 320">
            <a:extLst>
              <a:ext uri="{FF2B5EF4-FFF2-40B4-BE49-F238E27FC236}">
                <a16:creationId xmlns:a16="http://schemas.microsoft.com/office/drawing/2014/main" id="{87A89A6E-0C8C-1D48-964E-C43151D514C0}"/>
              </a:ext>
            </a:extLst>
          </p:cNvPr>
          <p:cNvSpPr/>
          <p:nvPr/>
        </p:nvSpPr>
        <p:spPr>
          <a:xfrm>
            <a:off x="23788553" y="9864490"/>
            <a:ext cx="2855205" cy="822960"/>
          </a:xfrm>
          <a:prstGeom prst="roundRect">
            <a:avLst>
              <a:gd name="adj" fmla="val 6656"/>
            </a:avLst>
          </a:prstGeom>
          <a:solidFill>
            <a:srgbClr val="EEE8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r>
              <a:rPr lang="en-US" sz="2000" b="1" spc="-20" dirty="0">
                <a:solidFill>
                  <a:schemeClr val="tx1"/>
                </a:solidFill>
              </a:rPr>
              <a:t>Page Tables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managed by the OS</a:t>
            </a:r>
          </a:p>
        </p:txBody>
      </p:sp>
      <p:sp>
        <p:nvSpPr>
          <p:cNvPr id="322" name="Rounded Rectangle 321">
            <a:extLst>
              <a:ext uri="{FF2B5EF4-FFF2-40B4-BE49-F238E27FC236}">
                <a16:creationId xmlns:a16="http://schemas.microsoft.com/office/drawing/2014/main" id="{B79A5CBD-7998-BB4A-BBC9-0DF32E99A15B}"/>
              </a:ext>
            </a:extLst>
          </p:cNvPr>
          <p:cNvSpPr/>
          <p:nvPr/>
        </p:nvSpPr>
        <p:spPr>
          <a:xfrm>
            <a:off x="23788554" y="10870331"/>
            <a:ext cx="1377114" cy="361146"/>
          </a:xfrm>
          <a:prstGeom prst="roundRect">
            <a:avLst>
              <a:gd name="adj" fmla="val 14063"/>
            </a:avLst>
          </a:prstGeom>
          <a:solidFill>
            <a:srgbClr val="ED9DA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3" name="Rounded Rectangle 322">
            <a:extLst>
              <a:ext uri="{FF2B5EF4-FFF2-40B4-BE49-F238E27FC236}">
                <a16:creationId xmlns:a16="http://schemas.microsoft.com/office/drawing/2014/main" id="{8FDAD15B-7BAC-1B46-8521-4B18BF2B5E14}"/>
              </a:ext>
            </a:extLst>
          </p:cNvPr>
          <p:cNvSpPr/>
          <p:nvPr/>
        </p:nvSpPr>
        <p:spPr>
          <a:xfrm>
            <a:off x="23788553" y="8671550"/>
            <a:ext cx="2855206" cy="365760"/>
          </a:xfrm>
          <a:prstGeom prst="roundRect">
            <a:avLst>
              <a:gd name="adj" fmla="val 14063"/>
            </a:avLst>
          </a:prstGeom>
          <a:solidFill>
            <a:srgbClr val="EDBAA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1E2FB0F8-C499-994D-A357-8632213127DF}"/>
              </a:ext>
            </a:extLst>
          </p:cNvPr>
          <p:cNvSpPr/>
          <p:nvPr/>
        </p:nvSpPr>
        <p:spPr>
          <a:xfrm>
            <a:off x="24260966" y="8694331"/>
            <a:ext cx="360218" cy="3611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Rounded Rectangle 324">
            <a:extLst>
              <a:ext uri="{FF2B5EF4-FFF2-40B4-BE49-F238E27FC236}">
                <a16:creationId xmlns:a16="http://schemas.microsoft.com/office/drawing/2014/main" id="{75DA2D08-3987-FD43-887B-DB0C728AF4BB}"/>
              </a:ext>
            </a:extLst>
          </p:cNvPr>
          <p:cNvSpPr/>
          <p:nvPr/>
        </p:nvSpPr>
        <p:spPr>
          <a:xfrm>
            <a:off x="25363598" y="10870330"/>
            <a:ext cx="1280160" cy="365125"/>
          </a:xfrm>
          <a:prstGeom prst="roundRect">
            <a:avLst>
              <a:gd name="adj" fmla="val 14063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600"/>
              </a:spcAft>
            </a:pPr>
            <a:endParaRPr lang="en-US" sz="1600" i="1" dirty="0">
              <a:solidFill>
                <a:schemeClr val="tx1"/>
              </a:solidFill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19DAA669-2F76-CE4F-A416-A1E21B31D7EC}"/>
              </a:ext>
            </a:extLst>
          </p:cNvPr>
          <p:cNvSpPr/>
          <p:nvPr/>
        </p:nvSpPr>
        <p:spPr>
          <a:xfrm>
            <a:off x="25490286" y="8694331"/>
            <a:ext cx="172584" cy="361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DBE74B10-FDCF-CE47-BE1E-60AE3F482982}"/>
              </a:ext>
            </a:extLst>
          </p:cNvPr>
          <p:cNvSpPr/>
          <p:nvPr/>
        </p:nvSpPr>
        <p:spPr>
          <a:xfrm>
            <a:off x="26109529" y="10862496"/>
            <a:ext cx="360218" cy="36114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A4010F4D-D912-2E48-8842-8EC43A48EF00}"/>
              </a:ext>
            </a:extLst>
          </p:cNvPr>
          <p:cNvSpPr/>
          <p:nvPr/>
        </p:nvSpPr>
        <p:spPr>
          <a:xfrm>
            <a:off x="24451968" y="10870330"/>
            <a:ext cx="172584" cy="3611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E2D2447F-09D8-0448-9F48-34E06982454B}"/>
              </a:ext>
            </a:extLst>
          </p:cNvPr>
          <p:cNvSpPr txBox="1"/>
          <p:nvPr/>
        </p:nvSpPr>
        <p:spPr>
          <a:xfrm>
            <a:off x="25364287" y="10880583"/>
            <a:ext cx="156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Slow Mem.</a:t>
            </a:r>
            <a:endParaRPr lang="en-US" sz="2000" i="1" dirty="0"/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76DAEEED-0DCE-5B45-B0F0-7D43C18154DF}"/>
              </a:ext>
            </a:extLst>
          </p:cNvPr>
          <p:cNvSpPr txBox="1"/>
          <p:nvPr/>
        </p:nvSpPr>
        <p:spPr>
          <a:xfrm>
            <a:off x="23886108" y="10875772"/>
            <a:ext cx="1316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Fast Mem.</a:t>
            </a:r>
            <a:endParaRPr lang="en-US" sz="2000" i="1" dirty="0"/>
          </a:p>
        </p:txBody>
      </p:sp>
      <p:sp>
        <p:nvSpPr>
          <p:cNvPr id="331" name="Rounded Rectangle 330">
            <a:extLst>
              <a:ext uri="{FF2B5EF4-FFF2-40B4-BE49-F238E27FC236}">
                <a16:creationId xmlns:a16="http://schemas.microsoft.com/office/drawing/2014/main" id="{8422DB8F-3FA6-A24E-8510-4A2EB35D05C4}"/>
              </a:ext>
            </a:extLst>
          </p:cNvPr>
          <p:cNvSpPr/>
          <p:nvPr/>
        </p:nvSpPr>
        <p:spPr>
          <a:xfrm>
            <a:off x="25002899" y="7586856"/>
            <a:ext cx="426514" cy="437182"/>
          </a:xfrm>
          <a:prstGeom prst="roundRect">
            <a:avLst>
              <a:gd name="adj" fmla="val 3229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P</a:t>
            </a:r>
            <a:r>
              <a:rPr lang="en-US" sz="2800" baseline="-25000" dirty="0">
                <a:solidFill>
                  <a:schemeClr val="tx1"/>
                </a:solidFill>
              </a:rPr>
              <a:t>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32" name="Rectangle 331">
            <a:extLst>
              <a:ext uri="{FF2B5EF4-FFF2-40B4-BE49-F238E27FC236}">
                <a16:creationId xmlns:a16="http://schemas.microsoft.com/office/drawing/2014/main" id="{C5E766BE-E9C0-834C-8923-A5F7C173D018}"/>
              </a:ext>
            </a:extLst>
          </p:cNvPr>
          <p:cNvSpPr/>
          <p:nvPr/>
        </p:nvSpPr>
        <p:spPr>
          <a:xfrm>
            <a:off x="22291430" y="11634468"/>
            <a:ext cx="61799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600" b="1" dirty="0">
                <a:latin typeface="Cambria" panose="02040503050406030204" pitchFamily="18" charset="0"/>
              </a:rPr>
              <a:t>OS that defines and manages the address mapping, has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low visibility into fine-grained runtime memory behavior information</a:t>
            </a:r>
          </a:p>
          <a:p>
            <a:pPr marL="457200" indent="-45720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Challenging 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in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heterogenous memories</a:t>
            </a:r>
            <a:r>
              <a:rPr lang="en-US" sz="2600" dirty="0">
                <a:latin typeface="Cambria" panose="02040503050406030204" pitchFamily="18" charset="0"/>
              </a:rPr>
              <a:t> to make timely migration decisions based on quickly changing memory access patterns or other dynamic behavior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2F22150-078A-1042-A67D-41C10EB5D412}"/>
              </a:ext>
            </a:extLst>
          </p:cNvPr>
          <p:cNvSpPr/>
          <p:nvPr/>
        </p:nvSpPr>
        <p:spPr>
          <a:xfrm>
            <a:off x="19532627" y="19701652"/>
            <a:ext cx="9104649" cy="1192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2600" b="1" dirty="0">
                <a:latin typeface="Cambria" panose="02040503050406030204" pitchFamily="18" charset="0"/>
              </a:rPr>
              <a:t>Globally-visible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VBI address space</a:t>
            </a:r>
          </a:p>
          <a:p>
            <a:pPr marL="903288" indent="-61595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Consists of a set of </a:t>
            </a:r>
            <a:r>
              <a:rPr lang="en-US" sz="2600" b="1" dirty="0">
                <a:solidFill>
                  <a:srgbClr val="C00000"/>
                </a:solidFill>
                <a:latin typeface="Cambria" panose="02040503050406030204" pitchFamily="18" charset="0"/>
              </a:rPr>
              <a:t>virtual blocks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(VBs) </a:t>
            </a:r>
            <a:r>
              <a:rPr lang="en-US" sz="2600" dirty="0">
                <a:latin typeface="Cambria" panose="02040503050406030204" pitchFamily="18" charset="0"/>
              </a:rPr>
              <a:t>of different sizes</a:t>
            </a:r>
          </a:p>
          <a:p>
            <a:pPr marL="903288" indent="-61595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Provides </a:t>
            </a:r>
            <a:r>
              <a:rPr lang="en-US" sz="2600" b="1" dirty="0">
                <a:latin typeface="Cambria" panose="02040503050406030204" pitchFamily="18" charset="0"/>
              </a:rPr>
              <a:t>system-wide</a:t>
            </a:r>
            <a:r>
              <a:rPr lang="en-US" sz="2600" dirty="0">
                <a:latin typeface="Cambria" panose="02040503050406030204" pitchFamily="18" charset="0"/>
              </a:rPr>
              <a:t>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unique VBI addresses</a:t>
            </a:r>
          </a:p>
          <a:p>
            <a:pPr marL="903288" indent="-615950">
              <a:buFontTx/>
              <a:buChar char="-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VBI addresses </a:t>
            </a:r>
            <a:r>
              <a:rPr lang="en-US" sz="2600" dirty="0">
                <a:latin typeface="Cambria" panose="02040503050406030204" pitchFamily="18" charset="0"/>
              </a:rPr>
              <a:t>are</a:t>
            </a:r>
            <a:r>
              <a:rPr lang="en-US" sz="2600" b="1" dirty="0">
                <a:latin typeface="Cambria" panose="02040503050406030204" pitchFamily="18" charset="0"/>
              </a:rPr>
              <a:t> directly </a:t>
            </a:r>
            <a:r>
              <a:rPr lang="en-US" sz="2600" dirty="0">
                <a:latin typeface="Cambria" panose="02040503050406030204" pitchFamily="18" charset="0"/>
              </a:rPr>
              <a:t>used to access on-chip caches</a:t>
            </a:r>
          </a:p>
          <a:p>
            <a:pPr marL="903288" indent="-615950">
              <a:buFontTx/>
              <a:buChar char="-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Pros: Enables inherently virtual caches</a:t>
            </a:r>
          </a:p>
          <a:p>
            <a:pPr marL="903288" indent="-615950">
              <a:buFontTx/>
              <a:buChar char="-"/>
            </a:pPr>
            <a:endParaRPr lang="en-US" sz="1100" b="1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 marL="903288" indent="-615950">
              <a:buFontTx/>
              <a:buChar char="-"/>
            </a:pPr>
            <a:endParaRPr lang="en-US" sz="800" dirty="0">
              <a:latin typeface="Cambria" panose="02040503050406030204" pitchFamily="18" charset="0"/>
            </a:endParaRPr>
          </a:p>
          <a:p>
            <a:pPr marL="500063" indent="-500063">
              <a:buFont typeface="Arial" panose="020B0604020202020204" pitchFamily="34" charset="0"/>
              <a:buChar char="•"/>
            </a:pPr>
            <a:r>
              <a:rPr lang="en-US" sz="2600" b="1" dirty="0">
                <a:latin typeface="Cambria" panose="02040503050406030204" pitchFamily="18" charset="0"/>
              </a:rPr>
              <a:t>All VBs are visible to all processes</a:t>
            </a:r>
          </a:p>
          <a:p>
            <a:pPr marL="903288" lvl="0" indent="-615950">
              <a:buFontTx/>
              <a:buChar char="-"/>
            </a:pPr>
            <a:r>
              <a:rPr lang="en-US" sz="2600" b="1" dirty="0">
                <a:solidFill>
                  <a:prstClr val="black"/>
                </a:solidFill>
                <a:latin typeface="Cambria" panose="02040503050406030204" pitchFamily="18" charset="0"/>
              </a:rPr>
              <a:t>OS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controls which processes access which VBs</a:t>
            </a:r>
          </a:p>
          <a:p>
            <a:pPr marL="903288" lvl="0" indent="-615950">
              <a:buFontTx/>
              <a:buChar char="-"/>
            </a:pP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Each process has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its own permissions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(read/write/execute) when </a:t>
            </a:r>
            <a:r>
              <a:rPr lang="en-US" sz="2600" b="1" dirty="0">
                <a:solidFill>
                  <a:prstClr val="black"/>
                </a:solidFill>
                <a:latin typeface="Cambria" panose="02040503050406030204" pitchFamily="18" charset="0"/>
              </a:rPr>
              <a:t>attaching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to a VB</a:t>
            </a:r>
          </a:p>
          <a:p>
            <a:pPr marL="903288" lvl="0" indent="-615950">
              <a:buFontTx/>
              <a:buChar char="-"/>
            </a:pP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OS maintains a list of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VBs attached to each process </a:t>
            </a:r>
            <a:r>
              <a:rPr lang="en-US" sz="2600" dirty="0">
                <a:latin typeface="Cambria" panose="02040503050406030204" pitchFamily="18" charset="0"/>
              </a:rPr>
              <a:t>used to perform permission checks</a:t>
            </a:r>
          </a:p>
          <a:p>
            <a:pPr marL="500063" indent="-500063">
              <a:buFont typeface="Arial" panose="020B0604020202020204" pitchFamily="34" charset="0"/>
              <a:buChar char="•"/>
            </a:pPr>
            <a:endParaRPr lang="en-US" sz="1000" b="1" dirty="0">
              <a:latin typeface="Cambria" panose="02040503050406030204" pitchFamily="18" charset="0"/>
            </a:endParaRPr>
          </a:p>
          <a:p>
            <a:pPr marL="500063" indent="-500063">
              <a:buFont typeface="Arial" panose="020B0604020202020204" pitchFamily="34" charset="0"/>
              <a:buChar char="•"/>
            </a:pPr>
            <a:endParaRPr lang="en-US" sz="800" b="1" dirty="0">
              <a:latin typeface="Cambria" panose="020405030504060302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latin typeface="Cambria" panose="02040503050406030204" pitchFamily="18" charset="0"/>
              </a:rPr>
              <a:t>Processes map each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semantically meaningful unit of information</a:t>
            </a:r>
            <a:r>
              <a:rPr lang="en-US" sz="2600" b="1" dirty="0">
                <a:latin typeface="Cambria" panose="02040503050406030204" pitchFamily="18" charset="0"/>
              </a:rPr>
              <a:t> to a separate VB</a:t>
            </a:r>
          </a:p>
          <a:p>
            <a:pPr marL="903288" indent="-615950">
              <a:buFontTx/>
              <a:buChar char="-"/>
            </a:pPr>
            <a:r>
              <a:rPr lang="en-US" sz="2600" dirty="0">
                <a:latin typeface="Cambria" panose="02040503050406030204" pitchFamily="18" charset="0"/>
              </a:rPr>
              <a:t>e.g., a data structure, a shared library</a:t>
            </a:r>
          </a:p>
          <a:p>
            <a:pPr marL="538163" indent="-538163">
              <a:buFont typeface="Arial" panose="020B0604020202020204" pitchFamily="34" charset="0"/>
              <a:buChar char="•"/>
            </a:pPr>
            <a:endParaRPr lang="en-US" sz="2600" dirty="0">
              <a:latin typeface="Cambria" panose="02040503050406030204" pitchFamily="18" charset="0"/>
            </a:endParaRPr>
          </a:p>
          <a:p>
            <a:pPr marL="538163" indent="-538163">
              <a:buFont typeface="Arial" panose="020B0604020202020204" pitchFamily="34" charset="0"/>
              <a:buChar char="•"/>
            </a:pPr>
            <a:r>
              <a:rPr lang="en-US" sz="2600" b="1" dirty="0">
                <a:latin typeface="Cambria" panose="02040503050406030204" pitchFamily="18" charset="0"/>
              </a:rPr>
              <a:t>Memory management is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delegated</a:t>
            </a:r>
            <a:r>
              <a:rPr lang="en-US" sz="2600" b="1" dirty="0">
                <a:latin typeface="Cambria" panose="02040503050406030204" pitchFamily="18" charset="0"/>
              </a:rPr>
              <a:t> to the </a:t>
            </a:r>
            <a:r>
              <a:rPr lang="en-US" sz="2600" b="1" dirty="0">
                <a:solidFill>
                  <a:srgbClr val="7030A0"/>
                </a:solidFill>
                <a:latin typeface="Cambria" panose="02040503050406030204" pitchFamily="18" charset="0"/>
              </a:rPr>
              <a:t>Memory Translation Layer (MTL)</a:t>
            </a:r>
            <a:r>
              <a:rPr lang="en-US" sz="2600" b="1" dirty="0">
                <a:latin typeface="Cambria" panose="02040503050406030204" pitchFamily="18" charset="0"/>
              </a:rPr>
              <a:t> in the memory controller</a:t>
            </a:r>
          </a:p>
          <a:p>
            <a:pPr marL="903288" lvl="0" indent="-615950">
              <a:buFontTx/>
              <a:buChar char="-"/>
            </a:pP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Address translation and Physical memory allocation</a:t>
            </a:r>
          </a:p>
          <a:p>
            <a:pPr marL="903288" lvl="0" indent="-615950">
              <a:buFontTx/>
              <a:buChar char="-"/>
            </a:pP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Translation structures are </a:t>
            </a:r>
            <a:r>
              <a:rPr lang="en-US" sz="2600" b="1" dirty="0">
                <a:solidFill>
                  <a:prstClr val="black"/>
                </a:solidFill>
                <a:latin typeface="Cambria" panose="02040503050406030204" pitchFamily="18" charset="0"/>
              </a:rPr>
              <a:t>not shared 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with the OS</a:t>
            </a:r>
          </a:p>
          <a:p>
            <a:pPr marL="903288" lvl="0" indent="-615950">
              <a:buFontTx/>
              <a:buChar char="-"/>
            </a:pPr>
            <a:r>
              <a:rPr lang="en-US" sz="2600" b="1" dirty="0">
                <a:solidFill>
                  <a:prstClr val="black"/>
                </a:solidFill>
                <a:latin typeface="Cambria" panose="02040503050406030204" pitchFamily="18" charset="0"/>
              </a:rPr>
              <a:t>Per-VB translation structure</a:t>
            </a:r>
            <a:r>
              <a:rPr lang="en-US" sz="2600" dirty="0">
                <a:solidFill>
                  <a:prstClr val="black"/>
                </a:solidFill>
                <a:latin typeface="Cambria" panose="02040503050406030204" pitchFamily="18" charset="0"/>
              </a:rPr>
              <a:t> tuned to the VB’s characteristics</a:t>
            </a:r>
          </a:p>
          <a:p>
            <a:pPr marL="903288" indent="-615950">
              <a:buFontTx/>
              <a:buChar char="-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Pros: many benefits, including</a:t>
            </a:r>
          </a:p>
          <a:p>
            <a:pPr marL="2504135" lvl="1" indent="-615950">
              <a:buFontTx/>
              <a:buChar char="-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Address translation overhead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 for the processes running inside a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virtual machine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, is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no different 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than the processes running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natively on system</a:t>
            </a:r>
          </a:p>
          <a:p>
            <a:pPr marL="2504135" lvl="1" indent="-615950">
              <a:buFontTx/>
              <a:buChar char="-"/>
            </a:pPr>
            <a:endParaRPr lang="en-US" sz="400" b="1" dirty="0">
              <a:solidFill>
                <a:srgbClr val="528233"/>
              </a:solidFill>
              <a:latin typeface="Cambria" panose="02040503050406030204" pitchFamily="18" charset="0"/>
            </a:endParaRPr>
          </a:p>
          <a:p>
            <a:pPr marL="2504135" lvl="1" indent="-615950">
              <a:buFontTx/>
              <a:buChar char="-"/>
            </a:pP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Enabling </a:t>
            </a: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flexible translation structures</a:t>
            </a:r>
          </a:p>
        </p:txBody>
      </p: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2256E9AC-FC59-AC4E-BE79-CA1E0ABF5FD6}"/>
              </a:ext>
            </a:extLst>
          </p:cNvPr>
          <p:cNvGrpSpPr/>
          <p:nvPr/>
        </p:nvGrpSpPr>
        <p:grpSpPr>
          <a:xfrm>
            <a:off x="11664348" y="16681254"/>
            <a:ext cx="3509982" cy="4655161"/>
            <a:chOff x="5928163" y="1500276"/>
            <a:chExt cx="2758505" cy="3838663"/>
          </a:xfrm>
        </p:grpSpPr>
        <p:sp>
          <p:nvSpPr>
            <p:cNvPr id="336" name="Rounded Rectangle 335">
              <a:extLst>
                <a:ext uri="{FF2B5EF4-FFF2-40B4-BE49-F238E27FC236}">
                  <a16:creationId xmlns:a16="http://schemas.microsoft.com/office/drawing/2014/main" id="{771C5747-1308-CA49-AF07-5F2AEEFAF1ED}"/>
                </a:ext>
              </a:extLst>
            </p:cNvPr>
            <p:cNvSpPr/>
            <p:nvPr/>
          </p:nvSpPr>
          <p:spPr>
            <a:xfrm flipH="1">
              <a:off x="5928163" y="2624328"/>
              <a:ext cx="2743200" cy="1179769"/>
            </a:xfrm>
            <a:prstGeom prst="roundRect">
              <a:avLst>
                <a:gd name="adj" fmla="val 191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tIns="0" rIns="0" bIns="0" rtlCol="0" anchor="b"/>
            <a:lstStyle/>
            <a:p>
              <a:pPr algn="ctr">
                <a:lnSpc>
                  <a:spcPct val="80000"/>
                </a:lnSpc>
              </a:pPr>
              <a:r>
                <a:rPr lang="en-US" sz="2000" b="1" dirty="0">
                  <a:solidFill>
                    <a:schemeClr val="tx1"/>
                  </a:solidFill>
                </a:rPr>
                <a:t>Virtual Address Space (VAS)</a:t>
              </a:r>
            </a:p>
          </p:txBody>
        </p:sp>
        <p:sp>
          <p:nvSpPr>
            <p:cNvPr id="337" name="Rounded Rectangle 336">
              <a:extLst>
                <a:ext uri="{FF2B5EF4-FFF2-40B4-BE49-F238E27FC236}">
                  <a16:creationId xmlns:a16="http://schemas.microsoft.com/office/drawing/2014/main" id="{A26F1D5C-B811-FD43-97AA-14E47B50BB45}"/>
                </a:ext>
              </a:extLst>
            </p:cNvPr>
            <p:cNvSpPr/>
            <p:nvPr/>
          </p:nvSpPr>
          <p:spPr>
            <a:xfrm flipH="1">
              <a:off x="5943468" y="2040408"/>
              <a:ext cx="2743200" cy="47927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240" tIns="0" rIns="365760" bIns="0" rtlCol="0" anchor="ctr"/>
            <a:lstStyle/>
            <a:p>
              <a:pPr marL="0" algn="l" defTabSz="1600847" rtl="0" eaLnBrk="1" latinLnBrk="0" hangingPunct="1">
                <a:lnSpc>
                  <a:spcPct val="80000"/>
                </a:lnSpc>
              </a:pPr>
              <a:endParaRPr lang="en-US" sz="1400" i="1" dirty="0">
                <a:solidFill>
                  <a:srgbClr val="4169E1"/>
                </a:solidFill>
              </a:endParaRPr>
            </a:p>
          </p:txBody>
        </p:sp>
        <p:sp>
          <p:nvSpPr>
            <p:cNvPr id="338" name="Rounded Rectangle 337">
              <a:extLst>
                <a:ext uri="{FF2B5EF4-FFF2-40B4-BE49-F238E27FC236}">
                  <a16:creationId xmlns:a16="http://schemas.microsoft.com/office/drawing/2014/main" id="{2B1AF2D9-8274-B847-A771-967856D53A68}"/>
                </a:ext>
              </a:extLst>
            </p:cNvPr>
            <p:cNvSpPr/>
            <p:nvPr/>
          </p:nvSpPr>
          <p:spPr>
            <a:xfrm>
              <a:off x="6021006" y="1582318"/>
              <a:ext cx="365760" cy="365760"/>
            </a:xfrm>
            <a:prstGeom prst="roundRect">
              <a:avLst>
                <a:gd name="adj" fmla="val 3229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baseline="-25000" dirty="0">
                  <a:solidFill>
                    <a:schemeClr val="tx1"/>
                  </a:solidFill>
                </a:rPr>
                <a:t>1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5F71D837-9AC2-BD42-86F0-B246DE68976C}"/>
                </a:ext>
              </a:extLst>
            </p:cNvPr>
            <p:cNvSpPr txBox="1"/>
            <p:nvPr/>
          </p:nvSpPr>
          <p:spPr>
            <a:xfrm>
              <a:off x="5928163" y="3081528"/>
              <a:ext cx="548640" cy="2537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spc="-50" dirty="0"/>
                <a:t>VAS 1</a:t>
              </a:r>
            </a:p>
          </p:txBody>
        </p:sp>
        <p:cxnSp>
          <p:nvCxnSpPr>
            <p:cNvPr id="340" name="Straight Arrow Connector 339">
              <a:extLst>
                <a:ext uri="{FF2B5EF4-FFF2-40B4-BE49-F238E27FC236}">
                  <a16:creationId xmlns:a16="http://schemas.microsoft.com/office/drawing/2014/main" id="{FF83EDD4-ECD8-D048-A6AC-7BB16157771D}"/>
                </a:ext>
              </a:extLst>
            </p:cNvPr>
            <p:cNvCxnSpPr>
              <a:cxnSpLocks/>
              <a:stCxn id="338" idx="2"/>
              <a:endCxn id="352" idx="0"/>
            </p:cNvCxnSpPr>
            <p:nvPr/>
          </p:nvCxnSpPr>
          <p:spPr>
            <a:xfrm flipH="1">
              <a:off x="6202483" y="1948078"/>
              <a:ext cx="1403" cy="76347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Rounded Rectangle 340">
              <a:extLst>
                <a:ext uri="{FF2B5EF4-FFF2-40B4-BE49-F238E27FC236}">
                  <a16:creationId xmlns:a16="http://schemas.microsoft.com/office/drawing/2014/main" id="{6F85B19D-2EF5-1547-BB09-17E46E4B6C11}"/>
                </a:ext>
              </a:extLst>
            </p:cNvPr>
            <p:cNvSpPr/>
            <p:nvPr/>
          </p:nvSpPr>
          <p:spPr>
            <a:xfrm>
              <a:off x="6646941" y="1573802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baseline="-25000" dirty="0">
                  <a:solidFill>
                    <a:schemeClr val="tx1"/>
                  </a:solidFill>
                </a:rPr>
                <a:t>2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42" name="Rounded Rectangle 341">
              <a:extLst>
                <a:ext uri="{FF2B5EF4-FFF2-40B4-BE49-F238E27FC236}">
                  <a16:creationId xmlns:a16="http://schemas.microsoft.com/office/drawing/2014/main" id="{BFA42C0B-211A-834A-9452-B7A2F34AAF0C}"/>
                </a:ext>
              </a:extLst>
            </p:cNvPr>
            <p:cNvSpPr/>
            <p:nvPr/>
          </p:nvSpPr>
          <p:spPr>
            <a:xfrm>
              <a:off x="8122723" y="1618488"/>
              <a:ext cx="365760" cy="365760"/>
            </a:xfrm>
            <a:prstGeom prst="roundRect">
              <a:avLst>
                <a:gd name="adj" fmla="val 32292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P</a:t>
              </a:r>
              <a:r>
                <a:rPr lang="en-US" sz="2800" i="1" baseline="-25000" dirty="0">
                  <a:solidFill>
                    <a:schemeClr val="tx1"/>
                  </a:solidFill>
                </a:rPr>
                <a:t>n</a:t>
              </a:r>
              <a:endParaRPr lang="en-US" sz="2800" i="1" dirty="0">
                <a:solidFill>
                  <a:schemeClr val="tx1"/>
                </a:solidFill>
              </a:endParaRPr>
            </a:p>
          </p:txBody>
        </p:sp>
        <p:cxnSp>
          <p:nvCxnSpPr>
            <p:cNvPr id="343" name="Straight Arrow Connector 342">
              <a:extLst>
                <a:ext uri="{FF2B5EF4-FFF2-40B4-BE49-F238E27FC236}">
                  <a16:creationId xmlns:a16="http://schemas.microsoft.com/office/drawing/2014/main" id="{2CED21F3-6E07-284D-995F-F4352FEE6037}"/>
                </a:ext>
              </a:extLst>
            </p:cNvPr>
            <p:cNvCxnSpPr>
              <a:stCxn id="342" idx="2"/>
            </p:cNvCxnSpPr>
            <p:nvPr/>
          </p:nvCxnSpPr>
          <p:spPr>
            <a:xfrm>
              <a:off x="8305603" y="1984248"/>
              <a:ext cx="0" cy="73152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Rounded Rectangle 343">
              <a:extLst>
                <a:ext uri="{FF2B5EF4-FFF2-40B4-BE49-F238E27FC236}">
                  <a16:creationId xmlns:a16="http://schemas.microsoft.com/office/drawing/2014/main" id="{23689BD0-8BBF-EC4E-80A0-C44FD50CA6C2}"/>
                </a:ext>
              </a:extLst>
            </p:cNvPr>
            <p:cNvSpPr/>
            <p:nvPr/>
          </p:nvSpPr>
          <p:spPr>
            <a:xfrm>
              <a:off x="6020853" y="3967339"/>
              <a:ext cx="2560320" cy="887128"/>
            </a:xfrm>
            <a:prstGeom prst="roundRect">
              <a:avLst>
                <a:gd name="adj" fmla="val 6656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2000" b="1" spc="-20" dirty="0">
                  <a:solidFill>
                    <a:schemeClr val="tx1"/>
                  </a:solidFill>
                </a:rPr>
                <a:t>Page Tables</a:t>
              </a:r>
            </a:p>
            <a:p>
              <a:pPr algn="ctr"/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managed by the OS</a:t>
              </a:r>
            </a:p>
          </p:txBody>
        </p:sp>
        <p:sp>
          <p:nvSpPr>
            <p:cNvPr id="345" name="Rounded Rectangle 344">
              <a:extLst>
                <a:ext uri="{FF2B5EF4-FFF2-40B4-BE49-F238E27FC236}">
                  <a16:creationId xmlns:a16="http://schemas.microsoft.com/office/drawing/2014/main" id="{589768BD-B059-0F4E-9264-733E06FD2C95}"/>
                </a:ext>
              </a:extLst>
            </p:cNvPr>
            <p:cNvSpPr/>
            <p:nvPr/>
          </p:nvSpPr>
          <p:spPr>
            <a:xfrm>
              <a:off x="6020853" y="4973179"/>
              <a:ext cx="256032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</a:rPr>
                <a:t>Physical Memory</a:t>
              </a:r>
              <a:endParaRPr lang="en-US" sz="2000" i="1" dirty="0">
                <a:solidFill>
                  <a:schemeClr val="tx1"/>
                </a:solidFill>
              </a:endParaRPr>
            </a:p>
          </p:txBody>
        </p:sp>
        <p:sp>
          <p:nvSpPr>
            <p:cNvPr id="346" name="Rounded Rectangle 345">
              <a:extLst>
                <a:ext uri="{FF2B5EF4-FFF2-40B4-BE49-F238E27FC236}">
                  <a16:creationId xmlns:a16="http://schemas.microsoft.com/office/drawing/2014/main" id="{A492D0C7-A40A-274A-AEC7-8DFD0CBDB737}"/>
                </a:ext>
              </a:extLst>
            </p:cNvPr>
            <p:cNvSpPr/>
            <p:nvPr/>
          </p:nvSpPr>
          <p:spPr>
            <a:xfrm>
              <a:off x="6659683" y="271576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7" name="TextBox 346">
              <a:extLst>
                <a:ext uri="{FF2B5EF4-FFF2-40B4-BE49-F238E27FC236}">
                  <a16:creationId xmlns:a16="http://schemas.microsoft.com/office/drawing/2014/main" id="{DFDA770F-1090-1D4D-A286-F05BA112312C}"/>
                </a:ext>
              </a:extLst>
            </p:cNvPr>
            <p:cNvSpPr txBox="1"/>
            <p:nvPr/>
          </p:nvSpPr>
          <p:spPr>
            <a:xfrm>
              <a:off x="6568243" y="3081528"/>
              <a:ext cx="548640" cy="2537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spc="-50" dirty="0"/>
                <a:t>VAS 2</a:t>
              </a:r>
            </a:p>
          </p:txBody>
        </p:sp>
        <p:sp>
          <p:nvSpPr>
            <p:cNvPr id="348" name="TextBox 347">
              <a:extLst>
                <a:ext uri="{FF2B5EF4-FFF2-40B4-BE49-F238E27FC236}">
                  <a16:creationId xmlns:a16="http://schemas.microsoft.com/office/drawing/2014/main" id="{5972A498-754E-9B46-A514-3D04E2AD31B2}"/>
                </a:ext>
              </a:extLst>
            </p:cNvPr>
            <p:cNvSpPr txBox="1"/>
            <p:nvPr/>
          </p:nvSpPr>
          <p:spPr>
            <a:xfrm>
              <a:off x="8031283" y="3081528"/>
              <a:ext cx="548640" cy="2537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spc="-50" dirty="0"/>
                <a:t>VAS n</a:t>
              </a:r>
            </a:p>
          </p:txBody>
        </p:sp>
        <p:cxnSp>
          <p:nvCxnSpPr>
            <p:cNvPr id="349" name="Straight Arrow Connector 348">
              <a:extLst>
                <a:ext uri="{FF2B5EF4-FFF2-40B4-BE49-F238E27FC236}">
                  <a16:creationId xmlns:a16="http://schemas.microsoft.com/office/drawing/2014/main" id="{6BF72999-C4B5-AF47-A4EB-DACA65CEAB38}"/>
                </a:ext>
              </a:extLst>
            </p:cNvPr>
            <p:cNvCxnSpPr>
              <a:cxnSpLocks/>
              <a:stCxn id="341" idx="2"/>
              <a:endCxn id="346" idx="0"/>
            </p:cNvCxnSpPr>
            <p:nvPr/>
          </p:nvCxnSpPr>
          <p:spPr>
            <a:xfrm>
              <a:off x="6829821" y="1939562"/>
              <a:ext cx="12742" cy="77620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371E7F78-94E1-354F-B1BD-01D3DFB435A2}"/>
                </a:ext>
              </a:extLst>
            </p:cNvPr>
            <p:cNvSpPr txBox="1"/>
            <p:nvPr/>
          </p:nvSpPr>
          <p:spPr>
            <a:xfrm>
              <a:off x="7116883" y="1618488"/>
              <a:ext cx="1005840" cy="3299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2000" dirty="0"/>
                <a:t>.    .    .</a:t>
              </a:r>
            </a:p>
          </p:txBody>
        </p:sp>
        <p:sp>
          <p:nvSpPr>
            <p:cNvPr id="351" name="TextBox 350">
              <a:extLst>
                <a:ext uri="{FF2B5EF4-FFF2-40B4-BE49-F238E27FC236}">
                  <a16:creationId xmlns:a16="http://schemas.microsoft.com/office/drawing/2014/main" id="{98A5AA08-7F74-1549-B500-88A80D4C7BDA}"/>
                </a:ext>
              </a:extLst>
            </p:cNvPr>
            <p:cNvSpPr txBox="1"/>
            <p:nvPr/>
          </p:nvSpPr>
          <p:spPr>
            <a:xfrm>
              <a:off x="7231006" y="1500276"/>
              <a:ext cx="786118" cy="2537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i="1" dirty="0"/>
                <a:t>Processes</a:t>
              </a:r>
            </a:p>
          </p:txBody>
        </p:sp>
        <p:sp>
          <p:nvSpPr>
            <p:cNvPr id="352" name="Rounded Rectangle 351">
              <a:extLst>
                <a:ext uri="{FF2B5EF4-FFF2-40B4-BE49-F238E27FC236}">
                  <a16:creationId xmlns:a16="http://schemas.microsoft.com/office/drawing/2014/main" id="{EF92B93F-F9E2-314E-8BF5-CB4817097EA3}"/>
                </a:ext>
              </a:extLst>
            </p:cNvPr>
            <p:cNvSpPr/>
            <p:nvPr/>
          </p:nvSpPr>
          <p:spPr>
            <a:xfrm>
              <a:off x="60196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3" name="Rounded Rectangle 352">
              <a:extLst>
                <a:ext uri="{FF2B5EF4-FFF2-40B4-BE49-F238E27FC236}">
                  <a16:creationId xmlns:a16="http://schemas.microsoft.com/office/drawing/2014/main" id="{790C0C71-5E77-3847-98D8-7D21BBCCD6A2}"/>
                </a:ext>
              </a:extLst>
            </p:cNvPr>
            <p:cNvSpPr/>
            <p:nvPr/>
          </p:nvSpPr>
          <p:spPr>
            <a:xfrm>
              <a:off x="8110803" y="2711548"/>
              <a:ext cx="365760" cy="365760"/>
            </a:xfrm>
            <a:prstGeom prst="roundRect">
              <a:avLst>
                <a:gd name="adj" fmla="val 14063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54" name="Straight Connector 353">
            <a:extLst>
              <a:ext uri="{FF2B5EF4-FFF2-40B4-BE49-F238E27FC236}">
                <a16:creationId xmlns:a16="http://schemas.microsoft.com/office/drawing/2014/main" id="{7F9427A1-78D5-9145-9F9B-915686CAC364}"/>
              </a:ext>
            </a:extLst>
          </p:cNvPr>
          <p:cNvCxnSpPr/>
          <p:nvPr/>
        </p:nvCxnSpPr>
        <p:spPr>
          <a:xfrm>
            <a:off x="15513946" y="17297040"/>
            <a:ext cx="0" cy="391259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5" name="TextBox 354">
            <a:extLst>
              <a:ext uri="{FF2B5EF4-FFF2-40B4-BE49-F238E27FC236}">
                <a16:creationId xmlns:a16="http://schemas.microsoft.com/office/drawing/2014/main" id="{AEFD8088-994D-5B4A-BCA8-EFEAF98ECF86}"/>
              </a:ext>
            </a:extLst>
          </p:cNvPr>
          <p:cNvSpPr txBox="1"/>
          <p:nvPr/>
        </p:nvSpPr>
        <p:spPr>
          <a:xfrm>
            <a:off x="17325171" y="21604433"/>
            <a:ext cx="550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VBI</a:t>
            </a:r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34715E17-6DA0-FB40-B1AB-924069D6E59D}"/>
              </a:ext>
            </a:extLst>
          </p:cNvPr>
          <p:cNvSpPr txBox="1"/>
          <p:nvPr/>
        </p:nvSpPr>
        <p:spPr>
          <a:xfrm>
            <a:off x="11810710" y="21604433"/>
            <a:ext cx="33449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Conventional Virtual Memory</a:t>
            </a:r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04708A25-96D4-FC4B-B706-74D603D618CF}"/>
              </a:ext>
            </a:extLst>
          </p:cNvPr>
          <p:cNvSpPr txBox="1"/>
          <p:nvPr/>
        </p:nvSpPr>
        <p:spPr>
          <a:xfrm>
            <a:off x="12945439" y="17292877"/>
            <a:ext cx="1418658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i="1" dirty="0"/>
              <a:t>one-to-one</a:t>
            </a:r>
          </a:p>
          <a:p>
            <a:pPr algn="ctr"/>
            <a:r>
              <a:rPr lang="en-US" sz="2000" i="1" dirty="0"/>
              <a:t>mapping (OS)</a:t>
            </a: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E46548C4-1F85-E84C-8349-850E7178A83F}"/>
              </a:ext>
            </a:extLst>
          </p:cNvPr>
          <p:cNvSpPr txBox="1"/>
          <p:nvPr/>
        </p:nvSpPr>
        <p:spPr>
          <a:xfrm>
            <a:off x="12448285" y="18945562"/>
            <a:ext cx="187942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i="1" dirty="0"/>
              <a:t>fixed-size (256 TB)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8B96E8E-D0AA-2648-A6D9-D6C93F296731}"/>
              </a:ext>
            </a:extLst>
          </p:cNvPr>
          <p:cNvGrpSpPr/>
          <p:nvPr/>
        </p:nvGrpSpPr>
        <p:grpSpPr>
          <a:xfrm>
            <a:off x="15944100" y="16726081"/>
            <a:ext cx="3363950" cy="4626570"/>
            <a:chOff x="15836419" y="16785629"/>
            <a:chExt cx="3363950" cy="4626570"/>
          </a:xfrm>
        </p:grpSpPr>
        <p:grpSp>
          <p:nvGrpSpPr>
            <p:cNvPr id="357" name="Group 356">
              <a:extLst>
                <a:ext uri="{FF2B5EF4-FFF2-40B4-BE49-F238E27FC236}">
                  <a16:creationId xmlns:a16="http://schemas.microsoft.com/office/drawing/2014/main" id="{2D6BDDBA-361A-8E43-93BC-3F1CFCE80F83}"/>
                </a:ext>
              </a:extLst>
            </p:cNvPr>
            <p:cNvGrpSpPr/>
            <p:nvPr/>
          </p:nvGrpSpPr>
          <p:grpSpPr>
            <a:xfrm>
              <a:off x="15836419" y="16785629"/>
              <a:ext cx="3363950" cy="4626570"/>
              <a:chOff x="4728755" y="1458455"/>
              <a:chExt cx="2743200" cy="3819284"/>
            </a:xfrm>
          </p:grpSpPr>
          <p:sp>
            <p:nvSpPr>
              <p:cNvPr id="358" name="Rounded Rectangle 357">
                <a:extLst>
                  <a:ext uri="{FF2B5EF4-FFF2-40B4-BE49-F238E27FC236}">
                    <a16:creationId xmlns:a16="http://schemas.microsoft.com/office/drawing/2014/main" id="{E4C3D6E5-3ADF-6A4A-9CE2-BB6037EEE43F}"/>
                  </a:ext>
                </a:extLst>
              </p:cNvPr>
              <p:cNvSpPr/>
              <p:nvPr/>
            </p:nvSpPr>
            <p:spPr>
              <a:xfrm flipH="1">
                <a:off x="4728755" y="2551543"/>
                <a:ext cx="2743200" cy="1183816"/>
              </a:xfrm>
              <a:prstGeom prst="roundRect">
                <a:avLst>
                  <a:gd name="adj" fmla="val 1910"/>
                </a:avLst>
              </a:prstGeom>
              <a:solidFill>
                <a:srgbClr val="F4E0DD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tIns="0" rIns="0" bIns="0" rtlCol="0" anchor="b"/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b="1" dirty="0">
                    <a:solidFill>
                      <a:srgbClr val="B6321D"/>
                    </a:solidFill>
                  </a:rPr>
                  <a:t>VBI Address Space</a:t>
                </a:r>
              </a:p>
            </p:txBody>
          </p:sp>
          <p:sp>
            <p:nvSpPr>
              <p:cNvPr id="359" name="Rounded Rectangle 358">
                <a:extLst>
                  <a:ext uri="{FF2B5EF4-FFF2-40B4-BE49-F238E27FC236}">
                    <a16:creationId xmlns:a16="http://schemas.microsoft.com/office/drawing/2014/main" id="{A5E8EB98-8710-094C-B7DC-2EE7620D458A}"/>
                  </a:ext>
                </a:extLst>
              </p:cNvPr>
              <p:cNvSpPr/>
              <p:nvPr/>
            </p:nvSpPr>
            <p:spPr>
              <a:xfrm flipH="1">
                <a:off x="4728755" y="2016237"/>
                <a:ext cx="2743200" cy="449823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240" tIns="0" rIns="365760" bIns="0" rtlCol="0" anchor="ctr"/>
              <a:lstStyle/>
              <a:p>
                <a:pPr marL="0" algn="l" defTabSz="1600847" rtl="0" eaLnBrk="1" latinLnBrk="0" hangingPunct="1">
                  <a:lnSpc>
                    <a:spcPct val="80000"/>
                  </a:lnSpc>
                </a:pPr>
                <a:endParaRPr lang="en-US" sz="1400" i="1" dirty="0">
                  <a:solidFill>
                    <a:srgbClr val="4169E1"/>
                  </a:solidFill>
                </a:endParaRPr>
              </a:p>
            </p:txBody>
          </p:sp>
          <p:sp>
            <p:nvSpPr>
              <p:cNvPr id="360" name="Rounded Rectangle 359">
                <a:extLst>
                  <a:ext uri="{FF2B5EF4-FFF2-40B4-BE49-F238E27FC236}">
                    <a16:creationId xmlns:a16="http://schemas.microsoft.com/office/drawing/2014/main" id="{411E1482-77B9-F549-97C0-6816DD29AB20}"/>
                  </a:ext>
                </a:extLst>
              </p:cNvPr>
              <p:cNvSpPr/>
              <p:nvPr/>
            </p:nvSpPr>
            <p:spPr>
              <a:xfrm>
                <a:off x="4911635" y="1545703"/>
                <a:ext cx="365760" cy="365760"/>
              </a:xfrm>
              <a:prstGeom prst="roundRect">
                <a:avLst>
                  <a:gd name="adj" fmla="val 3229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P</a:t>
                </a:r>
                <a:r>
                  <a:rPr lang="en-US" sz="2800" baseline="-25000" dirty="0">
                    <a:solidFill>
                      <a:schemeClr val="tx1"/>
                    </a:solidFill>
                  </a:rPr>
                  <a:t>1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1" name="Group 360">
                <a:extLst>
                  <a:ext uri="{FF2B5EF4-FFF2-40B4-BE49-F238E27FC236}">
                    <a16:creationId xmlns:a16="http://schemas.microsoft.com/office/drawing/2014/main" id="{F27ED8FC-3485-7847-B5EB-907DD99951CE}"/>
                  </a:ext>
                </a:extLst>
              </p:cNvPr>
              <p:cNvGrpSpPr/>
              <p:nvPr/>
            </p:nvGrpSpPr>
            <p:grpSpPr>
              <a:xfrm>
                <a:off x="4728755" y="2642983"/>
                <a:ext cx="548640" cy="619833"/>
                <a:chOff x="1988245" y="1344231"/>
                <a:chExt cx="548640" cy="619833"/>
              </a:xfrm>
            </p:grpSpPr>
            <p:sp>
              <p:nvSpPr>
                <p:cNvPr id="382" name="Rounded Rectangle 381">
                  <a:extLst>
                    <a:ext uri="{FF2B5EF4-FFF2-40B4-BE49-F238E27FC236}">
                      <a16:creationId xmlns:a16="http://schemas.microsoft.com/office/drawing/2014/main" id="{9B2B93FE-7564-D146-A42B-C9F91CB9B2AD}"/>
                    </a:ext>
                  </a:extLst>
                </p:cNvPr>
                <p:cNvSpPr/>
                <p:nvPr/>
              </p:nvSpPr>
              <p:spPr>
                <a:xfrm>
                  <a:off x="2171125" y="1344231"/>
                  <a:ext cx="182880" cy="365760"/>
                </a:xfrm>
                <a:prstGeom prst="roundRect">
                  <a:avLst>
                    <a:gd name="adj" fmla="val 14063"/>
                  </a:avLst>
                </a:prstGeom>
                <a:solidFill>
                  <a:srgbClr val="EDBAAB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3" name="TextBox 382">
                  <a:extLst>
                    <a:ext uri="{FF2B5EF4-FFF2-40B4-BE49-F238E27FC236}">
                      <a16:creationId xmlns:a16="http://schemas.microsoft.com/office/drawing/2014/main" id="{0D0D2826-5B38-C948-B78F-A20E46A0BA91}"/>
                    </a:ext>
                  </a:extLst>
                </p:cNvPr>
                <p:cNvSpPr txBox="1"/>
                <p:nvPr/>
              </p:nvSpPr>
              <p:spPr>
                <a:xfrm>
                  <a:off x="1988245" y="1709991"/>
                  <a:ext cx="548640" cy="2540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b="1" spc="-50" dirty="0">
                      <a:solidFill>
                        <a:srgbClr val="C00000"/>
                      </a:solidFill>
                    </a:rPr>
                    <a:t>VB 1</a:t>
                  </a:r>
                </a:p>
              </p:txBody>
            </p:sp>
          </p:grpSp>
          <p:cxnSp>
            <p:nvCxnSpPr>
              <p:cNvPr id="362" name="Straight Arrow Connector 361">
                <a:extLst>
                  <a:ext uri="{FF2B5EF4-FFF2-40B4-BE49-F238E27FC236}">
                    <a16:creationId xmlns:a16="http://schemas.microsoft.com/office/drawing/2014/main" id="{ED204196-3EAE-E54A-9F0B-EEEF65977D64}"/>
                  </a:ext>
                </a:extLst>
              </p:cNvPr>
              <p:cNvCxnSpPr>
                <a:stCxn id="360" idx="2"/>
                <a:endCxn id="382" idx="0"/>
              </p:cNvCxnSpPr>
              <p:nvPr/>
            </p:nvCxnSpPr>
            <p:spPr>
              <a:xfrm flipH="1">
                <a:off x="5003075" y="1911463"/>
                <a:ext cx="91440" cy="731520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3" name="Rounded Rectangle 362">
                <a:extLst>
                  <a:ext uri="{FF2B5EF4-FFF2-40B4-BE49-F238E27FC236}">
                    <a16:creationId xmlns:a16="http://schemas.microsoft.com/office/drawing/2014/main" id="{5BC8EEDC-7EE8-6E4C-B37E-8C50DD3E4D67}"/>
                  </a:ext>
                </a:extLst>
              </p:cNvPr>
              <p:cNvSpPr/>
              <p:nvPr/>
            </p:nvSpPr>
            <p:spPr>
              <a:xfrm>
                <a:off x="5551715" y="1545703"/>
                <a:ext cx="365760" cy="365760"/>
              </a:xfrm>
              <a:prstGeom prst="roundRect">
                <a:avLst>
                  <a:gd name="adj" fmla="val 3229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P</a:t>
                </a:r>
                <a:r>
                  <a:rPr lang="en-US" sz="2800" baseline="-25000" dirty="0">
                    <a:solidFill>
                      <a:schemeClr val="tx1"/>
                    </a:solidFill>
                  </a:rPr>
                  <a:t>2</a:t>
                </a: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4" name="Straight Arrow Connector 363">
                <a:extLst>
                  <a:ext uri="{FF2B5EF4-FFF2-40B4-BE49-F238E27FC236}">
                    <a16:creationId xmlns:a16="http://schemas.microsoft.com/office/drawing/2014/main" id="{6EE5F27B-FF8D-1949-BFCF-6F978CBE6B95}"/>
                  </a:ext>
                </a:extLst>
              </p:cNvPr>
              <p:cNvCxnSpPr>
                <a:stCxn id="363" idx="2"/>
                <a:endCxn id="380" idx="0"/>
              </p:cNvCxnSpPr>
              <p:nvPr/>
            </p:nvCxnSpPr>
            <p:spPr>
              <a:xfrm flipH="1">
                <a:off x="5643155" y="1911463"/>
                <a:ext cx="91440" cy="731520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5" name="Rounded Rectangle 364">
                <a:extLst>
                  <a:ext uri="{FF2B5EF4-FFF2-40B4-BE49-F238E27FC236}">
                    <a16:creationId xmlns:a16="http://schemas.microsoft.com/office/drawing/2014/main" id="{BFF541EA-66C6-C041-9757-4CF319F8C7E3}"/>
                  </a:ext>
                </a:extLst>
              </p:cNvPr>
              <p:cNvSpPr/>
              <p:nvPr/>
            </p:nvSpPr>
            <p:spPr>
              <a:xfrm>
                <a:off x="6923315" y="1545703"/>
                <a:ext cx="365760" cy="365760"/>
              </a:xfrm>
              <a:prstGeom prst="roundRect">
                <a:avLst>
                  <a:gd name="adj" fmla="val 32292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2800" dirty="0">
                    <a:solidFill>
                      <a:schemeClr val="tx1"/>
                    </a:solidFill>
                  </a:rPr>
                  <a:t>P</a:t>
                </a:r>
                <a:r>
                  <a:rPr lang="en-US" sz="2800" i="1" baseline="-25000" dirty="0">
                    <a:solidFill>
                      <a:schemeClr val="tx1"/>
                    </a:solidFill>
                  </a:rPr>
                  <a:t>n</a:t>
                </a:r>
                <a:endParaRPr lang="en-US" sz="2800" i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6" name="Straight Arrow Connector 365">
                <a:extLst>
                  <a:ext uri="{FF2B5EF4-FFF2-40B4-BE49-F238E27FC236}">
                    <a16:creationId xmlns:a16="http://schemas.microsoft.com/office/drawing/2014/main" id="{3B915BF5-D7BA-A942-8941-1F3063712B17}"/>
                  </a:ext>
                </a:extLst>
              </p:cNvPr>
              <p:cNvCxnSpPr>
                <a:stCxn id="365" idx="2"/>
              </p:cNvCxnSpPr>
              <p:nvPr/>
            </p:nvCxnSpPr>
            <p:spPr>
              <a:xfrm>
                <a:off x="7106195" y="1911463"/>
                <a:ext cx="0" cy="731520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7" name="Rounded Rectangle 366">
                <a:extLst>
                  <a:ext uri="{FF2B5EF4-FFF2-40B4-BE49-F238E27FC236}">
                    <a16:creationId xmlns:a16="http://schemas.microsoft.com/office/drawing/2014/main" id="{1F401BEA-058E-6C46-8AEA-CAD0AFF2AE96}"/>
                  </a:ext>
                </a:extLst>
              </p:cNvPr>
              <p:cNvSpPr/>
              <p:nvPr/>
            </p:nvSpPr>
            <p:spPr>
              <a:xfrm>
                <a:off x="4798217" y="3906138"/>
                <a:ext cx="2560320" cy="891951"/>
              </a:xfrm>
              <a:prstGeom prst="roundRect">
                <a:avLst>
                  <a:gd name="adj" fmla="val 6656"/>
                </a:avLst>
              </a:prstGeom>
              <a:solidFill>
                <a:srgbClr val="D8CFF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spcAft>
                    <a:spcPts val="600"/>
                  </a:spcAft>
                </a:pPr>
                <a:r>
                  <a:rPr lang="en-US" sz="2000" b="1" spc="-20" dirty="0">
                    <a:solidFill>
                      <a:srgbClr val="7030A0"/>
                    </a:solidFill>
                  </a:rPr>
                  <a:t>Memory Translation Layer</a:t>
                </a:r>
              </a:p>
              <a:p>
                <a:pPr algn="ctr"/>
                <a:endParaRPr lang="en-US" sz="20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000" dirty="0">
                    <a:solidFill>
                      <a:srgbClr val="7030A0"/>
                    </a:solidFill>
                  </a:rPr>
                  <a:t>in the memory controller</a:t>
                </a:r>
              </a:p>
            </p:txBody>
          </p:sp>
          <p:sp>
            <p:nvSpPr>
              <p:cNvPr id="368" name="Rounded Rectangle 367">
                <a:extLst>
                  <a:ext uri="{FF2B5EF4-FFF2-40B4-BE49-F238E27FC236}">
                    <a16:creationId xmlns:a16="http://schemas.microsoft.com/office/drawing/2014/main" id="{AFFD1B21-9EDF-CC4B-9E80-6AC29C6B0FD3}"/>
                  </a:ext>
                </a:extLst>
              </p:cNvPr>
              <p:cNvSpPr/>
              <p:nvPr/>
            </p:nvSpPr>
            <p:spPr>
              <a:xfrm>
                <a:off x="4798217" y="4911979"/>
                <a:ext cx="2560320" cy="365760"/>
              </a:xfrm>
              <a:prstGeom prst="roundRect">
                <a:avLst>
                  <a:gd name="adj" fmla="val 14063"/>
                </a:avLst>
              </a:prstGeom>
              <a:solidFill>
                <a:srgbClr val="E1F7E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Physical</a:t>
                </a:r>
                <a:r>
                  <a:rPr lang="en-US" sz="1600" b="1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Memory</a:t>
                </a:r>
                <a:endParaRPr lang="en-US" sz="2000" i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69" name="Group 368">
                <a:extLst>
                  <a:ext uri="{FF2B5EF4-FFF2-40B4-BE49-F238E27FC236}">
                    <a16:creationId xmlns:a16="http://schemas.microsoft.com/office/drawing/2014/main" id="{657C8CFD-B012-DF45-8CAF-19AD26708853}"/>
                  </a:ext>
                </a:extLst>
              </p:cNvPr>
              <p:cNvGrpSpPr/>
              <p:nvPr/>
            </p:nvGrpSpPr>
            <p:grpSpPr>
              <a:xfrm>
                <a:off x="5368835" y="2642983"/>
                <a:ext cx="548640" cy="619833"/>
                <a:chOff x="2079685" y="1344231"/>
                <a:chExt cx="548640" cy="619833"/>
              </a:xfrm>
            </p:grpSpPr>
            <p:sp>
              <p:nvSpPr>
                <p:cNvPr id="380" name="Rounded Rectangle 379">
                  <a:extLst>
                    <a:ext uri="{FF2B5EF4-FFF2-40B4-BE49-F238E27FC236}">
                      <a16:creationId xmlns:a16="http://schemas.microsoft.com/office/drawing/2014/main" id="{C5EE2D4F-430D-1847-A5E6-EE9147ACF26C}"/>
                    </a:ext>
                  </a:extLst>
                </p:cNvPr>
                <p:cNvSpPr/>
                <p:nvPr/>
              </p:nvSpPr>
              <p:spPr>
                <a:xfrm>
                  <a:off x="2171125" y="1344231"/>
                  <a:ext cx="365760" cy="365760"/>
                </a:xfrm>
                <a:prstGeom prst="roundRect">
                  <a:avLst>
                    <a:gd name="adj" fmla="val 14063"/>
                  </a:avLst>
                </a:prstGeom>
                <a:solidFill>
                  <a:srgbClr val="EDBAAB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1" name="TextBox 380">
                  <a:extLst>
                    <a:ext uri="{FF2B5EF4-FFF2-40B4-BE49-F238E27FC236}">
                      <a16:creationId xmlns:a16="http://schemas.microsoft.com/office/drawing/2014/main" id="{72686363-5BD7-CF42-A3BA-1DC509D6484A}"/>
                    </a:ext>
                  </a:extLst>
                </p:cNvPr>
                <p:cNvSpPr txBox="1"/>
                <p:nvPr/>
              </p:nvSpPr>
              <p:spPr>
                <a:xfrm>
                  <a:off x="2079685" y="1709991"/>
                  <a:ext cx="548640" cy="2540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b="1" spc="-50" dirty="0">
                      <a:solidFill>
                        <a:srgbClr val="C00000"/>
                      </a:solidFill>
                    </a:rPr>
                    <a:t>VB 2</a:t>
                  </a:r>
                </a:p>
              </p:txBody>
            </p:sp>
          </p:grp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EECA3828-000C-8247-BD20-302E552BD0FA}"/>
                  </a:ext>
                </a:extLst>
              </p:cNvPr>
              <p:cNvGrpSpPr/>
              <p:nvPr/>
            </p:nvGrpSpPr>
            <p:grpSpPr>
              <a:xfrm>
                <a:off x="5917475" y="2642983"/>
                <a:ext cx="548640" cy="619833"/>
                <a:chOff x="1988245" y="1344231"/>
                <a:chExt cx="548640" cy="619833"/>
              </a:xfrm>
            </p:grpSpPr>
            <p:sp>
              <p:nvSpPr>
                <p:cNvPr id="378" name="Rounded Rectangle 377">
                  <a:extLst>
                    <a:ext uri="{FF2B5EF4-FFF2-40B4-BE49-F238E27FC236}">
                      <a16:creationId xmlns:a16="http://schemas.microsoft.com/office/drawing/2014/main" id="{84D62C9B-389C-134D-9C3E-A0D2EC3ACA3C}"/>
                    </a:ext>
                  </a:extLst>
                </p:cNvPr>
                <p:cNvSpPr/>
                <p:nvPr/>
              </p:nvSpPr>
              <p:spPr>
                <a:xfrm>
                  <a:off x="2079685" y="1344231"/>
                  <a:ext cx="365760" cy="365760"/>
                </a:xfrm>
                <a:prstGeom prst="roundRect">
                  <a:avLst>
                    <a:gd name="adj" fmla="val 14063"/>
                  </a:avLst>
                </a:prstGeom>
                <a:solidFill>
                  <a:srgbClr val="EDBAAB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9" name="TextBox 378">
                  <a:extLst>
                    <a:ext uri="{FF2B5EF4-FFF2-40B4-BE49-F238E27FC236}">
                      <a16:creationId xmlns:a16="http://schemas.microsoft.com/office/drawing/2014/main" id="{7FACEBAC-2664-4442-9284-D0EF54581570}"/>
                    </a:ext>
                  </a:extLst>
                </p:cNvPr>
                <p:cNvSpPr txBox="1"/>
                <p:nvPr/>
              </p:nvSpPr>
              <p:spPr>
                <a:xfrm>
                  <a:off x="1988245" y="1709991"/>
                  <a:ext cx="548640" cy="2540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b="1" spc="-50" dirty="0">
                      <a:solidFill>
                        <a:srgbClr val="C00000"/>
                      </a:solidFill>
                    </a:rPr>
                    <a:t>VB 3</a:t>
                  </a:r>
                </a:p>
              </p:txBody>
            </p:sp>
          </p:grpSp>
          <p:grpSp>
            <p:nvGrpSpPr>
              <p:cNvPr id="371" name="Group 370">
                <a:extLst>
                  <a:ext uri="{FF2B5EF4-FFF2-40B4-BE49-F238E27FC236}">
                    <a16:creationId xmlns:a16="http://schemas.microsoft.com/office/drawing/2014/main" id="{FC6865C7-6E66-BC40-A042-99FC928B06A2}"/>
                  </a:ext>
                </a:extLst>
              </p:cNvPr>
              <p:cNvGrpSpPr/>
              <p:nvPr/>
            </p:nvGrpSpPr>
            <p:grpSpPr>
              <a:xfrm>
                <a:off x="6831875" y="2642983"/>
                <a:ext cx="548640" cy="619833"/>
                <a:chOff x="1988245" y="1344231"/>
                <a:chExt cx="548640" cy="619833"/>
              </a:xfrm>
            </p:grpSpPr>
            <p:sp>
              <p:nvSpPr>
                <p:cNvPr id="376" name="Rounded Rectangle 375">
                  <a:extLst>
                    <a:ext uri="{FF2B5EF4-FFF2-40B4-BE49-F238E27FC236}">
                      <a16:creationId xmlns:a16="http://schemas.microsoft.com/office/drawing/2014/main" id="{8C680575-BC3C-904A-80E7-F153CDC0C950}"/>
                    </a:ext>
                  </a:extLst>
                </p:cNvPr>
                <p:cNvSpPr/>
                <p:nvPr/>
              </p:nvSpPr>
              <p:spPr>
                <a:xfrm>
                  <a:off x="1988245" y="1344231"/>
                  <a:ext cx="548640" cy="365760"/>
                </a:xfrm>
                <a:prstGeom prst="roundRect">
                  <a:avLst>
                    <a:gd name="adj" fmla="val 14063"/>
                  </a:avLst>
                </a:prstGeom>
                <a:solidFill>
                  <a:srgbClr val="EDBAAB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7" name="TextBox 376">
                  <a:extLst>
                    <a:ext uri="{FF2B5EF4-FFF2-40B4-BE49-F238E27FC236}">
                      <a16:creationId xmlns:a16="http://schemas.microsoft.com/office/drawing/2014/main" id="{3D894D9E-5A00-CC4D-8578-817C64204249}"/>
                    </a:ext>
                  </a:extLst>
                </p:cNvPr>
                <p:cNvSpPr txBox="1"/>
                <p:nvPr/>
              </p:nvSpPr>
              <p:spPr>
                <a:xfrm>
                  <a:off x="1988245" y="1709991"/>
                  <a:ext cx="548640" cy="25407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/>
                  <a:r>
                    <a:rPr lang="en-US" sz="2000" b="1" spc="-50" dirty="0">
                      <a:solidFill>
                        <a:srgbClr val="C00000"/>
                      </a:solidFill>
                    </a:rPr>
                    <a:t>VB 4</a:t>
                  </a:r>
                </a:p>
              </p:txBody>
            </p:sp>
          </p:grpSp>
          <p:cxnSp>
            <p:nvCxnSpPr>
              <p:cNvPr id="372" name="Straight Arrow Connector 371">
                <a:extLst>
                  <a:ext uri="{FF2B5EF4-FFF2-40B4-BE49-F238E27FC236}">
                    <a16:creationId xmlns:a16="http://schemas.microsoft.com/office/drawing/2014/main" id="{0C2C6547-10F0-0B49-833D-ABA42E519D9F}"/>
                  </a:ext>
                </a:extLst>
              </p:cNvPr>
              <p:cNvCxnSpPr>
                <a:stCxn id="360" idx="2"/>
                <a:endCxn id="380" idx="0"/>
              </p:cNvCxnSpPr>
              <p:nvPr/>
            </p:nvCxnSpPr>
            <p:spPr>
              <a:xfrm>
                <a:off x="5094515" y="1911463"/>
                <a:ext cx="548640" cy="731520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Arrow Connector 372">
                <a:extLst>
                  <a:ext uri="{FF2B5EF4-FFF2-40B4-BE49-F238E27FC236}">
                    <a16:creationId xmlns:a16="http://schemas.microsoft.com/office/drawing/2014/main" id="{8E4CEB5E-09D4-704C-A4F3-70DDC931BFC6}"/>
                  </a:ext>
                </a:extLst>
              </p:cNvPr>
              <p:cNvCxnSpPr>
                <a:stCxn id="363" idx="2"/>
                <a:endCxn id="378" idx="0"/>
              </p:cNvCxnSpPr>
              <p:nvPr/>
            </p:nvCxnSpPr>
            <p:spPr>
              <a:xfrm>
                <a:off x="5734595" y="1911463"/>
                <a:ext cx="457200" cy="731520"/>
              </a:xfrm>
              <a:prstGeom prst="straightConnector1">
                <a:avLst/>
              </a:prstGeom>
              <a:ln w="19050">
                <a:solidFill>
                  <a:schemeClr val="accent1">
                    <a:lumMod val="75000"/>
                  </a:schemeClr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90C97478-8AC7-F848-84EB-9CB29206FE30}"/>
                  </a:ext>
                </a:extLst>
              </p:cNvPr>
              <p:cNvSpPr txBox="1"/>
              <p:nvPr/>
            </p:nvSpPr>
            <p:spPr>
              <a:xfrm>
                <a:off x="5917475" y="1545703"/>
                <a:ext cx="1005840" cy="330295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2000" dirty="0"/>
                  <a:t>.    .    .</a:t>
                </a:r>
              </a:p>
            </p:txBody>
          </p:sp>
          <p:sp>
            <p:nvSpPr>
              <p:cNvPr id="375" name="TextBox 374">
                <a:extLst>
                  <a:ext uri="{FF2B5EF4-FFF2-40B4-BE49-F238E27FC236}">
                    <a16:creationId xmlns:a16="http://schemas.microsoft.com/office/drawing/2014/main" id="{2D686B49-36DD-754F-B0C3-A08216F90FB6}"/>
                  </a:ext>
                </a:extLst>
              </p:cNvPr>
              <p:cNvSpPr txBox="1"/>
              <p:nvPr/>
            </p:nvSpPr>
            <p:spPr>
              <a:xfrm>
                <a:off x="6022385" y="1458455"/>
                <a:ext cx="815694" cy="2540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000" i="1" dirty="0"/>
                  <a:t>Processes</a:t>
                </a:r>
              </a:p>
            </p:txBody>
          </p:sp>
        </p:grpSp>
        <p:sp>
          <p:nvSpPr>
            <p:cNvPr id="385" name="TextBox 384">
              <a:extLst>
                <a:ext uri="{FF2B5EF4-FFF2-40B4-BE49-F238E27FC236}">
                  <a16:creationId xmlns:a16="http://schemas.microsoft.com/office/drawing/2014/main" id="{EAA41A01-2C19-2B43-9C9D-A0008101DE2C}"/>
                </a:ext>
              </a:extLst>
            </p:cNvPr>
            <p:cNvSpPr txBox="1"/>
            <p:nvPr/>
          </p:nvSpPr>
          <p:spPr>
            <a:xfrm>
              <a:off x="17279284" y="17390660"/>
              <a:ext cx="1526508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0070C0"/>
                  </a:solidFill>
                </a:rPr>
                <a:t>many-to-many</a:t>
              </a:r>
            </a:p>
            <a:p>
              <a:pPr algn="ctr"/>
              <a:r>
                <a:rPr lang="en-US" sz="2000" i="1" dirty="0">
                  <a:solidFill>
                    <a:srgbClr val="0070C0"/>
                  </a:solidFill>
                </a:rPr>
                <a:t>mapping (OS)</a:t>
              </a:r>
            </a:p>
          </p:txBody>
        </p:sp>
        <p:sp>
          <p:nvSpPr>
            <p:cNvPr id="387" name="TextBox 386">
              <a:extLst>
                <a:ext uri="{FF2B5EF4-FFF2-40B4-BE49-F238E27FC236}">
                  <a16:creationId xmlns:a16="http://schemas.microsoft.com/office/drawing/2014/main" id="{6819CE29-1BFC-6C40-B3CC-27A0659C49F5}"/>
                </a:ext>
              </a:extLst>
            </p:cNvPr>
            <p:cNvSpPr txBox="1"/>
            <p:nvPr/>
          </p:nvSpPr>
          <p:spPr>
            <a:xfrm>
              <a:off x="16092644" y="18999473"/>
              <a:ext cx="2923429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C00000"/>
                  </a:solidFill>
                </a:rPr>
                <a:t>variable-size (4 KB – 128 TB)</a:t>
              </a:r>
            </a:p>
          </p:txBody>
        </p: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0ABAD74B-6D35-7B4D-9EB6-117EB28B720A}"/>
                </a:ext>
              </a:extLst>
            </p:cNvPr>
            <p:cNvSpPr txBox="1"/>
            <p:nvPr/>
          </p:nvSpPr>
          <p:spPr>
            <a:xfrm>
              <a:off x="16061195" y="20195988"/>
              <a:ext cx="2744597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000" i="1" dirty="0">
                  <a:solidFill>
                    <a:srgbClr val="7030A0"/>
                  </a:solidFill>
                </a:rPr>
                <a:t>VBI-to-physical translation</a:t>
              </a:r>
            </a:p>
          </p:txBody>
        </p:sp>
      </p:grpSp>
      <p:sp>
        <p:nvSpPr>
          <p:cNvPr id="389" name="TextBox 388">
            <a:extLst>
              <a:ext uri="{FF2B5EF4-FFF2-40B4-BE49-F238E27FC236}">
                <a16:creationId xmlns:a16="http://schemas.microsoft.com/office/drawing/2014/main" id="{E4454680-8EC4-0F4E-8497-B8E144C50D9B}"/>
              </a:ext>
            </a:extLst>
          </p:cNvPr>
          <p:cNvSpPr txBox="1"/>
          <p:nvPr/>
        </p:nvSpPr>
        <p:spPr>
          <a:xfrm>
            <a:off x="11945261" y="20115536"/>
            <a:ext cx="306519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000" i="1" dirty="0"/>
              <a:t>virtual-to-physical translation</a:t>
            </a:r>
          </a:p>
        </p:txBody>
      </p:sp>
      <p:sp>
        <p:nvSpPr>
          <p:cNvPr id="390" name="Rectangle 389">
            <a:extLst>
              <a:ext uri="{FF2B5EF4-FFF2-40B4-BE49-F238E27FC236}">
                <a16:creationId xmlns:a16="http://schemas.microsoft.com/office/drawing/2014/main" id="{7BA72413-E12C-F746-BE64-3DE8ACFC46F0}"/>
              </a:ext>
            </a:extLst>
          </p:cNvPr>
          <p:cNvSpPr/>
          <p:nvPr/>
        </p:nvSpPr>
        <p:spPr>
          <a:xfrm>
            <a:off x="478487" y="19205693"/>
            <a:ext cx="9811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Key idea:</a:t>
            </a:r>
            <a:br>
              <a:rPr lang="en-US" sz="2600" b="1" dirty="0">
                <a:latin typeface="Cambria" panose="02040503050406030204" pitchFamily="18" charset="0"/>
              </a:rPr>
            </a:b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Delegate</a:t>
            </a:r>
            <a:r>
              <a:rPr lang="en-US" sz="2600" b="1" dirty="0">
                <a:latin typeface="Cambria" panose="02040503050406030204" pitchFamily="18" charset="0"/>
              </a:rPr>
              <a:t> physical memory management to dedicated hardware in the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memory controller</a:t>
            </a:r>
          </a:p>
          <a:p>
            <a:endParaRPr lang="en-US" sz="2600" b="1" dirty="0">
              <a:solidFill>
                <a:schemeClr val="accent6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Guiding Principles: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Size virtual address spaces appropriately for processes</a:t>
            </a:r>
          </a:p>
          <a:p>
            <a:r>
              <a:rPr lang="en-US" sz="2600" b="1" dirty="0">
                <a:latin typeface="Cambria" panose="02040503050406030204" pitchFamily="18" charset="0"/>
              </a:rPr>
              <a:t>-      </a:t>
            </a: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Mitigates</a:t>
            </a:r>
            <a:r>
              <a:rPr lang="en-US" sz="2600" dirty="0">
                <a:latin typeface="Cambria" panose="02040503050406030204" pitchFamily="18" charset="0"/>
              </a:rPr>
              <a:t> translation </a:t>
            </a:r>
            <a:r>
              <a:rPr lang="en-US" sz="2600" dirty="0">
                <a:solidFill>
                  <a:srgbClr val="C00000"/>
                </a:solidFill>
                <a:latin typeface="Cambria" panose="02040503050406030204" pitchFamily="18" charset="0"/>
              </a:rPr>
              <a:t>overheads</a:t>
            </a:r>
            <a:r>
              <a:rPr lang="en-US" sz="2600" dirty="0">
                <a:latin typeface="Cambria" panose="02040503050406030204" pitchFamily="18" charset="0"/>
              </a:rPr>
              <a:t> of unnecessarily large address spaces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Decouple address translation from access protection</a:t>
            </a:r>
          </a:p>
          <a:p>
            <a:r>
              <a:rPr lang="en-US" sz="2600" b="1" dirty="0">
                <a:latin typeface="Cambria" panose="02040503050406030204" pitchFamily="18" charset="0"/>
              </a:rPr>
              <a:t>-      </a:t>
            </a: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Defers</a:t>
            </a:r>
            <a:r>
              <a:rPr lang="en-US" sz="2600" dirty="0">
                <a:latin typeface="Cambria" panose="02040503050406030204" pitchFamily="18" charset="0"/>
              </a:rPr>
              <a:t> address translation until necessary to access memory</a:t>
            </a:r>
          </a:p>
          <a:p>
            <a:pPr marL="595313" indent="-595313"/>
            <a:r>
              <a:rPr lang="en-US" sz="2600" dirty="0">
                <a:latin typeface="Cambria" panose="02040503050406030204" pitchFamily="18" charset="0"/>
              </a:rPr>
              <a:t>-      Enables the </a:t>
            </a: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flexibility</a:t>
            </a:r>
            <a:r>
              <a:rPr lang="en-US" sz="2600" dirty="0">
                <a:latin typeface="Cambria" panose="02040503050406030204" pitchFamily="18" charset="0"/>
              </a:rPr>
              <a:t> of managing translation and protection using separate structures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sz="2600" b="1" dirty="0">
                <a:solidFill>
                  <a:srgbClr val="528233"/>
                </a:solidFill>
                <a:latin typeface="Cambria" panose="02040503050406030204" pitchFamily="18" charset="0"/>
              </a:rPr>
              <a:t>Communicate data semantics to the hardware</a:t>
            </a:r>
          </a:p>
          <a:p>
            <a:r>
              <a:rPr lang="en-US" sz="2600" b="1" dirty="0">
                <a:latin typeface="Cambria" panose="02040503050406030204" pitchFamily="18" charset="0"/>
              </a:rPr>
              <a:t>-      </a:t>
            </a:r>
            <a:r>
              <a:rPr lang="en-US" sz="2600" dirty="0">
                <a:latin typeface="Cambria" panose="02040503050406030204" pitchFamily="18" charset="0"/>
              </a:rPr>
              <a:t>Enables </a:t>
            </a: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intelligent</a:t>
            </a:r>
            <a:r>
              <a:rPr lang="en-US" sz="2600" dirty="0">
                <a:latin typeface="Cambria" panose="02040503050406030204" pitchFamily="18" charset="0"/>
              </a:rPr>
              <a:t> resource management</a:t>
            </a:r>
          </a:p>
        </p:txBody>
      </p:sp>
      <p:sp>
        <p:nvSpPr>
          <p:cNvPr id="391" name="TextBox 390">
            <a:extLst>
              <a:ext uri="{FF2B5EF4-FFF2-40B4-BE49-F238E27FC236}">
                <a16:creationId xmlns:a16="http://schemas.microsoft.com/office/drawing/2014/main" id="{7E162EF4-F731-5D4D-9019-BAFFDC3AD6CD}"/>
              </a:ext>
            </a:extLst>
          </p:cNvPr>
          <p:cNvSpPr txBox="1"/>
          <p:nvPr/>
        </p:nvSpPr>
        <p:spPr>
          <a:xfrm>
            <a:off x="497060" y="18094080"/>
            <a:ext cx="9793227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4: Virtual Block Interface (VBI)</a:t>
            </a:r>
          </a:p>
        </p:txBody>
      </p:sp>
      <p:cxnSp>
        <p:nvCxnSpPr>
          <p:cNvPr id="392" name="Straight Connector 391">
            <a:extLst>
              <a:ext uri="{FF2B5EF4-FFF2-40B4-BE49-F238E27FC236}">
                <a16:creationId xmlns:a16="http://schemas.microsoft.com/office/drawing/2014/main" id="{4B9A039F-02ED-C745-B618-9C10675846B0}"/>
              </a:ext>
            </a:extLst>
          </p:cNvPr>
          <p:cNvCxnSpPr>
            <a:cxnSpLocks/>
          </p:cNvCxnSpPr>
          <p:nvPr/>
        </p:nvCxnSpPr>
        <p:spPr>
          <a:xfrm>
            <a:off x="10505865" y="22257497"/>
            <a:ext cx="8743714" cy="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>
            <a:extLst>
              <a:ext uri="{FF2B5EF4-FFF2-40B4-BE49-F238E27FC236}">
                <a16:creationId xmlns:a16="http://schemas.microsoft.com/office/drawing/2014/main" id="{8FB8CDD7-D281-A044-8B57-1A4A0BFC4E03}"/>
              </a:ext>
            </a:extLst>
          </p:cNvPr>
          <p:cNvCxnSpPr>
            <a:cxnSpLocks/>
          </p:cNvCxnSpPr>
          <p:nvPr/>
        </p:nvCxnSpPr>
        <p:spPr>
          <a:xfrm>
            <a:off x="19249579" y="22296926"/>
            <a:ext cx="0" cy="7007405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4" name="Rectangle 393">
            <a:extLst>
              <a:ext uri="{FF2B5EF4-FFF2-40B4-BE49-F238E27FC236}">
                <a16:creationId xmlns:a16="http://schemas.microsoft.com/office/drawing/2014/main" id="{FAD2C956-67D4-E244-BD1C-9F23B5834FF7}"/>
              </a:ext>
            </a:extLst>
          </p:cNvPr>
          <p:cNvSpPr/>
          <p:nvPr/>
        </p:nvSpPr>
        <p:spPr>
          <a:xfrm>
            <a:off x="10235195" y="22581400"/>
            <a:ext cx="8951440" cy="6504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>
              <a:spcBef>
                <a:spcPts val="400"/>
              </a:spcBef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</a:rPr>
              <a:t>Achieving the guiding principles:</a:t>
            </a:r>
          </a:p>
          <a:p>
            <a:pPr marL="971550" lvl="1" indent="-51435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A process’ VBs define its address space</a:t>
            </a:r>
            <a:r>
              <a:rPr lang="en-US" sz="2600" dirty="0">
                <a:latin typeface="Cambria" panose="02040503050406030204" pitchFamily="18" charset="0"/>
              </a:rPr>
              <a:t>, i.e., determined by the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actual needs of the process</a:t>
            </a:r>
          </a:p>
          <a:p>
            <a:pPr marL="971550" lvl="1" indent="-51435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Address mapping</a:t>
            </a:r>
            <a:r>
              <a:rPr lang="en-US" sz="2600" dirty="0">
                <a:latin typeface="Cambria" panose="02040503050406030204" pitchFamily="18" charset="0"/>
              </a:rPr>
              <a:t> is dedicated to the </a:t>
            </a:r>
            <a:r>
              <a:rPr lang="en-US" sz="2600" b="1" dirty="0">
                <a:solidFill>
                  <a:srgbClr val="7030A0"/>
                </a:solidFill>
                <a:latin typeface="Cambria" panose="02040503050406030204" pitchFamily="18" charset="0"/>
              </a:rPr>
              <a:t>MTL</a:t>
            </a:r>
            <a:r>
              <a:rPr lang="en-US" sz="2600" dirty="0">
                <a:latin typeface="Cambria" panose="02040503050406030204" pitchFamily="18" charset="0"/>
              </a:rPr>
              <a:t>, while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OS</a:t>
            </a:r>
            <a:r>
              <a:rPr lang="en-US" sz="2600" dirty="0">
                <a:latin typeface="Cambria" panose="02040503050406030204" pitchFamily="18" charset="0"/>
              </a:rPr>
              <a:t>  retains full control over </a:t>
            </a:r>
            <a:r>
              <a:rPr lang="en-US" sz="2600" b="1" dirty="0">
                <a:latin typeface="Cambria" panose="02040503050406030204" pitchFamily="18" charset="0"/>
              </a:rPr>
              <a:t>managing the access permissions</a:t>
            </a:r>
          </a:p>
          <a:p>
            <a:pPr marL="971550" lvl="1" indent="-514350">
              <a:spcBef>
                <a:spcPts val="400"/>
              </a:spcBef>
              <a:buFont typeface="+mj-lt"/>
              <a:buAutoNum type="arabicPeriod"/>
            </a:pPr>
            <a:r>
              <a:rPr lang="en-US" sz="2600" b="1" dirty="0">
                <a:latin typeface="Cambria" panose="02040503050406030204" pitchFamily="18" charset="0"/>
              </a:rPr>
              <a:t>Each VB is associated </a:t>
            </a:r>
            <a:r>
              <a:rPr lang="en-US" sz="2600" dirty="0">
                <a:latin typeface="Cambria" panose="02040503050406030204" pitchFamily="18" charset="0"/>
              </a:rPr>
              <a:t>with a set of information:</a:t>
            </a:r>
            <a:endParaRPr lang="en-US" sz="2600" b="1" dirty="0">
              <a:solidFill>
                <a:schemeClr val="accent1"/>
              </a:solidFill>
              <a:latin typeface="Cambria" panose="02040503050406030204" pitchFamily="18" charset="0"/>
            </a:endParaRPr>
          </a:p>
          <a:p>
            <a:pPr marL="1654175" lvl="1" indent="-577850">
              <a:spcBef>
                <a:spcPts val="400"/>
              </a:spcBef>
              <a:buFont typeface="System Font Regular"/>
              <a:buChar char="⁃"/>
            </a:pPr>
            <a:r>
              <a:rPr lang="en-US" sz="2600" dirty="0">
                <a:latin typeface="Cambria" panose="02040503050406030204" pitchFamily="18" charset="0"/>
              </a:rPr>
              <a:t>A System-wide </a:t>
            </a: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unique ID</a:t>
            </a:r>
          </a:p>
          <a:p>
            <a:pPr marL="1654175" lvl="1" indent="-577850">
              <a:spcBef>
                <a:spcPts val="400"/>
              </a:spcBef>
              <a:buFont typeface="System Font Regular"/>
              <a:buChar char="⁃"/>
            </a:pP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Size </a:t>
            </a:r>
            <a:r>
              <a:rPr lang="en-US" sz="2600" dirty="0">
                <a:latin typeface="Cambria" panose="02040503050406030204" pitchFamily="18" charset="0"/>
              </a:rPr>
              <a:t>of the VB</a:t>
            </a:r>
          </a:p>
          <a:p>
            <a:pPr marL="1654175" lvl="1" indent="-577850">
              <a:spcBef>
                <a:spcPts val="400"/>
              </a:spcBef>
              <a:buFont typeface="System Font Regular"/>
              <a:buChar char="⁃"/>
            </a:pP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Enable bit</a:t>
            </a:r>
          </a:p>
          <a:p>
            <a:pPr marL="1654175" lvl="1" indent="-577850">
              <a:spcBef>
                <a:spcPts val="400"/>
              </a:spcBef>
              <a:buFont typeface="System Font Regular"/>
              <a:buChar char="⁃"/>
            </a:pP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Reference counter: </a:t>
            </a:r>
            <a:r>
              <a:rPr lang="en-US" sz="2600" dirty="0">
                <a:latin typeface="Cambria" panose="02040503050406030204" pitchFamily="18" charset="0"/>
              </a:rPr>
              <a:t>number of processes attached to the VB</a:t>
            </a:r>
          </a:p>
          <a:p>
            <a:pPr marL="1654175" lvl="1" indent="-577850">
              <a:spcBef>
                <a:spcPts val="400"/>
              </a:spcBef>
              <a:buFont typeface="System Font Regular"/>
              <a:buChar char="⁃"/>
            </a:pPr>
            <a:r>
              <a:rPr lang="en-US" sz="2600" dirty="0">
                <a:solidFill>
                  <a:schemeClr val="accent1"/>
                </a:solidFill>
                <a:latin typeface="Cambria" panose="02040503050406030204" pitchFamily="18" charset="0"/>
              </a:rPr>
              <a:t>Properties bit vector: </a:t>
            </a:r>
            <a:r>
              <a:rPr lang="en-US" sz="2600" dirty="0">
                <a:solidFill>
                  <a:srgbClr val="528233"/>
                </a:solidFill>
                <a:latin typeface="Cambria" panose="02040503050406030204" pitchFamily="18" charset="0"/>
              </a:rPr>
              <a:t>semantic information about VB contents</a:t>
            </a:r>
            <a:r>
              <a:rPr lang="en-US" sz="2600" dirty="0">
                <a:latin typeface="Cambria" panose="02040503050406030204" pitchFamily="18" charset="0"/>
              </a:rPr>
              <a:t>, such as access pattern, latency sensitive vs. bandwidth sensitive</a:t>
            </a:r>
          </a:p>
        </p:txBody>
      </p:sp>
      <p:cxnSp>
        <p:nvCxnSpPr>
          <p:cNvPr id="395" name="Straight Connector 394">
            <a:extLst>
              <a:ext uri="{FF2B5EF4-FFF2-40B4-BE49-F238E27FC236}">
                <a16:creationId xmlns:a16="http://schemas.microsoft.com/office/drawing/2014/main" id="{D178D673-E8DD-3B42-93CA-F6F49927737C}"/>
              </a:ext>
            </a:extLst>
          </p:cNvPr>
          <p:cNvCxnSpPr>
            <a:cxnSpLocks/>
          </p:cNvCxnSpPr>
          <p:nvPr/>
        </p:nvCxnSpPr>
        <p:spPr>
          <a:xfrm>
            <a:off x="414205" y="20685109"/>
            <a:ext cx="10083169" cy="0"/>
          </a:xfrm>
          <a:prstGeom prst="line">
            <a:avLst/>
          </a:prstGeom>
          <a:ln>
            <a:solidFill>
              <a:srgbClr val="2C3FEB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6" name="TextBox 395">
            <a:extLst>
              <a:ext uri="{FF2B5EF4-FFF2-40B4-BE49-F238E27FC236}">
                <a16:creationId xmlns:a16="http://schemas.microsoft.com/office/drawing/2014/main" id="{33368E96-BC45-A547-BCC2-23848A880CD3}"/>
              </a:ext>
            </a:extLst>
          </p:cNvPr>
          <p:cNvSpPr txBox="1"/>
          <p:nvPr/>
        </p:nvSpPr>
        <p:spPr>
          <a:xfrm>
            <a:off x="524236" y="24878845"/>
            <a:ext cx="9811800" cy="92178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4" b="1" dirty="0">
                <a:solidFill>
                  <a:schemeClr val="bg1"/>
                </a:solidFill>
              </a:rPr>
              <a:t>6: Optimizations Enabled by VBI</a:t>
            </a:r>
          </a:p>
        </p:txBody>
      </p:sp>
      <p:graphicFrame>
        <p:nvGraphicFramePr>
          <p:cNvPr id="397" name="Chart 396">
            <a:extLst>
              <a:ext uri="{FF2B5EF4-FFF2-40B4-BE49-F238E27FC236}">
                <a16:creationId xmlns:a16="http://schemas.microsoft.com/office/drawing/2014/main" id="{09E77F8F-7073-AD49-9F6D-094DCD96FE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773432"/>
              </p:ext>
            </p:extLst>
          </p:nvPr>
        </p:nvGraphicFramePr>
        <p:xfrm>
          <a:off x="890020" y="32001602"/>
          <a:ext cx="11297461" cy="3699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sp>
        <p:nvSpPr>
          <p:cNvPr id="402" name="TextBox 401">
            <a:extLst>
              <a:ext uri="{FF2B5EF4-FFF2-40B4-BE49-F238E27FC236}">
                <a16:creationId xmlns:a16="http://schemas.microsoft.com/office/drawing/2014/main" id="{46D3ACB6-1A9C-C045-B8DD-CA6B4EB49799}"/>
              </a:ext>
            </a:extLst>
          </p:cNvPr>
          <p:cNvSpPr txBox="1"/>
          <p:nvPr/>
        </p:nvSpPr>
        <p:spPr>
          <a:xfrm rot="16200000">
            <a:off x="190595" y="33256711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Speedup</a:t>
            </a:r>
          </a:p>
        </p:txBody>
      </p: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E148F953-B270-704D-B8C0-C706143EFCB4}"/>
              </a:ext>
            </a:extLst>
          </p:cNvPr>
          <p:cNvGrpSpPr/>
          <p:nvPr/>
        </p:nvGrpSpPr>
        <p:grpSpPr>
          <a:xfrm>
            <a:off x="3682860" y="32100644"/>
            <a:ext cx="521867" cy="548548"/>
            <a:chOff x="2696419" y="1125584"/>
            <a:chExt cx="521867" cy="548548"/>
          </a:xfrm>
        </p:grpSpPr>
        <p:sp>
          <p:nvSpPr>
            <p:cNvPr id="404" name="TextBox 403">
              <a:extLst>
                <a:ext uri="{FF2B5EF4-FFF2-40B4-BE49-F238E27FC236}">
                  <a16:creationId xmlns:a16="http://schemas.microsoft.com/office/drawing/2014/main" id="{A5FAD5F0-56E3-DD4C-9758-04B8505CB32E}"/>
                </a:ext>
              </a:extLst>
            </p:cNvPr>
            <p:cNvSpPr txBox="1"/>
            <p:nvPr/>
          </p:nvSpPr>
          <p:spPr>
            <a:xfrm rot="16200000">
              <a:off x="2591422" y="1230581"/>
              <a:ext cx="5485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13.3</a:t>
              </a:r>
            </a:p>
          </p:txBody>
        </p:sp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9AAEBB48-D43C-034A-B627-17DD861F254E}"/>
                </a:ext>
              </a:extLst>
            </p:cNvPr>
            <p:cNvSpPr txBox="1"/>
            <p:nvPr/>
          </p:nvSpPr>
          <p:spPr>
            <a:xfrm rot="16200000">
              <a:off x="2826833" y="1232441"/>
              <a:ext cx="44435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8.9</a:t>
              </a:r>
            </a:p>
          </p:txBody>
        </p:sp>
      </p:grpSp>
      <p:sp>
        <p:nvSpPr>
          <p:cNvPr id="406" name="Rectangle 405">
            <a:extLst>
              <a:ext uri="{FF2B5EF4-FFF2-40B4-BE49-F238E27FC236}">
                <a16:creationId xmlns:a16="http://schemas.microsoft.com/office/drawing/2014/main" id="{4DD8A500-3A26-714C-9B6A-465D859396FD}"/>
              </a:ext>
            </a:extLst>
          </p:cNvPr>
          <p:cNvSpPr/>
          <p:nvPr/>
        </p:nvSpPr>
        <p:spPr>
          <a:xfrm>
            <a:off x="155818" y="30329650"/>
            <a:ext cx="17423453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Native: </a:t>
            </a:r>
            <a:r>
              <a:rPr lang="en-US" sz="2600" dirty="0">
                <a:latin typeface="Cambria" panose="02040503050406030204" pitchFamily="18" charset="0"/>
              </a:rPr>
              <a:t>applications run natively on an x86-64 system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Virtual: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  <a:r>
              <a:rPr lang="en-US" sz="2600" dirty="0">
                <a:latin typeface="Cambria" panose="02040503050406030204" pitchFamily="18" charset="0"/>
              </a:rPr>
              <a:t>applications run inside a virtual machine (accelerated using 2D page walk cache [Bhargava+, ASPLOS’08])</a:t>
            </a:r>
            <a:r>
              <a:rPr lang="en-US" sz="2600" b="1" dirty="0">
                <a:latin typeface="Cambria" panose="02040503050406030204" pitchFamily="18" charset="0"/>
              </a:rPr>
              <a:t> 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Perfect TLB: </a:t>
            </a:r>
            <a:r>
              <a:rPr lang="en-US" sz="2600" dirty="0">
                <a:latin typeface="Cambria" panose="02040503050406030204" pitchFamily="18" charset="0"/>
              </a:rPr>
              <a:t>an unrealistic version of Native with no translation overhead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VBI-Full: </a:t>
            </a:r>
            <a:r>
              <a:rPr lang="en-US" sz="2600" dirty="0">
                <a:latin typeface="Cambria" panose="02040503050406030204" pitchFamily="18" charset="0"/>
              </a:rPr>
              <a:t>VBI with all the optimizations that it enables</a:t>
            </a:r>
          </a:p>
        </p:txBody>
      </p:sp>
      <p:sp>
        <p:nvSpPr>
          <p:cNvPr id="407" name="Rectangle 406">
            <a:extLst>
              <a:ext uri="{FF2B5EF4-FFF2-40B4-BE49-F238E27FC236}">
                <a16:creationId xmlns:a16="http://schemas.microsoft.com/office/drawing/2014/main" id="{ED827D26-C6F7-C948-B213-3DA8B63B97DC}"/>
              </a:ext>
            </a:extLst>
          </p:cNvPr>
          <p:cNvSpPr/>
          <p:nvPr/>
        </p:nvSpPr>
        <p:spPr>
          <a:xfrm>
            <a:off x="101828" y="25821218"/>
            <a:ext cx="10794763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>
              <a:spcBef>
                <a:spcPts val="400"/>
              </a:spcBef>
            </a:pP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Naturally </a:t>
            </a:r>
            <a:r>
              <a:rPr lang="en-US" sz="2600" b="1" dirty="0">
                <a:latin typeface="Cambria" panose="02040503050406030204" pitchFamily="18" charset="0"/>
              </a:rPr>
              <a:t>enabled by VBI and </a:t>
            </a:r>
            <a:r>
              <a:rPr lang="en-US" sz="2600" b="1" dirty="0">
                <a:solidFill>
                  <a:schemeClr val="accent1"/>
                </a:solidFill>
                <a:latin typeface="Cambria" panose="02040503050406030204" pitchFamily="18" charset="0"/>
              </a:rPr>
              <a:t>not easily attainable before</a:t>
            </a:r>
            <a:r>
              <a:rPr lang="en-US" sz="2600" b="1" dirty="0">
                <a:latin typeface="Cambria" panose="02040503050406030204" pitchFamily="18" charset="0"/>
              </a:rPr>
              <a:t>: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Appropriately sized process address space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Flexible address translation structures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Communicating data semantics to the hardware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Inherently virtual caches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Eliminating 2D page walks in virtual machines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Delayed physical memory allocation</a:t>
            </a:r>
          </a:p>
          <a:p>
            <a:pPr marL="914400" lvl="1" indent="-457200"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mbria" panose="02040503050406030204" pitchFamily="18" charset="0"/>
              </a:rPr>
              <a:t>Early memory reservation mechanism</a:t>
            </a:r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D3D4E857-2355-5643-A214-4F41D3BA3CBF}"/>
              </a:ext>
            </a:extLst>
          </p:cNvPr>
          <p:cNvSpPr/>
          <p:nvPr/>
        </p:nvSpPr>
        <p:spPr>
          <a:xfrm>
            <a:off x="18381371" y="17992759"/>
            <a:ext cx="947890" cy="978194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6" name="Straight Connector 435">
            <a:extLst>
              <a:ext uri="{FF2B5EF4-FFF2-40B4-BE49-F238E27FC236}">
                <a16:creationId xmlns:a16="http://schemas.microsoft.com/office/drawing/2014/main" id="{6C50A712-9DF7-BD4E-88BD-2DF8BC697642}"/>
              </a:ext>
            </a:extLst>
          </p:cNvPr>
          <p:cNvCxnSpPr>
            <a:cxnSpLocks/>
            <a:endCxn id="435" idx="0"/>
          </p:cNvCxnSpPr>
          <p:nvPr/>
        </p:nvCxnSpPr>
        <p:spPr>
          <a:xfrm flipH="1">
            <a:off x="18855316" y="17073295"/>
            <a:ext cx="2573044" cy="919464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7" name="Straight Connector 436">
            <a:extLst>
              <a:ext uri="{FF2B5EF4-FFF2-40B4-BE49-F238E27FC236}">
                <a16:creationId xmlns:a16="http://schemas.microsoft.com/office/drawing/2014/main" id="{1B461753-004C-E54E-8764-90D3EB518BA9}"/>
              </a:ext>
            </a:extLst>
          </p:cNvPr>
          <p:cNvCxnSpPr>
            <a:cxnSpLocks/>
          </p:cNvCxnSpPr>
          <p:nvPr/>
        </p:nvCxnSpPr>
        <p:spPr>
          <a:xfrm flipH="1">
            <a:off x="18874111" y="18933364"/>
            <a:ext cx="2626750" cy="37589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C5A8278-E5FD-B84E-BE67-D05FB507627E}"/>
              </a:ext>
            </a:extLst>
          </p:cNvPr>
          <p:cNvGrpSpPr/>
          <p:nvPr/>
        </p:nvGrpSpPr>
        <p:grpSpPr>
          <a:xfrm>
            <a:off x="21484645" y="16987573"/>
            <a:ext cx="3286033" cy="2010371"/>
            <a:chOff x="11101645" y="22792003"/>
            <a:chExt cx="3286033" cy="2010371"/>
          </a:xfrm>
        </p:grpSpPr>
        <p:sp>
          <p:nvSpPr>
            <p:cNvPr id="438" name="Rounded Rectangle 437">
              <a:extLst>
                <a:ext uri="{FF2B5EF4-FFF2-40B4-BE49-F238E27FC236}">
                  <a16:creationId xmlns:a16="http://schemas.microsoft.com/office/drawing/2014/main" id="{245C5222-173F-7D49-AD22-87D3B37B0457}"/>
                </a:ext>
              </a:extLst>
            </p:cNvPr>
            <p:cNvSpPr/>
            <p:nvPr/>
          </p:nvSpPr>
          <p:spPr>
            <a:xfrm>
              <a:off x="11101645" y="22792003"/>
              <a:ext cx="3286033" cy="2010371"/>
            </a:xfrm>
            <a:prstGeom prst="roundRect">
              <a:avLst>
                <a:gd name="adj" fmla="val 8640"/>
              </a:avLst>
            </a:prstGeom>
            <a:solidFill>
              <a:srgbClr val="EDBAAB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15D078B8-709C-9144-86AF-B8F988984174}"/>
                </a:ext>
              </a:extLst>
            </p:cNvPr>
            <p:cNvSpPr txBox="1"/>
            <p:nvPr/>
          </p:nvSpPr>
          <p:spPr>
            <a:xfrm>
              <a:off x="12289844" y="22819056"/>
              <a:ext cx="540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VB</a:t>
              </a:r>
            </a:p>
          </p:txBody>
        </p:sp>
        <p:sp>
          <p:nvSpPr>
            <p:cNvPr id="440" name="Rounded Rectangle 439">
              <a:extLst>
                <a:ext uri="{FF2B5EF4-FFF2-40B4-BE49-F238E27FC236}">
                  <a16:creationId xmlns:a16="http://schemas.microsoft.com/office/drawing/2014/main" id="{2903721A-0286-3645-B3A0-FFD8CD259D7E}"/>
                </a:ext>
              </a:extLst>
            </p:cNvPr>
            <p:cNvSpPr/>
            <p:nvPr/>
          </p:nvSpPr>
          <p:spPr>
            <a:xfrm>
              <a:off x="11454367" y="24086706"/>
              <a:ext cx="919502" cy="595543"/>
            </a:xfrm>
            <a:prstGeom prst="roundRect">
              <a:avLst/>
            </a:prstGeom>
            <a:solidFill>
              <a:srgbClr val="C00000">
                <a:alpha val="65098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Enable</a:t>
              </a:r>
            </a:p>
          </p:txBody>
        </p:sp>
        <p:sp>
          <p:nvSpPr>
            <p:cNvPr id="441" name="Rounded Rectangle 440">
              <a:extLst>
                <a:ext uri="{FF2B5EF4-FFF2-40B4-BE49-F238E27FC236}">
                  <a16:creationId xmlns:a16="http://schemas.microsoft.com/office/drawing/2014/main" id="{CF78AFE1-6E0C-E648-A1AB-7179AF402C1A}"/>
                </a:ext>
              </a:extLst>
            </p:cNvPr>
            <p:cNvSpPr/>
            <p:nvPr/>
          </p:nvSpPr>
          <p:spPr>
            <a:xfrm>
              <a:off x="12623085" y="23335927"/>
              <a:ext cx="1395902" cy="595543"/>
            </a:xfrm>
            <a:prstGeom prst="roundRect">
              <a:avLst/>
            </a:prstGeom>
            <a:solidFill>
              <a:srgbClr val="C00000">
                <a:alpha val="65098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Reference Counter</a:t>
              </a:r>
            </a:p>
          </p:txBody>
        </p:sp>
        <p:sp>
          <p:nvSpPr>
            <p:cNvPr id="442" name="Rounded Rectangle 441">
              <a:extLst>
                <a:ext uri="{FF2B5EF4-FFF2-40B4-BE49-F238E27FC236}">
                  <a16:creationId xmlns:a16="http://schemas.microsoft.com/office/drawing/2014/main" id="{56372041-07D0-6F42-A254-F93BC4A00E03}"/>
                </a:ext>
              </a:extLst>
            </p:cNvPr>
            <p:cNvSpPr/>
            <p:nvPr/>
          </p:nvSpPr>
          <p:spPr>
            <a:xfrm>
              <a:off x="12623085" y="24084874"/>
              <a:ext cx="1395902" cy="595543"/>
            </a:xfrm>
            <a:prstGeom prst="roundRect">
              <a:avLst/>
            </a:prstGeom>
            <a:solidFill>
              <a:srgbClr val="C00000">
                <a:alpha val="65098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Properties</a:t>
              </a:r>
            </a:p>
          </p:txBody>
        </p:sp>
        <p:sp>
          <p:nvSpPr>
            <p:cNvPr id="443" name="Rounded Rectangle 442">
              <a:extLst>
                <a:ext uri="{FF2B5EF4-FFF2-40B4-BE49-F238E27FC236}">
                  <a16:creationId xmlns:a16="http://schemas.microsoft.com/office/drawing/2014/main" id="{03C1B2E6-B1F1-9A40-B319-EAEFD8C3B5B9}"/>
                </a:ext>
              </a:extLst>
            </p:cNvPr>
            <p:cNvSpPr/>
            <p:nvPr/>
          </p:nvSpPr>
          <p:spPr>
            <a:xfrm>
              <a:off x="11454367" y="23343866"/>
              <a:ext cx="919502" cy="595543"/>
            </a:xfrm>
            <a:prstGeom prst="roundRect">
              <a:avLst/>
            </a:prstGeom>
            <a:solidFill>
              <a:srgbClr val="C00000">
                <a:alpha val="65098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Size</a:t>
              </a:r>
            </a:p>
          </p:txBody>
        </p:sp>
        <p:sp>
          <p:nvSpPr>
            <p:cNvPr id="444" name="TextBox 443">
              <a:extLst>
                <a:ext uri="{FF2B5EF4-FFF2-40B4-BE49-F238E27FC236}">
                  <a16:creationId xmlns:a16="http://schemas.microsoft.com/office/drawing/2014/main" id="{FE569848-D07F-A046-B042-F7962B741A03}"/>
                </a:ext>
              </a:extLst>
            </p:cNvPr>
            <p:cNvSpPr txBox="1"/>
            <p:nvPr/>
          </p:nvSpPr>
          <p:spPr>
            <a:xfrm>
              <a:off x="12735351" y="22819056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X</a:t>
              </a:r>
            </a:p>
          </p:txBody>
        </p:sp>
      </p:grpSp>
      <p:sp>
        <p:nvSpPr>
          <p:cNvPr id="445" name="Rounded Rectangle 444">
            <a:extLst>
              <a:ext uri="{FF2B5EF4-FFF2-40B4-BE49-F238E27FC236}">
                <a16:creationId xmlns:a16="http://schemas.microsoft.com/office/drawing/2014/main" id="{7CDD19EB-5D16-2C4A-B9CF-16544420D278}"/>
              </a:ext>
            </a:extLst>
          </p:cNvPr>
          <p:cNvSpPr/>
          <p:nvPr/>
        </p:nvSpPr>
        <p:spPr>
          <a:xfrm>
            <a:off x="555375" y="26319350"/>
            <a:ext cx="9616942" cy="2166857"/>
          </a:xfrm>
          <a:prstGeom prst="roundRect">
            <a:avLst>
              <a:gd name="adj" fmla="val 9098"/>
            </a:avLst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28233"/>
              </a:solidFill>
            </a:endParaRPr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0FAA37F3-E7B3-814B-861E-32BD8809085C}"/>
              </a:ext>
            </a:extLst>
          </p:cNvPr>
          <p:cNvSpPr txBox="1"/>
          <p:nvPr/>
        </p:nvSpPr>
        <p:spPr>
          <a:xfrm>
            <a:off x="8681649" y="27028028"/>
            <a:ext cx="1530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000"/>
                </a:solidFill>
              </a:rPr>
              <a:t>Inherent to VBI design</a:t>
            </a:r>
          </a:p>
        </p:txBody>
      </p:sp>
      <p:sp>
        <p:nvSpPr>
          <p:cNvPr id="447" name="Rounded Rectangle 446">
            <a:extLst>
              <a:ext uri="{FF2B5EF4-FFF2-40B4-BE49-F238E27FC236}">
                <a16:creationId xmlns:a16="http://schemas.microsoft.com/office/drawing/2014/main" id="{E2EC6970-18B5-B044-B21A-52B3831D7FE5}"/>
              </a:ext>
            </a:extLst>
          </p:cNvPr>
          <p:cNvSpPr/>
          <p:nvPr/>
        </p:nvSpPr>
        <p:spPr>
          <a:xfrm>
            <a:off x="544853" y="28565886"/>
            <a:ext cx="9616942" cy="787253"/>
          </a:xfrm>
          <a:prstGeom prst="roundRect">
            <a:avLst>
              <a:gd name="adj" fmla="val 9098"/>
            </a:avLst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F8B831B0-BEDF-2C46-80B7-13F3BDF61A87}"/>
              </a:ext>
            </a:extLst>
          </p:cNvPr>
          <p:cNvSpPr txBox="1"/>
          <p:nvPr/>
        </p:nvSpPr>
        <p:spPr>
          <a:xfrm>
            <a:off x="8681649" y="28628276"/>
            <a:ext cx="1530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C00000"/>
                </a:solidFill>
              </a:rPr>
              <a:t>Covered in the paper</a:t>
            </a:r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19959</TotalTime>
  <Words>1058</Words>
  <Application>Microsoft Macintosh PowerPoint</Application>
  <PresentationFormat>Custom</PresentationFormat>
  <Paragraphs>201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57" baseType="lpstr">
      <vt:lpstr>Arial</vt:lpstr>
      <vt:lpstr>Calibri</vt:lpstr>
      <vt:lpstr>Cambria</vt:lpstr>
      <vt:lpstr>Garamond</vt:lpstr>
      <vt:lpstr>Lucida Grande</vt:lpstr>
      <vt:lpstr>Myriad Pro Bold Cond</vt:lpstr>
      <vt:lpstr>System Font Regular</vt:lpstr>
      <vt:lpstr>Tahoma</vt:lpstr>
      <vt:lpstr>Times New Roman</vt:lpstr>
      <vt:lpstr>Wingdings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Nastaran Hajinazar</cp:lastModifiedBy>
  <cp:revision>409</cp:revision>
  <cp:lastPrinted>2016-10-11T15:36:59Z</cp:lastPrinted>
  <dcterms:created xsi:type="dcterms:W3CDTF">2015-12-16T20:28:52Z</dcterms:created>
  <dcterms:modified xsi:type="dcterms:W3CDTF">2020-08-07T19:37:55Z</dcterms:modified>
  <cp:category/>
</cp:coreProperties>
</file>