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7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1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2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3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2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6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27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8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29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1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2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33.xml" ContentType="application/vnd.openxmlformats-officedocument.theme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theme/theme34.xml" ContentType="application/vnd.openxmlformats-officedocument.theme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35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36.xml" ContentType="application/vnd.openxmlformats-officedocument.theme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7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8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theme/theme39.xml" ContentType="application/vnd.openxmlformats-officedocument.theme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theme/theme40.xml" ContentType="application/vnd.openxmlformats-officedocument.theme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theme/theme41.xml" ContentType="application/vnd.openxmlformats-officedocument.theme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theme/theme42.xml" ContentType="application/vnd.openxmlformats-officedocument.theme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theme/theme43.xml" ContentType="application/vnd.openxmlformats-officedocument.theme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theme/theme44.xml" ContentType="application/vnd.openxmlformats-officedocument.theme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theme/theme45.xml" ContentType="application/vnd.openxmlformats-officedocument.theme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theme/theme46.xml" ContentType="application/vnd.openxmlformats-officedocument.theme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theme/theme47.xml" ContentType="application/vnd.openxmlformats-officedocument.theme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theme/theme48.xml" ContentType="application/vnd.openxmlformats-officedocument.theme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theme/theme49.xml" ContentType="application/vnd.openxmlformats-officedocument.theme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50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theme/theme51.xml" ContentType="application/vnd.openxmlformats-officedocument.theme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52.xml" ContentType="application/vnd.openxmlformats-officedocument.theme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theme/theme53.xml" ContentType="application/vnd.openxmlformats-officedocument.theme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theme/theme54.xml" ContentType="application/vnd.openxmlformats-officedocument.theme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theme/theme55.xml" ContentType="application/vnd.openxmlformats-officedocument.theme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theme/theme56.xml" ContentType="application/vnd.openxmlformats-officedocument.theme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theme/theme57.xml" ContentType="application/vnd.openxmlformats-officedocument.theme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theme/theme58.xml" ContentType="application/vnd.openxmlformats-officedocument.theme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theme/theme59.xml" ContentType="application/vnd.openxmlformats-officedocument.theme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theme/theme60.xml" ContentType="application/vnd.openxmlformats-officedocument.theme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theme/theme61.xml" ContentType="application/vnd.openxmlformats-officedocument.theme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theme/theme62.xml" ContentType="application/vnd.openxmlformats-officedocument.theme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theme/theme63.xml" ContentType="application/vnd.openxmlformats-officedocument.theme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theme/theme64.xml" ContentType="application/vnd.openxmlformats-officedocument.theme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theme/theme65.xml" ContentType="application/vnd.openxmlformats-officedocument.theme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theme/theme66.xml" ContentType="application/vnd.openxmlformats-officedocument.theme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theme/theme67.xml" ContentType="application/vnd.openxmlformats-officedocument.theme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theme/theme68.xml" ContentType="application/vnd.openxmlformats-officedocument.theme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theme/theme69.xml" ContentType="application/vnd.openxmlformats-officedocument.theme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theme/theme70.xml" ContentType="application/vnd.openxmlformats-officedocument.theme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theme/theme71.xml" ContentType="application/vnd.openxmlformats-officedocument.theme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theme/theme72.xml" ContentType="application/vnd.openxmlformats-officedocument.theme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theme/theme73.xml" ContentType="application/vnd.openxmlformats-officedocument.theme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theme/theme74.xml" ContentType="application/vnd.openxmlformats-officedocument.theme+xml"/>
  <Override PartName="/ppt/theme/theme75.xml" ContentType="application/vnd.openxmlformats-officedocument.theme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theme/theme76.xml" ContentType="application/vnd.openxmlformats-officedocument.theme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theme/theme77.xml" ContentType="application/vnd.openxmlformats-officedocument.theme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theme/theme78.xml" ContentType="application/vnd.openxmlformats-officedocument.theme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theme/theme79.xml" ContentType="application/vnd.openxmlformats-officedocument.theme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theme/theme80.xml" ContentType="application/vnd.openxmlformats-officedocument.theme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theme/theme81.xml" ContentType="application/vnd.openxmlformats-officedocument.theme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theme/theme82.xml" ContentType="application/vnd.openxmlformats-officedocument.theme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theme/theme83.xml" ContentType="application/vnd.openxmlformats-officedocument.theme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theme/theme84.xml" ContentType="application/vnd.openxmlformats-officedocument.theme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theme/theme85.xml" ContentType="application/vnd.openxmlformats-officedocument.theme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theme/theme86.xml" ContentType="application/vnd.openxmlformats-officedocument.theme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theme/theme87.xml" ContentType="application/vnd.openxmlformats-officedocument.theme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theme/theme88.xml" ContentType="application/vnd.openxmlformats-officedocument.theme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theme/theme89.xml" ContentType="application/vnd.openxmlformats-officedocument.theme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theme/theme90.xml" ContentType="application/vnd.openxmlformats-officedocument.theme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theme/theme91.xml" ContentType="application/vnd.openxmlformats-officedocument.theme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theme/theme92.xml" ContentType="application/vnd.openxmlformats-officedocument.theme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theme/theme93.xml" ContentType="application/vnd.openxmlformats-officedocument.theme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theme/theme94.xml" ContentType="application/vnd.openxmlformats-officedocument.theme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slideLayouts/slideLayout1035.xml" ContentType="application/vnd.openxmlformats-officedocument.presentationml.slideLayout+xml"/>
  <Override PartName="/ppt/theme/theme95.xml" ContentType="application/vnd.openxmlformats-officedocument.theme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slideLayouts/slideLayout1046.xml" ContentType="application/vnd.openxmlformats-officedocument.presentationml.slideLayout+xml"/>
  <Override PartName="/ppt/theme/theme96.xml" ContentType="application/vnd.openxmlformats-officedocument.theme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theme/theme97.xml" ContentType="application/vnd.openxmlformats-officedocument.theme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slideLayouts/slideLayout1068.xml" ContentType="application/vnd.openxmlformats-officedocument.presentationml.slideLayout+xml"/>
  <Override PartName="/ppt/theme/theme98.xml" ContentType="application/vnd.openxmlformats-officedocument.theme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slideLayouts/slideLayout1079.xml" ContentType="application/vnd.openxmlformats-officedocument.presentationml.slideLayout+xml"/>
  <Override PartName="/ppt/theme/theme99.xml" ContentType="application/vnd.openxmlformats-officedocument.theme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slideLayouts/slideLayout1090.xml" ContentType="application/vnd.openxmlformats-officedocument.presentationml.slideLayout+xml"/>
  <Override PartName="/ppt/theme/theme100.xml" ContentType="application/vnd.openxmlformats-officedocument.theme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slideLayouts/slideLayout1101.xml" ContentType="application/vnd.openxmlformats-officedocument.presentationml.slideLayout+xml"/>
  <Override PartName="/ppt/theme/theme101.xml" ContentType="application/vnd.openxmlformats-officedocument.theme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slideLayouts/slideLayout1112.xml" ContentType="application/vnd.openxmlformats-officedocument.presentationml.slideLayout+xml"/>
  <Override PartName="/ppt/theme/theme102.xml" ContentType="application/vnd.openxmlformats-officedocument.theme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slideLayouts/slideLayout1123.xml" ContentType="application/vnd.openxmlformats-officedocument.presentationml.slideLayout+xml"/>
  <Override PartName="/ppt/theme/theme103.xml" ContentType="application/vnd.openxmlformats-officedocument.theme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slideLayouts/slideLayout1134.xml" ContentType="application/vnd.openxmlformats-officedocument.presentationml.slideLayout+xml"/>
  <Override PartName="/ppt/theme/theme104.xml" ContentType="application/vnd.openxmlformats-officedocument.theme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slideLayouts/slideLayout1145.xml" ContentType="application/vnd.openxmlformats-officedocument.presentationml.slideLayout+xml"/>
  <Override PartName="/ppt/theme/theme105.xml" ContentType="application/vnd.openxmlformats-officedocument.theme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slideLayouts/slideLayout1156.xml" ContentType="application/vnd.openxmlformats-officedocument.presentationml.slideLayout+xml"/>
  <Override PartName="/ppt/theme/theme106.xml" ContentType="application/vnd.openxmlformats-officedocument.theme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slideLayouts/slideLayout1167.xml" ContentType="application/vnd.openxmlformats-officedocument.presentationml.slideLayout+xml"/>
  <Override PartName="/ppt/theme/theme107.xml" ContentType="application/vnd.openxmlformats-officedocument.theme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slideLayouts/slideLayout1178.xml" ContentType="application/vnd.openxmlformats-officedocument.presentationml.slideLayout+xml"/>
  <Override PartName="/ppt/theme/theme108.xml" ContentType="application/vnd.openxmlformats-officedocument.theme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slideLayouts/slideLayout1189.xml" ContentType="application/vnd.openxmlformats-officedocument.presentationml.slideLayout+xml"/>
  <Override PartName="/ppt/theme/theme109.xml" ContentType="application/vnd.openxmlformats-officedocument.theme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1200.xml" ContentType="application/vnd.openxmlformats-officedocument.presentationml.slideLayout+xml"/>
  <Override PartName="/ppt/theme/theme110.xml" ContentType="application/vnd.openxmlformats-officedocument.theme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1211.xml" ContentType="application/vnd.openxmlformats-officedocument.presentationml.slideLayout+xml"/>
  <Override PartName="/ppt/theme/theme111.xml" ContentType="application/vnd.openxmlformats-officedocument.theme+xml"/>
  <Override PartName="/ppt/slideLayouts/slideLayout1212.xml" ContentType="application/vnd.openxmlformats-officedocument.presentationml.slideLayout+xml"/>
  <Override PartName="/ppt/slideLayouts/slideLayout1213.xml" ContentType="application/vnd.openxmlformats-officedocument.presentationml.slideLayout+xml"/>
  <Override PartName="/ppt/slideLayouts/slideLayout1214.xml" ContentType="application/vnd.openxmlformats-officedocument.presentationml.slideLayout+xml"/>
  <Override PartName="/ppt/slideLayouts/slideLayout1215.xml" ContentType="application/vnd.openxmlformats-officedocument.presentationml.slideLayout+xml"/>
  <Override PartName="/ppt/slideLayouts/slideLayout1216.xml" ContentType="application/vnd.openxmlformats-officedocument.presentationml.slideLayout+xml"/>
  <Override PartName="/ppt/slideLayouts/slideLayout1217.xml" ContentType="application/vnd.openxmlformats-officedocument.presentationml.slideLayout+xml"/>
  <Override PartName="/ppt/slideLayouts/slideLayout1218.xml" ContentType="application/vnd.openxmlformats-officedocument.presentationml.slideLayout+xml"/>
  <Override PartName="/ppt/slideLayouts/slideLayout1219.xml" ContentType="application/vnd.openxmlformats-officedocument.presentationml.slideLayout+xml"/>
  <Override PartName="/ppt/slideLayouts/slideLayout1220.xml" ContentType="application/vnd.openxmlformats-officedocument.presentationml.slideLayout+xml"/>
  <Override PartName="/ppt/slideLayouts/slideLayout1221.xml" ContentType="application/vnd.openxmlformats-officedocument.presentationml.slideLayout+xml"/>
  <Override PartName="/ppt/slideLayouts/slideLayout1222.xml" ContentType="application/vnd.openxmlformats-officedocument.presentationml.slideLayout+xml"/>
  <Override PartName="/ppt/slideLayouts/slideLayout1223.xml" ContentType="application/vnd.openxmlformats-officedocument.presentationml.slideLayout+xml"/>
  <Override PartName="/ppt/theme/theme112.xml" ContentType="application/vnd.openxmlformats-officedocument.theme+xml"/>
  <Override PartName="/ppt/slideLayouts/slideLayout1224.xml" ContentType="application/vnd.openxmlformats-officedocument.presentationml.slideLayout+xml"/>
  <Override PartName="/ppt/slideLayouts/slideLayout1225.xml" ContentType="application/vnd.openxmlformats-officedocument.presentationml.slideLayout+xml"/>
  <Override PartName="/ppt/slideLayouts/slideLayout1226.xml" ContentType="application/vnd.openxmlformats-officedocument.presentationml.slideLayout+xml"/>
  <Override PartName="/ppt/slideLayouts/slideLayout1227.xml" ContentType="application/vnd.openxmlformats-officedocument.presentationml.slideLayout+xml"/>
  <Override PartName="/ppt/slideLayouts/slideLayout1228.xml" ContentType="application/vnd.openxmlformats-officedocument.presentationml.slideLayout+xml"/>
  <Override PartName="/ppt/slideLayouts/slideLayout1229.xml" ContentType="application/vnd.openxmlformats-officedocument.presentationml.slideLayout+xml"/>
  <Override PartName="/ppt/slideLayouts/slideLayout1230.xml" ContentType="application/vnd.openxmlformats-officedocument.presentationml.slideLayout+xml"/>
  <Override PartName="/ppt/slideLayouts/slideLayout1231.xml" ContentType="application/vnd.openxmlformats-officedocument.presentationml.slideLayout+xml"/>
  <Override PartName="/ppt/slideLayouts/slideLayout1232.xml" ContentType="application/vnd.openxmlformats-officedocument.presentationml.slideLayout+xml"/>
  <Override PartName="/ppt/slideLayouts/slideLayout1233.xml" ContentType="application/vnd.openxmlformats-officedocument.presentationml.slideLayout+xml"/>
  <Override PartName="/ppt/slideLayouts/slideLayout1234.xml" ContentType="application/vnd.openxmlformats-officedocument.presentationml.slideLayout+xml"/>
  <Override PartName="/ppt/theme/theme113.xml" ContentType="application/vnd.openxmlformats-officedocument.theme+xml"/>
  <Override PartName="/ppt/slideLayouts/slideLayout1235.xml" ContentType="application/vnd.openxmlformats-officedocument.presentationml.slideLayout+xml"/>
  <Override PartName="/ppt/slideLayouts/slideLayout1236.xml" ContentType="application/vnd.openxmlformats-officedocument.presentationml.slideLayout+xml"/>
  <Override PartName="/ppt/slideLayouts/slideLayout1237.xml" ContentType="application/vnd.openxmlformats-officedocument.presentationml.slideLayout+xml"/>
  <Override PartName="/ppt/slideLayouts/slideLayout1238.xml" ContentType="application/vnd.openxmlformats-officedocument.presentationml.slideLayout+xml"/>
  <Override PartName="/ppt/slideLayouts/slideLayout1239.xml" ContentType="application/vnd.openxmlformats-officedocument.presentationml.slideLayout+xml"/>
  <Override PartName="/ppt/slideLayouts/slideLayout1240.xml" ContentType="application/vnd.openxmlformats-officedocument.presentationml.slideLayout+xml"/>
  <Override PartName="/ppt/slideLayouts/slideLayout1241.xml" ContentType="application/vnd.openxmlformats-officedocument.presentationml.slideLayout+xml"/>
  <Override PartName="/ppt/slideLayouts/slideLayout1242.xml" ContentType="application/vnd.openxmlformats-officedocument.presentationml.slideLayout+xml"/>
  <Override PartName="/ppt/slideLayouts/slideLayout1243.xml" ContentType="application/vnd.openxmlformats-officedocument.presentationml.slideLayout+xml"/>
  <Override PartName="/ppt/slideLayouts/slideLayout1244.xml" ContentType="application/vnd.openxmlformats-officedocument.presentationml.slideLayout+xml"/>
  <Override PartName="/ppt/slideLayouts/slideLayout1245.xml" ContentType="application/vnd.openxmlformats-officedocument.presentationml.slideLayout+xml"/>
  <Override PartName="/ppt/theme/theme114.xml" ContentType="application/vnd.openxmlformats-officedocument.theme+xml"/>
  <Override PartName="/ppt/slideLayouts/slideLayout1246.xml" ContentType="application/vnd.openxmlformats-officedocument.presentationml.slideLayout+xml"/>
  <Override PartName="/ppt/slideLayouts/slideLayout1247.xml" ContentType="application/vnd.openxmlformats-officedocument.presentationml.slideLayout+xml"/>
  <Override PartName="/ppt/slideLayouts/slideLayout1248.xml" ContentType="application/vnd.openxmlformats-officedocument.presentationml.slideLayout+xml"/>
  <Override PartName="/ppt/slideLayouts/slideLayout1249.xml" ContentType="application/vnd.openxmlformats-officedocument.presentationml.slideLayout+xml"/>
  <Override PartName="/ppt/slideLayouts/slideLayout1250.xml" ContentType="application/vnd.openxmlformats-officedocument.presentationml.slideLayout+xml"/>
  <Override PartName="/ppt/slideLayouts/slideLayout1251.xml" ContentType="application/vnd.openxmlformats-officedocument.presentationml.slideLayout+xml"/>
  <Override PartName="/ppt/slideLayouts/slideLayout1252.xml" ContentType="application/vnd.openxmlformats-officedocument.presentationml.slideLayout+xml"/>
  <Override PartName="/ppt/slideLayouts/slideLayout1253.xml" ContentType="application/vnd.openxmlformats-officedocument.presentationml.slideLayout+xml"/>
  <Override PartName="/ppt/slideLayouts/slideLayout125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1256.xml" ContentType="application/vnd.openxmlformats-officedocument.presentationml.slideLayout+xml"/>
  <Override PartName="/ppt/theme/theme115.xml" ContentType="application/vnd.openxmlformats-officedocument.theme+xml"/>
  <Override PartName="/ppt/slideLayouts/slideLayout1257.xml" ContentType="application/vnd.openxmlformats-officedocument.presentationml.slideLayout+xml"/>
  <Override PartName="/ppt/slideLayouts/slideLayout1258.xml" ContentType="application/vnd.openxmlformats-officedocument.presentationml.slideLayout+xml"/>
  <Override PartName="/ppt/slideLayouts/slideLayout1259.xml" ContentType="application/vnd.openxmlformats-officedocument.presentationml.slideLayout+xml"/>
  <Override PartName="/ppt/slideLayouts/slideLayout1260.xml" ContentType="application/vnd.openxmlformats-officedocument.presentationml.slideLayout+xml"/>
  <Override PartName="/ppt/slideLayouts/slideLayout1261.xml" ContentType="application/vnd.openxmlformats-officedocument.presentationml.slideLayout+xml"/>
  <Override PartName="/ppt/slideLayouts/slideLayout1262.xml" ContentType="application/vnd.openxmlformats-officedocument.presentationml.slideLayout+xml"/>
  <Override PartName="/ppt/slideLayouts/slideLayout1263.xml" ContentType="application/vnd.openxmlformats-officedocument.presentationml.slideLayout+xml"/>
  <Override PartName="/ppt/slideLayouts/slideLayout1264.xml" ContentType="application/vnd.openxmlformats-officedocument.presentationml.slideLayout+xml"/>
  <Override PartName="/ppt/slideLayouts/slideLayout1265.xml" ContentType="application/vnd.openxmlformats-officedocument.presentationml.slideLayout+xml"/>
  <Override PartName="/ppt/slideLayouts/slideLayout1266.xml" ContentType="application/vnd.openxmlformats-officedocument.presentationml.slideLayout+xml"/>
  <Override PartName="/ppt/slideLayouts/slideLayout1267.xml" ContentType="application/vnd.openxmlformats-officedocument.presentationml.slideLayout+xml"/>
  <Override PartName="/ppt/slideLayouts/slideLayout1268.xml" ContentType="application/vnd.openxmlformats-officedocument.presentationml.slideLayout+xml"/>
  <Override PartName="/ppt/theme/theme116.xml" ContentType="application/vnd.openxmlformats-officedocument.theme+xml"/>
  <Override PartName="/ppt/slideLayouts/slideLayout1269.xml" ContentType="application/vnd.openxmlformats-officedocument.presentationml.slideLayout+xml"/>
  <Override PartName="/ppt/slideLayouts/slideLayout1270.xml" ContentType="application/vnd.openxmlformats-officedocument.presentationml.slideLayout+xml"/>
  <Override PartName="/ppt/slideLayouts/slideLayout1271.xml" ContentType="application/vnd.openxmlformats-officedocument.presentationml.slideLayout+xml"/>
  <Override PartName="/ppt/slideLayouts/slideLayout1272.xml" ContentType="application/vnd.openxmlformats-officedocument.presentationml.slideLayout+xml"/>
  <Override PartName="/ppt/slideLayouts/slideLayout1273.xml" ContentType="application/vnd.openxmlformats-officedocument.presentationml.slideLayout+xml"/>
  <Override PartName="/ppt/slideLayouts/slideLayout1274.xml" ContentType="application/vnd.openxmlformats-officedocument.presentationml.slideLayout+xml"/>
  <Override PartName="/ppt/slideLayouts/slideLayout1275.xml" ContentType="application/vnd.openxmlformats-officedocument.presentationml.slideLayout+xml"/>
  <Override PartName="/ppt/slideLayouts/slideLayout1276.xml" ContentType="application/vnd.openxmlformats-officedocument.presentationml.slideLayout+xml"/>
  <Override PartName="/ppt/slideLayouts/slideLayout1277.xml" ContentType="application/vnd.openxmlformats-officedocument.presentationml.slideLayout+xml"/>
  <Override PartName="/ppt/slideLayouts/slideLayout1278.xml" ContentType="application/vnd.openxmlformats-officedocument.presentationml.slideLayout+xml"/>
  <Override PartName="/ppt/slideLayouts/slideLayout1279.xml" ContentType="application/vnd.openxmlformats-officedocument.presentationml.slideLayout+xml"/>
  <Override PartName="/ppt/theme/theme117.xml" ContentType="application/vnd.openxmlformats-officedocument.theme+xml"/>
  <Override PartName="/ppt/slideLayouts/slideLayout1280.xml" ContentType="application/vnd.openxmlformats-officedocument.presentationml.slideLayout+xml"/>
  <Override PartName="/ppt/slideLayouts/slideLayout1281.xml" ContentType="application/vnd.openxmlformats-officedocument.presentationml.slideLayout+xml"/>
  <Override PartName="/ppt/slideLayouts/slideLayout1282.xml" ContentType="application/vnd.openxmlformats-officedocument.presentationml.slideLayout+xml"/>
  <Override PartName="/ppt/slideLayouts/slideLayout1283.xml" ContentType="application/vnd.openxmlformats-officedocument.presentationml.slideLayout+xml"/>
  <Override PartName="/ppt/slideLayouts/slideLayout1284.xml" ContentType="application/vnd.openxmlformats-officedocument.presentationml.slideLayout+xml"/>
  <Override PartName="/ppt/slideLayouts/slideLayout1285.xml" ContentType="application/vnd.openxmlformats-officedocument.presentationml.slideLayout+xml"/>
  <Override PartName="/ppt/slideLayouts/slideLayout1286.xml" ContentType="application/vnd.openxmlformats-officedocument.presentationml.slideLayout+xml"/>
  <Override PartName="/ppt/slideLayouts/slideLayout1287.xml" ContentType="application/vnd.openxmlformats-officedocument.presentationml.slideLayout+xml"/>
  <Override PartName="/ppt/slideLayouts/slideLayout1288.xml" ContentType="application/vnd.openxmlformats-officedocument.presentationml.slideLayout+xml"/>
  <Override PartName="/ppt/slideLayouts/slideLayout1289.xml" ContentType="application/vnd.openxmlformats-officedocument.presentationml.slideLayout+xml"/>
  <Override PartName="/ppt/slideLayouts/slideLayout1290.xml" ContentType="application/vnd.openxmlformats-officedocument.presentationml.slideLayout+xml"/>
  <Override PartName="/ppt/theme/theme118.xml" ContentType="application/vnd.openxmlformats-officedocument.theme+xml"/>
  <Override PartName="/ppt/slideLayouts/slideLayout1291.xml" ContentType="application/vnd.openxmlformats-officedocument.presentationml.slideLayout+xml"/>
  <Override PartName="/ppt/slideLayouts/slideLayout1292.xml" ContentType="application/vnd.openxmlformats-officedocument.presentationml.slideLayout+xml"/>
  <Override PartName="/ppt/slideLayouts/slideLayout1293.xml" ContentType="application/vnd.openxmlformats-officedocument.presentationml.slideLayout+xml"/>
  <Override PartName="/ppt/slideLayouts/slideLayout1294.xml" ContentType="application/vnd.openxmlformats-officedocument.presentationml.slideLayout+xml"/>
  <Override PartName="/ppt/slideLayouts/slideLayout1295.xml" ContentType="application/vnd.openxmlformats-officedocument.presentationml.slideLayout+xml"/>
  <Override PartName="/ppt/slideLayouts/slideLayout1296.xml" ContentType="application/vnd.openxmlformats-officedocument.presentationml.slideLayout+xml"/>
  <Override PartName="/ppt/slideLayouts/slideLayout1297.xml" ContentType="application/vnd.openxmlformats-officedocument.presentationml.slideLayout+xml"/>
  <Override PartName="/ppt/slideLayouts/slideLayout1298.xml" ContentType="application/vnd.openxmlformats-officedocument.presentationml.slideLayout+xml"/>
  <Override PartName="/ppt/slideLayouts/slideLayout1299.xml" ContentType="application/vnd.openxmlformats-officedocument.presentationml.slideLayout+xml"/>
  <Override PartName="/ppt/slideLayouts/slideLayout1300.xml" ContentType="application/vnd.openxmlformats-officedocument.presentationml.slideLayout+xml"/>
  <Override PartName="/ppt/slideLayouts/slideLayout1301.xml" ContentType="application/vnd.openxmlformats-officedocument.presentationml.slideLayout+xml"/>
  <Override PartName="/ppt/theme/theme119.xml" ContentType="application/vnd.openxmlformats-officedocument.theme+xml"/>
  <Override PartName="/ppt/slideLayouts/slideLayout1302.xml" ContentType="application/vnd.openxmlformats-officedocument.presentationml.slideLayout+xml"/>
  <Override PartName="/ppt/slideLayouts/slideLayout1303.xml" ContentType="application/vnd.openxmlformats-officedocument.presentationml.slideLayout+xml"/>
  <Override PartName="/ppt/slideLayouts/slideLayout1304.xml" ContentType="application/vnd.openxmlformats-officedocument.presentationml.slideLayout+xml"/>
  <Override PartName="/ppt/slideLayouts/slideLayout1305.xml" ContentType="application/vnd.openxmlformats-officedocument.presentationml.slideLayout+xml"/>
  <Override PartName="/ppt/slideLayouts/slideLayout1306.xml" ContentType="application/vnd.openxmlformats-officedocument.presentationml.slideLayout+xml"/>
  <Override PartName="/ppt/slideLayouts/slideLayout1307.xml" ContentType="application/vnd.openxmlformats-officedocument.presentationml.slideLayout+xml"/>
  <Override PartName="/ppt/slideLayouts/slideLayout1308.xml" ContentType="application/vnd.openxmlformats-officedocument.presentationml.slideLayout+xml"/>
  <Override PartName="/ppt/slideLayouts/slideLayout1309.xml" ContentType="application/vnd.openxmlformats-officedocument.presentationml.slideLayout+xml"/>
  <Override PartName="/ppt/slideLayouts/slideLayout1310.xml" ContentType="application/vnd.openxmlformats-officedocument.presentationml.slideLayout+xml"/>
  <Override PartName="/ppt/slideLayouts/slideLayout1311.xml" ContentType="application/vnd.openxmlformats-officedocument.presentationml.slideLayout+xml"/>
  <Override PartName="/ppt/slideLayouts/slideLayout1312.xml" ContentType="application/vnd.openxmlformats-officedocument.presentationml.slideLayout+xml"/>
  <Override PartName="/ppt/theme/theme120.xml" ContentType="application/vnd.openxmlformats-officedocument.theme+xml"/>
  <Override PartName="/ppt/slideLayouts/slideLayout1313.xml" ContentType="application/vnd.openxmlformats-officedocument.presentationml.slideLayout+xml"/>
  <Override PartName="/ppt/slideLayouts/slideLayout1314.xml" ContentType="application/vnd.openxmlformats-officedocument.presentationml.slideLayout+xml"/>
  <Override PartName="/ppt/slideLayouts/slideLayout1315.xml" ContentType="application/vnd.openxmlformats-officedocument.presentationml.slideLayout+xml"/>
  <Override PartName="/ppt/slideLayouts/slideLayout1316.xml" ContentType="application/vnd.openxmlformats-officedocument.presentationml.slideLayout+xml"/>
  <Override PartName="/ppt/slideLayouts/slideLayout1317.xml" ContentType="application/vnd.openxmlformats-officedocument.presentationml.slideLayout+xml"/>
  <Override PartName="/ppt/slideLayouts/slideLayout1318.xml" ContentType="application/vnd.openxmlformats-officedocument.presentationml.slideLayout+xml"/>
  <Override PartName="/ppt/slideLayouts/slideLayout1319.xml" ContentType="application/vnd.openxmlformats-officedocument.presentationml.slideLayout+xml"/>
  <Override PartName="/ppt/slideLayouts/slideLayout1320.xml" ContentType="application/vnd.openxmlformats-officedocument.presentationml.slideLayout+xml"/>
  <Override PartName="/ppt/slideLayouts/slideLayout1321.xml" ContentType="application/vnd.openxmlformats-officedocument.presentationml.slideLayout+xml"/>
  <Override PartName="/ppt/slideLayouts/slideLayout1322.xml" ContentType="application/vnd.openxmlformats-officedocument.presentationml.slideLayout+xml"/>
  <Override PartName="/ppt/slideLayouts/slideLayout1323.xml" ContentType="application/vnd.openxmlformats-officedocument.presentationml.slideLayout+xml"/>
  <Override PartName="/ppt/theme/theme121.xml" ContentType="application/vnd.openxmlformats-officedocument.theme+xml"/>
  <Override PartName="/ppt/slideLayouts/slideLayout1324.xml" ContentType="application/vnd.openxmlformats-officedocument.presentationml.slideLayout+xml"/>
  <Override PartName="/ppt/slideLayouts/slideLayout1325.xml" ContentType="application/vnd.openxmlformats-officedocument.presentationml.slideLayout+xml"/>
  <Override PartName="/ppt/slideLayouts/slideLayout1326.xml" ContentType="application/vnd.openxmlformats-officedocument.presentationml.slideLayout+xml"/>
  <Override PartName="/ppt/slideLayouts/slideLayout1327.xml" ContentType="application/vnd.openxmlformats-officedocument.presentationml.slideLayout+xml"/>
  <Override PartName="/ppt/slideLayouts/slideLayout1328.xml" ContentType="application/vnd.openxmlformats-officedocument.presentationml.slideLayout+xml"/>
  <Override PartName="/ppt/slideLayouts/slideLayout1329.xml" ContentType="application/vnd.openxmlformats-officedocument.presentationml.slideLayout+xml"/>
  <Override PartName="/ppt/slideLayouts/slideLayout1330.xml" ContentType="application/vnd.openxmlformats-officedocument.presentationml.slideLayout+xml"/>
  <Override PartName="/ppt/slideLayouts/slideLayout1331.xml" ContentType="application/vnd.openxmlformats-officedocument.presentationml.slideLayout+xml"/>
  <Override PartName="/ppt/slideLayouts/slideLayout133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1334.xml" ContentType="application/vnd.openxmlformats-officedocument.presentationml.slideLayout+xml"/>
  <Override PartName="/ppt/theme/theme122.xml" ContentType="application/vnd.openxmlformats-officedocument.theme+xml"/>
  <Override PartName="/ppt/slideLayouts/slideLayout1335.xml" ContentType="application/vnd.openxmlformats-officedocument.presentationml.slideLayout+xml"/>
  <Override PartName="/ppt/slideLayouts/slideLayout1336.xml" ContentType="application/vnd.openxmlformats-officedocument.presentationml.slideLayout+xml"/>
  <Override PartName="/ppt/slideLayouts/slideLayout1337.xml" ContentType="application/vnd.openxmlformats-officedocument.presentationml.slideLayout+xml"/>
  <Override PartName="/ppt/slideLayouts/slideLayout1338.xml" ContentType="application/vnd.openxmlformats-officedocument.presentationml.slideLayout+xml"/>
  <Override PartName="/ppt/slideLayouts/slideLayout1339.xml" ContentType="application/vnd.openxmlformats-officedocument.presentationml.slideLayout+xml"/>
  <Override PartName="/ppt/slideLayouts/slideLayout1340.xml" ContentType="application/vnd.openxmlformats-officedocument.presentationml.slideLayout+xml"/>
  <Override PartName="/ppt/slideLayouts/slideLayout1341.xml" ContentType="application/vnd.openxmlformats-officedocument.presentationml.slideLayout+xml"/>
  <Override PartName="/ppt/slideLayouts/slideLayout1342.xml" ContentType="application/vnd.openxmlformats-officedocument.presentationml.slideLayout+xml"/>
  <Override PartName="/ppt/slideLayouts/slideLayout1343.xml" ContentType="application/vnd.openxmlformats-officedocument.presentationml.slideLayout+xml"/>
  <Override PartName="/ppt/slideLayouts/slideLayout1344.xml" ContentType="application/vnd.openxmlformats-officedocument.presentationml.slideLayout+xml"/>
  <Override PartName="/ppt/slideLayouts/slideLayout1345.xml" ContentType="application/vnd.openxmlformats-officedocument.presentationml.slideLayout+xml"/>
  <Override PartName="/ppt/theme/theme123.xml" ContentType="application/vnd.openxmlformats-officedocument.theme+xml"/>
  <Override PartName="/ppt/slideLayouts/slideLayout1346.xml" ContentType="application/vnd.openxmlformats-officedocument.presentationml.slideLayout+xml"/>
  <Override PartName="/ppt/slideLayouts/slideLayout1347.xml" ContentType="application/vnd.openxmlformats-officedocument.presentationml.slideLayout+xml"/>
  <Override PartName="/ppt/slideLayouts/slideLayout1348.xml" ContentType="application/vnd.openxmlformats-officedocument.presentationml.slideLayout+xml"/>
  <Override PartName="/ppt/slideLayouts/slideLayout1349.xml" ContentType="application/vnd.openxmlformats-officedocument.presentationml.slideLayout+xml"/>
  <Override PartName="/ppt/slideLayouts/slideLayout1350.xml" ContentType="application/vnd.openxmlformats-officedocument.presentationml.slideLayout+xml"/>
  <Override PartName="/ppt/slideLayouts/slideLayout1351.xml" ContentType="application/vnd.openxmlformats-officedocument.presentationml.slideLayout+xml"/>
  <Override PartName="/ppt/slideLayouts/slideLayout1352.xml" ContentType="application/vnd.openxmlformats-officedocument.presentationml.slideLayout+xml"/>
  <Override PartName="/ppt/slideLayouts/slideLayout1353.xml" ContentType="application/vnd.openxmlformats-officedocument.presentationml.slideLayout+xml"/>
  <Override PartName="/ppt/slideLayouts/slideLayout1354.xml" ContentType="application/vnd.openxmlformats-officedocument.presentationml.slideLayout+xml"/>
  <Override PartName="/ppt/slideLayouts/slideLayout1355.xml" ContentType="application/vnd.openxmlformats-officedocument.presentationml.slideLayout+xml"/>
  <Override PartName="/ppt/slideLayouts/slideLayout1356.xml" ContentType="application/vnd.openxmlformats-officedocument.presentationml.slideLayout+xml"/>
  <Override PartName="/ppt/theme/theme124.xml" ContentType="application/vnd.openxmlformats-officedocument.theme+xml"/>
  <Override PartName="/ppt/slideLayouts/slideLayout1357.xml" ContentType="application/vnd.openxmlformats-officedocument.presentationml.slideLayout+xml"/>
  <Override PartName="/ppt/slideLayouts/slideLayout1358.xml" ContentType="application/vnd.openxmlformats-officedocument.presentationml.slideLayout+xml"/>
  <Override PartName="/ppt/slideLayouts/slideLayout1359.xml" ContentType="application/vnd.openxmlformats-officedocument.presentationml.slideLayout+xml"/>
  <Override PartName="/ppt/slideLayouts/slideLayout1360.xml" ContentType="application/vnd.openxmlformats-officedocument.presentationml.slideLayout+xml"/>
  <Override PartName="/ppt/slideLayouts/slideLayout1361.xml" ContentType="application/vnd.openxmlformats-officedocument.presentationml.slideLayout+xml"/>
  <Override PartName="/ppt/slideLayouts/slideLayout1362.xml" ContentType="application/vnd.openxmlformats-officedocument.presentationml.slideLayout+xml"/>
  <Override PartName="/ppt/slideLayouts/slideLayout1363.xml" ContentType="application/vnd.openxmlformats-officedocument.presentationml.slideLayout+xml"/>
  <Override PartName="/ppt/slideLayouts/slideLayout1364.xml" ContentType="application/vnd.openxmlformats-officedocument.presentationml.slideLayout+xml"/>
  <Override PartName="/ppt/slideLayouts/slideLayout1365.xml" ContentType="application/vnd.openxmlformats-officedocument.presentationml.slideLayout+xml"/>
  <Override PartName="/ppt/slideLayouts/slideLayout1366.xml" ContentType="application/vnd.openxmlformats-officedocument.presentationml.slideLayout+xml"/>
  <Override PartName="/ppt/slideLayouts/slideLayout1367.xml" ContentType="application/vnd.openxmlformats-officedocument.presentationml.slideLayout+xml"/>
  <Override PartName="/ppt/theme/theme125.xml" ContentType="application/vnd.openxmlformats-officedocument.theme+xml"/>
  <Override PartName="/ppt/slideLayouts/slideLayout1368.xml" ContentType="application/vnd.openxmlformats-officedocument.presentationml.slideLayout+xml"/>
  <Override PartName="/ppt/slideLayouts/slideLayout1369.xml" ContentType="application/vnd.openxmlformats-officedocument.presentationml.slideLayout+xml"/>
  <Override PartName="/ppt/slideLayouts/slideLayout1370.xml" ContentType="application/vnd.openxmlformats-officedocument.presentationml.slideLayout+xml"/>
  <Override PartName="/ppt/slideLayouts/slideLayout1371.xml" ContentType="application/vnd.openxmlformats-officedocument.presentationml.slideLayout+xml"/>
  <Override PartName="/ppt/slideLayouts/slideLayout1372.xml" ContentType="application/vnd.openxmlformats-officedocument.presentationml.slideLayout+xml"/>
  <Override PartName="/ppt/slideLayouts/slideLayout1373.xml" ContentType="application/vnd.openxmlformats-officedocument.presentationml.slideLayout+xml"/>
  <Override PartName="/ppt/slideLayouts/slideLayout1374.xml" ContentType="application/vnd.openxmlformats-officedocument.presentationml.slideLayout+xml"/>
  <Override PartName="/ppt/slideLayouts/slideLayout1375.xml" ContentType="application/vnd.openxmlformats-officedocument.presentationml.slideLayout+xml"/>
  <Override PartName="/ppt/slideLayouts/slideLayout1376.xml" ContentType="application/vnd.openxmlformats-officedocument.presentationml.slideLayout+xml"/>
  <Override PartName="/ppt/slideLayouts/slideLayout1377.xml" ContentType="application/vnd.openxmlformats-officedocument.presentationml.slideLayout+xml"/>
  <Override PartName="/ppt/slideLayouts/slideLayout1378.xml" ContentType="application/vnd.openxmlformats-officedocument.presentationml.slideLayout+xml"/>
  <Override PartName="/ppt/theme/theme126.xml" ContentType="application/vnd.openxmlformats-officedocument.theme+xml"/>
  <Override PartName="/ppt/slideLayouts/slideLayout1379.xml" ContentType="application/vnd.openxmlformats-officedocument.presentationml.slideLayout+xml"/>
  <Override PartName="/ppt/slideLayouts/slideLayout1380.xml" ContentType="application/vnd.openxmlformats-officedocument.presentationml.slideLayout+xml"/>
  <Override PartName="/ppt/slideLayouts/slideLayout1381.xml" ContentType="application/vnd.openxmlformats-officedocument.presentationml.slideLayout+xml"/>
  <Override PartName="/ppt/slideLayouts/slideLayout1382.xml" ContentType="application/vnd.openxmlformats-officedocument.presentationml.slideLayout+xml"/>
  <Override PartName="/ppt/slideLayouts/slideLayout1383.xml" ContentType="application/vnd.openxmlformats-officedocument.presentationml.slideLayout+xml"/>
  <Override PartName="/ppt/slideLayouts/slideLayout1384.xml" ContentType="application/vnd.openxmlformats-officedocument.presentationml.slideLayout+xml"/>
  <Override PartName="/ppt/slideLayouts/slideLayout1385.xml" ContentType="application/vnd.openxmlformats-officedocument.presentationml.slideLayout+xml"/>
  <Override PartName="/ppt/slideLayouts/slideLayout1386.xml" ContentType="application/vnd.openxmlformats-officedocument.presentationml.slideLayout+xml"/>
  <Override PartName="/ppt/slideLayouts/slideLayout1387.xml" ContentType="application/vnd.openxmlformats-officedocument.presentationml.slideLayout+xml"/>
  <Override PartName="/ppt/slideLayouts/slideLayout1388.xml" ContentType="application/vnd.openxmlformats-officedocument.presentationml.slideLayout+xml"/>
  <Override PartName="/ppt/slideLayouts/slideLayout1389.xml" ContentType="application/vnd.openxmlformats-officedocument.presentationml.slideLayout+xml"/>
  <Override PartName="/ppt/theme/theme127.xml" ContentType="application/vnd.openxmlformats-officedocument.theme+xml"/>
  <Override PartName="/ppt/slideLayouts/slideLayout1390.xml" ContentType="application/vnd.openxmlformats-officedocument.presentationml.slideLayout+xml"/>
  <Override PartName="/ppt/slideLayouts/slideLayout1391.xml" ContentType="application/vnd.openxmlformats-officedocument.presentationml.slideLayout+xml"/>
  <Override PartName="/ppt/slideLayouts/slideLayout1392.xml" ContentType="application/vnd.openxmlformats-officedocument.presentationml.slideLayout+xml"/>
  <Override PartName="/ppt/slideLayouts/slideLayout1393.xml" ContentType="application/vnd.openxmlformats-officedocument.presentationml.slideLayout+xml"/>
  <Override PartName="/ppt/slideLayouts/slideLayout1394.xml" ContentType="application/vnd.openxmlformats-officedocument.presentationml.slideLayout+xml"/>
  <Override PartName="/ppt/slideLayouts/slideLayout1395.xml" ContentType="application/vnd.openxmlformats-officedocument.presentationml.slideLayout+xml"/>
  <Override PartName="/ppt/slideLayouts/slideLayout1396.xml" ContentType="application/vnd.openxmlformats-officedocument.presentationml.slideLayout+xml"/>
  <Override PartName="/ppt/slideLayouts/slideLayout1397.xml" ContentType="application/vnd.openxmlformats-officedocument.presentationml.slideLayout+xml"/>
  <Override PartName="/ppt/slideLayouts/slideLayout1398.xml" ContentType="application/vnd.openxmlformats-officedocument.presentationml.slideLayout+xml"/>
  <Override PartName="/ppt/slideLayouts/slideLayout1399.xml" ContentType="application/vnd.openxmlformats-officedocument.presentationml.slideLayout+xml"/>
  <Override PartName="/ppt/slideLayouts/slideLayout1400.xml" ContentType="application/vnd.openxmlformats-officedocument.presentationml.slideLayout+xml"/>
  <Override PartName="/ppt/theme/theme128.xml" ContentType="application/vnd.openxmlformats-officedocument.theme+xml"/>
  <Override PartName="/ppt/slideLayouts/slideLayout1401.xml" ContentType="application/vnd.openxmlformats-officedocument.presentationml.slideLayout+xml"/>
  <Override PartName="/ppt/slideLayouts/slideLayout1402.xml" ContentType="application/vnd.openxmlformats-officedocument.presentationml.slideLayout+xml"/>
  <Override PartName="/ppt/slideLayouts/slideLayout1403.xml" ContentType="application/vnd.openxmlformats-officedocument.presentationml.slideLayout+xml"/>
  <Override PartName="/ppt/slideLayouts/slideLayout1404.xml" ContentType="application/vnd.openxmlformats-officedocument.presentationml.slideLayout+xml"/>
  <Override PartName="/ppt/slideLayouts/slideLayout1405.xml" ContentType="application/vnd.openxmlformats-officedocument.presentationml.slideLayout+xml"/>
  <Override PartName="/ppt/slideLayouts/slideLayout1406.xml" ContentType="application/vnd.openxmlformats-officedocument.presentationml.slideLayout+xml"/>
  <Override PartName="/ppt/slideLayouts/slideLayout1407.xml" ContentType="application/vnd.openxmlformats-officedocument.presentationml.slideLayout+xml"/>
  <Override PartName="/ppt/slideLayouts/slideLayout1408.xml" ContentType="application/vnd.openxmlformats-officedocument.presentationml.slideLayout+xml"/>
  <Override PartName="/ppt/slideLayouts/slideLayout1409.xml" ContentType="application/vnd.openxmlformats-officedocument.presentationml.slideLayout+xml"/>
  <Override PartName="/ppt/slideLayouts/slideLayout1410.xml" ContentType="application/vnd.openxmlformats-officedocument.presentationml.slideLayout+xml"/>
  <Override PartName="/ppt/slideLayouts/slideLayout1411.xml" ContentType="application/vnd.openxmlformats-officedocument.presentationml.slideLayout+xml"/>
  <Override PartName="/ppt/theme/theme129.xml" ContentType="application/vnd.openxmlformats-officedocument.theme+xml"/>
  <Override PartName="/ppt/slideLayouts/slideLayout1412.xml" ContentType="application/vnd.openxmlformats-officedocument.presentationml.slideLayout+xml"/>
  <Override PartName="/ppt/slideLayouts/slideLayout1413.xml" ContentType="application/vnd.openxmlformats-officedocument.presentationml.slideLayout+xml"/>
  <Override PartName="/ppt/slideLayouts/slideLayout1414.xml" ContentType="application/vnd.openxmlformats-officedocument.presentationml.slideLayout+xml"/>
  <Override PartName="/ppt/slideLayouts/slideLayout1415.xml" ContentType="application/vnd.openxmlformats-officedocument.presentationml.slideLayout+xml"/>
  <Override PartName="/ppt/slideLayouts/slideLayout1416.xml" ContentType="application/vnd.openxmlformats-officedocument.presentationml.slideLayout+xml"/>
  <Override PartName="/ppt/slideLayouts/slideLayout1417.xml" ContentType="application/vnd.openxmlformats-officedocument.presentationml.slideLayout+xml"/>
  <Override PartName="/ppt/slideLayouts/slideLayout1418.xml" ContentType="application/vnd.openxmlformats-officedocument.presentationml.slideLayout+xml"/>
  <Override PartName="/ppt/slideLayouts/slideLayout1419.xml" ContentType="application/vnd.openxmlformats-officedocument.presentationml.slideLayout+xml"/>
  <Override PartName="/ppt/slideLayouts/slideLayout1420.xml" ContentType="application/vnd.openxmlformats-officedocument.presentationml.slideLayout+xml"/>
  <Override PartName="/ppt/slideLayouts/slideLayout1421.xml" ContentType="application/vnd.openxmlformats-officedocument.presentationml.slideLayout+xml"/>
  <Override PartName="/ppt/slideLayouts/slideLayout1422.xml" ContentType="application/vnd.openxmlformats-officedocument.presentationml.slideLayout+xml"/>
  <Override PartName="/ppt/theme/theme130.xml" ContentType="application/vnd.openxmlformats-officedocument.theme+xml"/>
  <Override PartName="/ppt/slideLayouts/slideLayout1423.xml" ContentType="application/vnd.openxmlformats-officedocument.presentationml.slideLayout+xml"/>
  <Override PartName="/ppt/slideLayouts/slideLayout1424.xml" ContentType="application/vnd.openxmlformats-officedocument.presentationml.slideLayout+xml"/>
  <Override PartName="/ppt/slideLayouts/slideLayout1425.xml" ContentType="application/vnd.openxmlformats-officedocument.presentationml.slideLayout+xml"/>
  <Override PartName="/ppt/slideLayouts/slideLayout1426.xml" ContentType="application/vnd.openxmlformats-officedocument.presentationml.slideLayout+xml"/>
  <Override PartName="/ppt/slideLayouts/slideLayout1427.xml" ContentType="application/vnd.openxmlformats-officedocument.presentationml.slideLayout+xml"/>
  <Override PartName="/ppt/slideLayouts/slideLayout1428.xml" ContentType="application/vnd.openxmlformats-officedocument.presentationml.slideLayout+xml"/>
  <Override PartName="/ppt/slideLayouts/slideLayout1429.xml" ContentType="application/vnd.openxmlformats-officedocument.presentationml.slideLayout+xml"/>
  <Override PartName="/ppt/slideLayouts/slideLayout1430.xml" ContentType="application/vnd.openxmlformats-officedocument.presentationml.slideLayout+xml"/>
  <Override PartName="/ppt/slideLayouts/slideLayout1431.xml" ContentType="application/vnd.openxmlformats-officedocument.presentationml.slideLayout+xml"/>
  <Override PartName="/ppt/slideLayouts/slideLayout1432.xml" ContentType="application/vnd.openxmlformats-officedocument.presentationml.slideLayout+xml"/>
  <Override PartName="/ppt/slideLayouts/slideLayout1433.xml" ContentType="application/vnd.openxmlformats-officedocument.presentationml.slideLayout+xml"/>
  <Override PartName="/ppt/theme/theme131.xml" ContentType="application/vnd.openxmlformats-officedocument.theme+xml"/>
  <Override PartName="/ppt/slideLayouts/slideLayout1434.xml" ContentType="application/vnd.openxmlformats-officedocument.presentationml.slideLayout+xml"/>
  <Override PartName="/ppt/slideLayouts/slideLayout1435.xml" ContentType="application/vnd.openxmlformats-officedocument.presentationml.slideLayout+xml"/>
  <Override PartName="/ppt/slideLayouts/slideLayout1436.xml" ContentType="application/vnd.openxmlformats-officedocument.presentationml.slideLayout+xml"/>
  <Override PartName="/ppt/slideLayouts/slideLayout1437.xml" ContentType="application/vnd.openxmlformats-officedocument.presentationml.slideLayout+xml"/>
  <Override PartName="/ppt/slideLayouts/slideLayout1438.xml" ContentType="application/vnd.openxmlformats-officedocument.presentationml.slideLayout+xml"/>
  <Override PartName="/ppt/slideLayouts/slideLayout1439.xml" ContentType="application/vnd.openxmlformats-officedocument.presentationml.slideLayout+xml"/>
  <Override PartName="/ppt/slideLayouts/slideLayout1440.xml" ContentType="application/vnd.openxmlformats-officedocument.presentationml.slideLayout+xml"/>
  <Override PartName="/ppt/slideLayouts/slideLayout1441.xml" ContentType="application/vnd.openxmlformats-officedocument.presentationml.slideLayout+xml"/>
  <Override PartName="/ppt/slideLayouts/slideLayout1442.xml" ContentType="application/vnd.openxmlformats-officedocument.presentationml.slideLayout+xml"/>
  <Override PartName="/ppt/slideLayouts/slideLayout1443.xml" ContentType="application/vnd.openxmlformats-officedocument.presentationml.slideLayout+xml"/>
  <Override PartName="/ppt/slideLayouts/slideLayout1444.xml" ContentType="application/vnd.openxmlformats-officedocument.presentationml.slideLayout+xml"/>
  <Override PartName="/ppt/theme/theme132.xml" ContentType="application/vnd.openxmlformats-officedocument.theme+xml"/>
  <Override PartName="/ppt/slideLayouts/slideLayout1445.xml" ContentType="application/vnd.openxmlformats-officedocument.presentationml.slideLayout+xml"/>
  <Override PartName="/ppt/slideLayouts/slideLayout1446.xml" ContentType="application/vnd.openxmlformats-officedocument.presentationml.slideLayout+xml"/>
  <Override PartName="/ppt/slideLayouts/slideLayout1447.xml" ContentType="application/vnd.openxmlformats-officedocument.presentationml.slideLayout+xml"/>
  <Override PartName="/ppt/slideLayouts/slideLayout1448.xml" ContentType="application/vnd.openxmlformats-officedocument.presentationml.slideLayout+xml"/>
  <Override PartName="/ppt/slideLayouts/slideLayout1449.xml" ContentType="application/vnd.openxmlformats-officedocument.presentationml.slideLayout+xml"/>
  <Override PartName="/ppt/slideLayouts/slideLayout1450.xml" ContentType="application/vnd.openxmlformats-officedocument.presentationml.slideLayout+xml"/>
  <Override PartName="/ppt/slideLayouts/slideLayout1451.xml" ContentType="application/vnd.openxmlformats-officedocument.presentationml.slideLayout+xml"/>
  <Override PartName="/ppt/slideLayouts/slideLayout1452.xml" ContentType="application/vnd.openxmlformats-officedocument.presentationml.slideLayout+xml"/>
  <Override PartName="/ppt/slideLayouts/slideLayout1453.xml" ContentType="application/vnd.openxmlformats-officedocument.presentationml.slideLayout+xml"/>
  <Override PartName="/ppt/slideLayouts/slideLayout1454.xml" ContentType="application/vnd.openxmlformats-officedocument.presentationml.slideLayout+xml"/>
  <Override PartName="/ppt/slideLayouts/slideLayout1455.xml" ContentType="application/vnd.openxmlformats-officedocument.presentationml.slideLayout+xml"/>
  <Override PartName="/ppt/theme/theme133.xml" ContentType="application/vnd.openxmlformats-officedocument.theme+xml"/>
  <Override PartName="/ppt/slideLayouts/slideLayout1456.xml" ContentType="application/vnd.openxmlformats-officedocument.presentationml.slideLayout+xml"/>
  <Override PartName="/ppt/slideLayouts/slideLayout1457.xml" ContentType="application/vnd.openxmlformats-officedocument.presentationml.slideLayout+xml"/>
  <Override PartName="/ppt/slideLayouts/slideLayout1458.xml" ContentType="application/vnd.openxmlformats-officedocument.presentationml.slideLayout+xml"/>
  <Override PartName="/ppt/slideLayouts/slideLayout1459.xml" ContentType="application/vnd.openxmlformats-officedocument.presentationml.slideLayout+xml"/>
  <Override PartName="/ppt/slideLayouts/slideLayout1460.xml" ContentType="application/vnd.openxmlformats-officedocument.presentationml.slideLayout+xml"/>
  <Override PartName="/ppt/slideLayouts/slideLayout1461.xml" ContentType="application/vnd.openxmlformats-officedocument.presentationml.slideLayout+xml"/>
  <Override PartName="/ppt/slideLayouts/slideLayout1462.xml" ContentType="application/vnd.openxmlformats-officedocument.presentationml.slideLayout+xml"/>
  <Override PartName="/ppt/slideLayouts/slideLayout1463.xml" ContentType="application/vnd.openxmlformats-officedocument.presentationml.slideLayout+xml"/>
  <Override PartName="/ppt/slideLayouts/slideLayout1464.xml" ContentType="application/vnd.openxmlformats-officedocument.presentationml.slideLayout+xml"/>
  <Override PartName="/ppt/slideLayouts/slideLayout1465.xml" ContentType="application/vnd.openxmlformats-officedocument.presentationml.slideLayout+xml"/>
  <Override PartName="/ppt/slideLayouts/slideLayout1466.xml" ContentType="application/vnd.openxmlformats-officedocument.presentationml.slideLayout+xml"/>
  <Override PartName="/ppt/theme/theme134.xml" ContentType="application/vnd.openxmlformats-officedocument.theme+xml"/>
  <Override PartName="/ppt/slideLayouts/slideLayout1467.xml" ContentType="application/vnd.openxmlformats-officedocument.presentationml.slideLayout+xml"/>
  <Override PartName="/ppt/slideLayouts/slideLayout1468.xml" ContentType="application/vnd.openxmlformats-officedocument.presentationml.slideLayout+xml"/>
  <Override PartName="/ppt/slideLayouts/slideLayout1469.xml" ContentType="application/vnd.openxmlformats-officedocument.presentationml.slideLayout+xml"/>
  <Override PartName="/ppt/slideLayouts/slideLayout1470.xml" ContentType="application/vnd.openxmlformats-officedocument.presentationml.slideLayout+xml"/>
  <Override PartName="/ppt/slideLayouts/slideLayout1471.xml" ContentType="application/vnd.openxmlformats-officedocument.presentationml.slideLayout+xml"/>
  <Override PartName="/ppt/slideLayouts/slideLayout1472.xml" ContentType="application/vnd.openxmlformats-officedocument.presentationml.slideLayout+xml"/>
  <Override PartName="/ppt/slideLayouts/slideLayout1473.xml" ContentType="application/vnd.openxmlformats-officedocument.presentationml.slideLayout+xml"/>
  <Override PartName="/ppt/slideLayouts/slideLayout1474.xml" ContentType="application/vnd.openxmlformats-officedocument.presentationml.slideLayout+xml"/>
  <Override PartName="/ppt/slideLayouts/slideLayout1475.xml" ContentType="application/vnd.openxmlformats-officedocument.presentationml.slideLayout+xml"/>
  <Override PartName="/ppt/slideLayouts/slideLayout1476.xml" ContentType="application/vnd.openxmlformats-officedocument.presentationml.slideLayout+xml"/>
  <Override PartName="/ppt/slideLayouts/slideLayout1477.xml" ContentType="application/vnd.openxmlformats-officedocument.presentationml.slideLayout+xml"/>
  <Override PartName="/ppt/theme/theme135.xml" ContentType="application/vnd.openxmlformats-officedocument.theme+xml"/>
  <Override PartName="/ppt/slideLayouts/slideLayout1478.xml" ContentType="application/vnd.openxmlformats-officedocument.presentationml.slideLayout+xml"/>
  <Override PartName="/ppt/slideLayouts/slideLayout1479.xml" ContentType="application/vnd.openxmlformats-officedocument.presentationml.slideLayout+xml"/>
  <Override PartName="/ppt/slideLayouts/slideLayout1480.xml" ContentType="application/vnd.openxmlformats-officedocument.presentationml.slideLayout+xml"/>
  <Override PartName="/ppt/slideLayouts/slideLayout1481.xml" ContentType="application/vnd.openxmlformats-officedocument.presentationml.slideLayout+xml"/>
  <Override PartName="/ppt/slideLayouts/slideLayout1482.xml" ContentType="application/vnd.openxmlformats-officedocument.presentationml.slideLayout+xml"/>
  <Override PartName="/ppt/slideLayouts/slideLayout1483.xml" ContentType="application/vnd.openxmlformats-officedocument.presentationml.slideLayout+xml"/>
  <Override PartName="/ppt/slideLayouts/slideLayout1484.xml" ContentType="application/vnd.openxmlformats-officedocument.presentationml.slideLayout+xml"/>
  <Override PartName="/ppt/slideLayouts/slideLayout1485.xml" ContentType="application/vnd.openxmlformats-officedocument.presentationml.slideLayout+xml"/>
  <Override PartName="/ppt/slideLayouts/slideLayout1486.xml" ContentType="application/vnd.openxmlformats-officedocument.presentationml.slideLayout+xml"/>
  <Override PartName="/ppt/slideLayouts/slideLayout1487.xml" ContentType="application/vnd.openxmlformats-officedocument.presentationml.slideLayout+xml"/>
  <Override PartName="/ppt/slideLayouts/slideLayout1488.xml" ContentType="application/vnd.openxmlformats-officedocument.presentationml.slideLayout+xml"/>
  <Override PartName="/ppt/theme/theme136.xml" ContentType="application/vnd.openxmlformats-officedocument.theme+xml"/>
  <Override PartName="/ppt/slideLayouts/slideLayout1489.xml" ContentType="application/vnd.openxmlformats-officedocument.presentationml.slideLayout+xml"/>
  <Override PartName="/ppt/slideLayouts/slideLayout1490.xml" ContentType="application/vnd.openxmlformats-officedocument.presentationml.slideLayout+xml"/>
  <Override PartName="/ppt/slideLayouts/slideLayout1491.xml" ContentType="application/vnd.openxmlformats-officedocument.presentationml.slideLayout+xml"/>
  <Override PartName="/ppt/slideLayouts/slideLayout1492.xml" ContentType="application/vnd.openxmlformats-officedocument.presentationml.slideLayout+xml"/>
  <Override PartName="/ppt/slideLayouts/slideLayout1493.xml" ContentType="application/vnd.openxmlformats-officedocument.presentationml.slideLayout+xml"/>
  <Override PartName="/ppt/slideLayouts/slideLayout1494.xml" ContentType="application/vnd.openxmlformats-officedocument.presentationml.slideLayout+xml"/>
  <Override PartName="/ppt/slideLayouts/slideLayout1495.xml" ContentType="application/vnd.openxmlformats-officedocument.presentationml.slideLayout+xml"/>
  <Override PartName="/ppt/slideLayouts/slideLayout1496.xml" ContentType="application/vnd.openxmlformats-officedocument.presentationml.slideLayout+xml"/>
  <Override PartName="/ppt/slideLayouts/slideLayout1497.xml" ContentType="application/vnd.openxmlformats-officedocument.presentationml.slideLayout+xml"/>
  <Override PartName="/ppt/slideLayouts/slideLayout1498.xml" ContentType="application/vnd.openxmlformats-officedocument.presentationml.slideLayout+xml"/>
  <Override PartName="/ppt/slideLayouts/slideLayout1499.xml" ContentType="application/vnd.openxmlformats-officedocument.presentationml.slideLayout+xml"/>
  <Override PartName="/ppt/theme/theme137.xml" ContentType="application/vnd.openxmlformats-officedocument.theme+xml"/>
  <Override PartName="/ppt/slideLayouts/slideLayout1500.xml" ContentType="application/vnd.openxmlformats-officedocument.presentationml.slideLayout+xml"/>
  <Override PartName="/ppt/slideLayouts/slideLayout1501.xml" ContentType="application/vnd.openxmlformats-officedocument.presentationml.slideLayout+xml"/>
  <Override PartName="/ppt/slideLayouts/slideLayout1502.xml" ContentType="application/vnd.openxmlformats-officedocument.presentationml.slideLayout+xml"/>
  <Override PartName="/ppt/slideLayouts/slideLayout1503.xml" ContentType="application/vnd.openxmlformats-officedocument.presentationml.slideLayout+xml"/>
  <Override PartName="/ppt/slideLayouts/slideLayout1504.xml" ContentType="application/vnd.openxmlformats-officedocument.presentationml.slideLayout+xml"/>
  <Override PartName="/ppt/slideLayouts/slideLayout1505.xml" ContentType="application/vnd.openxmlformats-officedocument.presentationml.slideLayout+xml"/>
  <Override PartName="/ppt/slideLayouts/slideLayout1506.xml" ContentType="application/vnd.openxmlformats-officedocument.presentationml.slideLayout+xml"/>
  <Override PartName="/ppt/slideLayouts/slideLayout1507.xml" ContentType="application/vnd.openxmlformats-officedocument.presentationml.slideLayout+xml"/>
  <Override PartName="/ppt/slideLayouts/slideLayout1508.xml" ContentType="application/vnd.openxmlformats-officedocument.presentationml.slideLayout+xml"/>
  <Override PartName="/ppt/slideLayouts/slideLayout1509.xml" ContentType="application/vnd.openxmlformats-officedocument.presentationml.slideLayout+xml"/>
  <Override PartName="/ppt/slideLayouts/slideLayout1510.xml" ContentType="application/vnd.openxmlformats-officedocument.presentationml.slideLayout+xml"/>
  <Override PartName="/ppt/theme/theme138.xml" ContentType="application/vnd.openxmlformats-officedocument.theme+xml"/>
  <Override PartName="/ppt/slideLayouts/slideLayout1511.xml" ContentType="application/vnd.openxmlformats-officedocument.presentationml.slideLayout+xml"/>
  <Override PartName="/ppt/slideLayouts/slideLayout1512.xml" ContentType="application/vnd.openxmlformats-officedocument.presentationml.slideLayout+xml"/>
  <Override PartName="/ppt/slideLayouts/slideLayout1513.xml" ContentType="application/vnd.openxmlformats-officedocument.presentationml.slideLayout+xml"/>
  <Override PartName="/ppt/slideLayouts/slideLayout1514.xml" ContentType="application/vnd.openxmlformats-officedocument.presentationml.slideLayout+xml"/>
  <Override PartName="/ppt/slideLayouts/slideLayout1515.xml" ContentType="application/vnd.openxmlformats-officedocument.presentationml.slideLayout+xml"/>
  <Override PartName="/ppt/slideLayouts/slideLayout1516.xml" ContentType="application/vnd.openxmlformats-officedocument.presentationml.slideLayout+xml"/>
  <Override PartName="/ppt/slideLayouts/slideLayout1517.xml" ContentType="application/vnd.openxmlformats-officedocument.presentationml.slideLayout+xml"/>
  <Override PartName="/ppt/slideLayouts/slideLayout1518.xml" ContentType="application/vnd.openxmlformats-officedocument.presentationml.slideLayout+xml"/>
  <Override PartName="/ppt/slideLayouts/slideLayout1519.xml" ContentType="application/vnd.openxmlformats-officedocument.presentationml.slideLayout+xml"/>
  <Override PartName="/ppt/slideLayouts/slideLayout1520.xml" ContentType="application/vnd.openxmlformats-officedocument.presentationml.slideLayout+xml"/>
  <Override PartName="/ppt/slideLayouts/slideLayout1521.xml" ContentType="application/vnd.openxmlformats-officedocument.presentationml.slideLayout+xml"/>
  <Override PartName="/ppt/theme/theme139.xml" ContentType="application/vnd.openxmlformats-officedocument.theme+xml"/>
  <Override PartName="/ppt/slideLayouts/slideLayout1522.xml" ContentType="application/vnd.openxmlformats-officedocument.presentationml.slideLayout+xml"/>
  <Override PartName="/ppt/slideLayouts/slideLayout1523.xml" ContentType="application/vnd.openxmlformats-officedocument.presentationml.slideLayout+xml"/>
  <Override PartName="/ppt/slideLayouts/slideLayout1524.xml" ContentType="application/vnd.openxmlformats-officedocument.presentationml.slideLayout+xml"/>
  <Override PartName="/ppt/slideLayouts/slideLayout1525.xml" ContentType="application/vnd.openxmlformats-officedocument.presentationml.slideLayout+xml"/>
  <Override PartName="/ppt/slideLayouts/slideLayout1526.xml" ContentType="application/vnd.openxmlformats-officedocument.presentationml.slideLayout+xml"/>
  <Override PartName="/ppt/slideLayouts/slideLayout1527.xml" ContentType="application/vnd.openxmlformats-officedocument.presentationml.slideLayout+xml"/>
  <Override PartName="/ppt/slideLayouts/slideLayout1528.xml" ContentType="application/vnd.openxmlformats-officedocument.presentationml.slideLayout+xml"/>
  <Override PartName="/ppt/slideLayouts/slideLayout1529.xml" ContentType="application/vnd.openxmlformats-officedocument.presentationml.slideLayout+xml"/>
  <Override PartName="/ppt/slideLayouts/slideLayout1530.xml" ContentType="application/vnd.openxmlformats-officedocument.presentationml.slideLayout+xml"/>
  <Override PartName="/ppt/slideLayouts/slideLayout1531.xml" ContentType="application/vnd.openxmlformats-officedocument.presentationml.slideLayout+xml"/>
  <Override PartName="/ppt/slideLayouts/slideLayout1532.xml" ContentType="application/vnd.openxmlformats-officedocument.presentationml.slideLayout+xml"/>
  <Override PartName="/ppt/theme/theme140.xml" ContentType="application/vnd.openxmlformats-officedocument.theme+xml"/>
  <Override PartName="/ppt/slideLayouts/slideLayout1533.xml" ContentType="application/vnd.openxmlformats-officedocument.presentationml.slideLayout+xml"/>
  <Override PartName="/ppt/slideLayouts/slideLayout1534.xml" ContentType="application/vnd.openxmlformats-officedocument.presentationml.slideLayout+xml"/>
  <Override PartName="/ppt/slideLayouts/slideLayout1535.xml" ContentType="application/vnd.openxmlformats-officedocument.presentationml.slideLayout+xml"/>
  <Override PartName="/ppt/slideLayouts/slideLayout1536.xml" ContentType="application/vnd.openxmlformats-officedocument.presentationml.slideLayout+xml"/>
  <Override PartName="/ppt/slideLayouts/slideLayout1537.xml" ContentType="application/vnd.openxmlformats-officedocument.presentationml.slideLayout+xml"/>
  <Override PartName="/ppt/slideLayouts/slideLayout1538.xml" ContentType="application/vnd.openxmlformats-officedocument.presentationml.slideLayout+xml"/>
  <Override PartName="/ppt/slideLayouts/slideLayout1539.xml" ContentType="application/vnd.openxmlformats-officedocument.presentationml.slideLayout+xml"/>
  <Override PartName="/ppt/slideLayouts/slideLayout1540.xml" ContentType="application/vnd.openxmlformats-officedocument.presentationml.slideLayout+xml"/>
  <Override PartName="/ppt/slideLayouts/slideLayout1541.xml" ContentType="application/vnd.openxmlformats-officedocument.presentationml.slideLayout+xml"/>
  <Override PartName="/ppt/slideLayouts/slideLayout1542.xml" ContentType="application/vnd.openxmlformats-officedocument.presentationml.slideLayout+xml"/>
  <Override PartName="/ppt/slideLayouts/slideLayout1543.xml" ContentType="application/vnd.openxmlformats-officedocument.presentationml.slideLayout+xml"/>
  <Override PartName="/ppt/theme/theme141.xml" ContentType="application/vnd.openxmlformats-officedocument.theme+xml"/>
  <Override PartName="/ppt/slideLayouts/slideLayout1544.xml" ContentType="application/vnd.openxmlformats-officedocument.presentationml.slideLayout+xml"/>
  <Override PartName="/ppt/slideLayouts/slideLayout1545.xml" ContentType="application/vnd.openxmlformats-officedocument.presentationml.slideLayout+xml"/>
  <Override PartName="/ppt/slideLayouts/slideLayout1546.xml" ContentType="application/vnd.openxmlformats-officedocument.presentationml.slideLayout+xml"/>
  <Override PartName="/ppt/slideLayouts/slideLayout1547.xml" ContentType="application/vnd.openxmlformats-officedocument.presentationml.slideLayout+xml"/>
  <Override PartName="/ppt/slideLayouts/slideLayout1548.xml" ContentType="application/vnd.openxmlformats-officedocument.presentationml.slideLayout+xml"/>
  <Override PartName="/ppt/slideLayouts/slideLayout1549.xml" ContentType="application/vnd.openxmlformats-officedocument.presentationml.slideLayout+xml"/>
  <Override PartName="/ppt/slideLayouts/slideLayout1550.xml" ContentType="application/vnd.openxmlformats-officedocument.presentationml.slideLayout+xml"/>
  <Override PartName="/ppt/slideLayouts/slideLayout1551.xml" ContentType="application/vnd.openxmlformats-officedocument.presentationml.slideLayout+xml"/>
  <Override PartName="/ppt/slideLayouts/slideLayout1552.xml" ContentType="application/vnd.openxmlformats-officedocument.presentationml.slideLayout+xml"/>
  <Override PartName="/ppt/slideLayouts/slideLayout1553.xml" ContentType="application/vnd.openxmlformats-officedocument.presentationml.slideLayout+xml"/>
  <Override PartName="/ppt/slideLayouts/slideLayout1554.xml" ContentType="application/vnd.openxmlformats-officedocument.presentationml.slideLayout+xml"/>
  <Override PartName="/ppt/theme/theme142.xml" ContentType="application/vnd.openxmlformats-officedocument.theme+xml"/>
  <Override PartName="/ppt/slideLayouts/slideLayout1555.xml" ContentType="application/vnd.openxmlformats-officedocument.presentationml.slideLayout+xml"/>
  <Override PartName="/ppt/slideLayouts/slideLayout1556.xml" ContentType="application/vnd.openxmlformats-officedocument.presentationml.slideLayout+xml"/>
  <Override PartName="/ppt/slideLayouts/slideLayout1557.xml" ContentType="application/vnd.openxmlformats-officedocument.presentationml.slideLayout+xml"/>
  <Override PartName="/ppt/slideLayouts/slideLayout1558.xml" ContentType="application/vnd.openxmlformats-officedocument.presentationml.slideLayout+xml"/>
  <Override PartName="/ppt/slideLayouts/slideLayout1559.xml" ContentType="application/vnd.openxmlformats-officedocument.presentationml.slideLayout+xml"/>
  <Override PartName="/ppt/slideLayouts/slideLayout1560.xml" ContentType="application/vnd.openxmlformats-officedocument.presentationml.slideLayout+xml"/>
  <Override PartName="/ppt/slideLayouts/slideLayout1561.xml" ContentType="application/vnd.openxmlformats-officedocument.presentationml.slideLayout+xml"/>
  <Override PartName="/ppt/slideLayouts/slideLayout1562.xml" ContentType="application/vnd.openxmlformats-officedocument.presentationml.slideLayout+xml"/>
  <Override PartName="/ppt/slideLayouts/slideLayout1563.xml" ContentType="application/vnd.openxmlformats-officedocument.presentationml.slideLayout+xml"/>
  <Override PartName="/ppt/slideLayouts/slideLayout1564.xml" ContentType="application/vnd.openxmlformats-officedocument.presentationml.slideLayout+xml"/>
  <Override PartName="/ppt/slideLayouts/slideLayout1565.xml" ContentType="application/vnd.openxmlformats-officedocument.presentationml.slideLayout+xml"/>
  <Override PartName="/ppt/theme/theme143.xml" ContentType="application/vnd.openxmlformats-officedocument.theme+xml"/>
  <Override PartName="/ppt/slideLayouts/slideLayout1566.xml" ContentType="application/vnd.openxmlformats-officedocument.presentationml.slideLayout+xml"/>
  <Override PartName="/ppt/slideLayouts/slideLayout1567.xml" ContentType="application/vnd.openxmlformats-officedocument.presentationml.slideLayout+xml"/>
  <Override PartName="/ppt/slideLayouts/slideLayout1568.xml" ContentType="application/vnd.openxmlformats-officedocument.presentationml.slideLayout+xml"/>
  <Override PartName="/ppt/slideLayouts/slideLayout1569.xml" ContentType="application/vnd.openxmlformats-officedocument.presentationml.slideLayout+xml"/>
  <Override PartName="/ppt/slideLayouts/slideLayout1570.xml" ContentType="application/vnd.openxmlformats-officedocument.presentationml.slideLayout+xml"/>
  <Override PartName="/ppt/slideLayouts/slideLayout1571.xml" ContentType="application/vnd.openxmlformats-officedocument.presentationml.slideLayout+xml"/>
  <Override PartName="/ppt/slideLayouts/slideLayout1572.xml" ContentType="application/vnd.openxmlformats-officedocument.presentationml.slideLayout+xml"/>
  <Override PartName="/ppt/slideLayouts/slideLayout1573.xml" ContentType="application/vnd.openxmlformats-officedocument.presentationml.slideLayout+xml"/>
  <Override PartName="/ppt/slideLayouts/slideLayout1574.xml" ContentType="application/vnd.openxmlformats-officedocument.presentationml.slideLayout+xml"/>
  <Override PartName="/ppt/slideLayouts/slideLayout1575.xml" ContentType="application/vnd.openxmlformats-officedocument.presentationml.slideLayout+xml"/>
  <Override PartName="/ppt/slideLayouts/slideLayout1576.xml" ContentType="application/vnd.openxmlformats-officedocument.presentationml.slideLayout+xml"/>
  <Override PartName="/ppt/theme/theme144.xml" ContentType="application/vnd.openxmlformats-officedocument.theme+xml"/>
  <Override PartName="/ppt/slideLayouts/slideLayout1577.xml" ContentType="application/vnd.openxmlformats-officedocument.presentationml.slideLayout+xml"/>
  <Override PartName="/ppt/slideLayouts/slideLayout1578.xml" ContentType="application/vnd.openxmlformats-officedocument.presentationml.slideLayout+xml"/>
  <Override PartName="/ppt/slideLayouts/slideLayout1579.xml" ContentType="application/vnd.openxmlformats-officedocument.presentationml.slideLayout+xml"/>
  <Override PartName="/ppt/slideLayouts/slideLayout1580.xml" ContentType="application/vnd.openxmlformats-officedocument.presentationml.slideLayout+xml"/>
  <Override PartName="/ppt/slideLayouts/slideLayout1581.xml" ContentType="application/vnd.openxmlformats-officedocument.presentationml.slideLayout+xml"/>
  <Override PartName="/ppt/slideLayouts/slideLayout1582.xml" ContentType="application/vnd.openxmlformats-officedocument.presentationml.slideLayout+xml"/>
  <Override PartName="/ppt/slideLayouts/slideLayout1583.xml" ContentType="application/vnd.openxmlformats-officedocument.presentationml.slideLayout+xml"/>
  <Override PartName="/ppt/slideLayouts/slideLayout1584.xml" ContentType="application/vnd.openxmlformats-officedocument.presentationml.slideLayout+xml"/>
  <Override PartName="/ppt/slideLayouts/slideLayout1585.xml" ContentType="application/vnd.openxmlformats-officedocument.presentationml.slideLayout+xml"/>
  <Override PartName="/ppt/slideLayouts/slideLayout1586.xml" ContentType="application/vnd.openxmlformats-officedocument.presentationml.slideLayout+xml"/>
  <Override PartName="/ppt/slideLayouts/slideLayout1587.xml" ContentType="application/vnd.openxmlformats-officedocument.presentationml.slideLayout+xml"/>
  <Override PartName="/ppt/theme/theme145.xml" ContentType="application/vnd.openxmlformats-officedocument.theme+xml"/>
  <Override PartName="/ppt/slideLayouts/slideLayout1588.xml" ContentType="application/vnd.openxmlformats-officedocument.presentationml.slideLayout+xml"/>
  <Override PartName="/ppt/slideLayouts/slideLayout1589.xml" ContentType="application/vnd.openxmlformats-officedocument.presentationml.slideLayout+xml"/>
  <Override PartName="/ppt/slideLayouts/slideLayout1590.xml" ContentType="application/vnd.openxmlformats-officedocument.presentationml.slideLayout+xml"/>
  <Override PartName="/ppt/slideLayouts/slideLayout1591.xml" ContentType="application/vnd.openxmlformats-officedocument.presentationml.slideLayout+xml"/>
  <Override PartName="/ppt/slideLayouts/slideLayout1592.xml" ContentType="application/vnd.openxmlformats-officedocument.presentationml.slideLayout+xml"/>
  <Override PartName="/ppt/slideLayouts/slideLayout1593.xml" ContentType="application/vnd.openxmlformats-officedocument.presentationml.slideLayout+xml"/>
  <Override PartName="/ppt/slideLayouts/slideLayout1594.xml" ContentType="application/vnd.openxmlformats-officedocument.presentationml.slideLayout+xml"/>
  <Override PartName="/ppt/slideLayouts/slideLayout1595.xml" ContentType="application/vnd.openxmlformats-officedocument.presentationml.slideLayout+xml"/>
  <Override PartName="/ppt/slideLayouts/slideLayout1596.xml" ContentType="application/vnd.openxmlformats-officedocument.presentationml.slideLayout+xml"/>
  <Override PartName="/ppt/slideLayouts/slideLayout1597.xml" ContentType="application/vnd.openxmlformats-officedocument.presentationml.slideLayout+xml"/>
  <Override PartName="/ppt/slideLayouts/slideLayout1598.xml" ContentType="application/vnd.openxmlformats-officedocument.presentationml.slideLayout+xml"/>
  <Override PartName="/ppt/theme/theme146.xml" ContentType="application/vnd.openxmlformats-officedocument.theme+xml"/>
  <Override PartName="/ppt/theme/theme14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73" r:id="rId3"/>
    <p:sldMasterId id="2147483686" r:id="rId4"/>
    <p:sldMasterId id="2147483698" r:id="rId5"/>
    <p:sldMasterId id="2147483710" r:id="rId6"/>
    <p:sldMasterId id="2147483722" r:id="rId7"/>
    <p:sldMasterId id="2147483734" r:id="rId8"/>
    <p:sldMasterId id="2147483746" r:id="rId9"/>
    <p:sldMasterId id="2147483758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3845" r:id="rId17"/>
    <p:sldMasterId id="2147483858" r:id="rId18"/>
    <p:sldMasterId id="2147483870" r:id="rId19"/>
    <p:sldMasterId id="2147483882" r:id="rId20"/>
    <p:sldMasterId id="2147483894" r:id="rId21"/>
    <p:sldMasterId id="2147483906" r:id="rId22"/>
    <p:sldMasterId id="2147483919" r:id="rId23"/>
    <p:sldMasterId id="2147483931" r:id="rId24"/>
    <p:sldMasterId id="2147483943" r:id="rId25"/>
    <p:sldMasterId id="2147483955" r:id="rId26"/>
    <p:sldMasterId id="2147483967" r:id="rId27"/>
    <p:sldMasterId id="2147483979" r:id="rId28"/>
    <p:sldMasterId id="2147483991" r:id="rId29"/>
    <p:sldMasterId id="2147484003" r:id="rId30"/>
    <p:sldMasterId id="2147484015" r:id="rId31"/>
    <p:sldMasterId id="2147484027" r:id="rId32"/>
    <p:sldMasterId id="2147484039" r:id="rId33"/>
    <p:sldMasterId id="2147484051" r:id="rId34"/>
    <p:sldMasterId id="2147484063" r:id="rId35"/>
    <p:sldMasterId id="2147484075" r:id="rId36"/>
    <p:sldMasterId id="2147484087" r:id="rId37"/>
    <p:sldMasterId id="2147484099" r:id="rId38"/>
    <p:sldMasterId id="2147484111" r:id="rId39"/>
    <p:sldMasterId id="2147484124" r:id="rId40"/>
    <p:sldMasterId id="2147484136" r:id="rId41"/>
    <p:sldMasterId id="2147484148" r:id="rId42"/>
    <p:sldMasterId id="2147484160" r:id="rId43"/>
    <p:sldMasterId id="2147484173" r:id="rId44"/>
    <p:sldMasterId id="2147484185" r:id="rId45"/>
    <p:sldMasterId id="2147484197" r:id="rId46"/>
    <p:sldMasterId id="2147484209" r:id="rId47"/>
    <p:sldMasterId id="2147484221" r:id="rId48"/>
    <p:sldMasterId id="2147484233" r:id="rId49"/>
    <p:sldMasterId id="2147484245" r:id="rId50"/>
    <p:sldMasterId id="2147484257" r:id="rId51"/>
    <p:sldMasterId id="2147484269" r:id="rId52"/>
    <p:sldMasterId id="2147484281" r:id="rId53"/>
    <p:sldMasterId id="2147484293" r:id="rId54"/>
    <p:sldMasterId id="2147484305" r:id="rId55"/>
    <p:sldMasterId id="2147484317" r:id="rId56"/>
    <p:sldMasterId id="2147484329" r:id="rId57"/>
    <p:sldMasterId id="2147484341" r:id="rId58"/>
    <p:sldMasterId id="2147484353" r:id="rId59"/>
    <p:sldMasterId id="2147484365" r:id="rId60"/>
    <p:sldMasterId id="2147484377" r:id="rId61"/>
    <p:sldMasterId id="2147484389" r:id="rId62"/>
    <p:sldMasterId id="2147484401" r:id="rId63"/>
    <p:sldMasterId id="2147484413" r:id="rId64"/>
    <p:sldMasterId id="2147484425" r:id="rId65"/>
    <p:sldMasterId id="2147484437" r:id="rId66"/>
    <p:sldMasterId id="2147484449" r:id="rId67"/>
    <p:sldMasterId id="2147484461" r:id="rId68"/>
    <p:sldMasterId id="2147484473" r:id="rId69"/>
    <p:sldMasterId id="2147484485" r:id="rId70"/>
    <p:sldMasterId id="2147484497" r:id="rId71"/>
    <p:sldMasterId id="2147484509" r:id="rId72"/>
    <p:sldMasterId id="2147484521" r:id="rId73"/>
    <p:sldMasterId id="2147484533" r:id="rId74"/>
    <p:sldMasterId id="2147484545" r:id="rId75"/>
    <p:sldMasterId id="2147484546" r:id="rId76"/>
    <p:sldMasterId id="2147484559" r:id="rId77"/>
    <p:sldMasterId id="2147484571" r:id="rId78"/>
    <p:sldMasterId id="2147484583" r:id="rId79"/>
    <p:sldMasterId id="2147484595" r:id="rId80"/>
    <p:sldMasterId id="2147484607" r:id="rId81"/>
    <p:sldMasterId id="2147484619" r:id="rId82"/>
    <p:sldMasterId id="2147484631" r:id="rId83"/>
    <p:sldMasterId id="2147484646" r:id="rId84"/>
    <p:sldMasterId id="2147484658" r:id="rId85"/>
    <p:sldMasterId id="2147484670" r:id="rId86"/>
    <p:sldMasterId id="2147484682" r:id="rId87"/>
    <p:sldMasterId id="2147484694" r:id="rId88"/>
    <p:sldMasterId id="2147484706" r:id="rId89"/>
    <p:sldMasterId id="2147484718" r:id="rId90"/>
    <p:sldMasterId id="2147484731" r:id="rId91"/>
    <p:sldMasterId id="2147484743" r:id="rId92"/>
    <p:sldMasterId id="2147484755" r:id="rId93"/>
    <p:sldMasterId id="2147484767" r:id="rId94"/>
    <p:sldMasterId id="2147484779" r:id="rId95"/>
    <p:sldMasterId id="2147484792" r:id="rId96"/>
    <p:sldMasterId id="2147484804" r:id="rId97"/>
    <p:sldMasterId id="2147484816" r:id="rId98"/>
    <p:sldMasterId id="2147484828" r:id="rId99"/>
    <p:sldMasterId id="2147484840" r:id="rId100"/>
    <p:sldMasterId id="2147484852" r:id="rId101"/>
    <p:sldMasterId id="2147484864" r:id="rId102"/>
    <p:sldMasterId id="2147484876" r:id="rId103"/>
    <p:sldMasterId id="2147484888" r:id="rId104"/>
    <p:sldMasterId id="2147484900" r:id="rId105"/>
    <p:sldMasterId id="2147484912" r:id="rId106"/>
    <p:sldMasterId id="2147484924" r:id="rId107"/>
    <p:sldMasterId id="2147484936" r:id="rId108"/>
    <p:sldMasterId id="2147484948" r:id="rId109"/>
    <p:sldMasterId id="2147484960" r:id="rId110"/>
    <p:sldMasterId id="2147484972" r:id="rId111"/>
    <p:sldMasterId id="2147484984" r:id="rId112"/>
    <p:sldMasterId id="2147484997" r:id="rId113"/>
    <p:sldMasterId id="2147485009" r:id="rId114"/>
    <p:sldMasterId id="2147485021" r:id="rId115"/>
    <p:sldMasterId id="2147485033" r:id="rId116"/>
    <p:sldMasterId id="2147485046" r:id="rId117"/>
    <p:sldMasterId id="2147485058" r:id="rId118"/>
    <p:sldMasterId id="2147485070" r:id="rId119"/>
    <p:sldMasterId id="2147485082" r:id="rId120"/>
    <p:sldMasterId id="2147485094" r:id="rId121"/>
    <p:sldMasterId id="2147485106" r:id="rId122"/>
    <p:sldMasterId id="2147485118" r:id="rId123"/>
    <p:sldMasterId id="2147485130" r:id="rId124"/>
    <p:sldMasterId id="2147485142" r:id="rId125"/>
    <p:sldMasterId id="2147485154" r:id="rId126"/>
    <p:sldMasterId id="2147485166" r:id="rId127"/>
    <p:sldMasterId id="2147485178" r:id="rId128"/>
    <p:sldMasterId id="2147485190" r:id="rId129"/>
    <p:sldMasterId id="2147485202" r:id="rId130"/>
    <p:sldMasterId id="2147485214" r:id="rId131"/>
    <p:sldMasterId id="2147485226" r:id="rId132"/>
    <p:sldMasterId id="2147485238" r:id="rId133"/>
    <p:sldMasterId id="2147485250" r:id="rId134"/>
    <p:sldMasterId id="2147485262" r:id="rId135"/>
    <p:sldMasterId id="2147485274" r:id="rId136"/>
    <p:sldMasterId id="2147485286" r:id="rId137"/>
    <p:sldMasterId id="2147485298" r:id="rId138"/>
    <p:sldMasterId id="2147485310" r:id="rId139"/>
    <p:sldMasterId id="2147485322" r:id="rId140"/>
    <p:sldMasterId id="2147485334" r:id="rId141"/>
    <p:sldMasterId id="2147485346" r:id="rId142"/>
    <p:sldMasterId id="2147485358" r:id="rId143"/>
    <p:sldMasterId id="2147485370" r:id="rId144"/>
    <p:sldMasterId id="2147485382" r:id="rId145"/>
    <p:sldMasterId id="2147485394" r:id="rId146"/>
  </p:sldMasterIdLst>
  <p:notesMasterIdLst>
    <p:notesMasterId r:id="rId148"/>
  </p:notesMasterIdLst>
  <p:sldIdLst>
    <p:sldId id="258" r:id="rId147"/>
  </p:sldIdLst>
  <p:sldSz cx="28803600" cy="35999738"/>
  <p:notesSz cx="6858000" cy="9144000"/>
  <p:defaultTextStyle>
    <a:defPPr>
      <a:defRPr lang="en-US"/>
    </a:defPPr>
    <a:lvl1pPr marL="0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1pPr>
    <a:lvl2pPr marL="1600847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2pPr>
    <a:lvl3pPr marL="3201687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3pPr>
    <a:lvl4pPr marL="480253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4pPr>
    <a:lvl5pPr marL="640337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5pPr>
    <a:lvl6pPr marL="8004221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6pPr>
    <a:lvl7pPr marL="960506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7pPr>
    <a:lvl8pPr marL="11205908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8pPr>
    <a:lvl9pPr marL="12806753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8064" userDrawn="1">
          <p15:clr>
            <a:srgbClr val="A4A3A4"/>
          </p15:clr>
        </p15:guide>
        <p15:guide id="3" pos="9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31859D"/>
    <a:srgbClr val="528233"/>
    <a:srgbClr val="D9D9D9"/>
    <a:srgbClr val="3266FF"/>
    <a:srgbClr val="2C3FEB"/>
    <a:srgbClr val="451657"/>
    <a:srgbClr val="4D1960"/>
    <a:srgbClr val="FF21C6"/>
    <a:srgbClr val="DD5F0B"/>
    <a:srgbClr val="C41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76" autoAdjust="0"/>
    <p:restoredTop sz="95510"/>
  </p:normalViewPr>
  <p:slideViewPr>
    <p:cSldViewPr snapToGrid="0" snapToObjects="1">
      <p:cViewPr>
        <p:scale>
          <a:sx n="56" d="100"/>
          <a:sy n="56" d="100"/>
        </p:scale>
        <p:origin x="992" y="-6944"/>
      </p:cViewPr>
      <p:guideLst>
        <p:guide orient="horz" pos="11339"/>
        <p:guide pos="8064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Master" Target="slideMasters/slideMaster11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Master" Target="slideMasters/slideMaster84.xml"/><Relationship Id="rId138" Type="http://schemas.openxmlformats.org/officeDocument/2006/relationships/slideMaster" Target="slideMasters/slideMaster138.xml"/><Relationship Id="rId107" Type="http://schemas.openxmlformats.org/officeDocument/2006/relationships/slideMaster" Target="slideMasters/slideMaster107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Master" Target="slideMasters/slideMaster74.xml"/><Relationship Id="rId128" Type="http://schemas.openxmlformats.org/officeDocument/2006/relationships/slideMaster" Target="slideMasters/slideMaster128.xml"/><Relationship Id="rId14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5" Type="http://schemas.openxmlformats.org/officeDocument/2006/relationships/slideMaster" Target="slideMasters/slideMaster95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Master" Target="slideMasters/slideMaster69.xml"/><Relationship Id="rId113" Type="http://schemas.openxmlformats.org/officeDocument/2006/relationships/slideMaster" Target="slideMasters/slideMaster113.xml"/><Relationship Id="rId118" Type="http://schemas.openxmlformats.org/officeDocument/2006/relationships/slideMaster" Target="slideMasters/slideMaster118.xml"/><Relationship Id="rId134" Type="http://schemas.openxmlformats.org/officeDocument/2006/relationships/slideMaster" Target="slideMasters/slideMaster134.xml"/><Relationship Id="rId139" Type="http://schemas.openxmlformats.org/officeDocument/2006/relationships/slideMaster" Target="slideMasters/slideMaster139.xml"/><Relationship Id="rId80" Type="http://schemas.openxmlformats.org/officeDocument/2006/relationships/slideMaster" Target="slideMasters/slideMaster80.xml"/><Relationship Id="rId85" Type="http://schemas.openxmlformats.org/officeDocument/2006/relationships/slideMaster" Target="slideMasters/slideMaster85.xml"/><Relationship Id="rId150" Type="http://schemas.openxmlformats.org/officeDocument/2006/relationships/viewProps" Target="viewProps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Master" Target="slideMasters/slideMaster103.xml"/><Relationship Id="rId108" Type="http://schemas.openxmlformats.org/officeDocument/2006/relationships/slideMaster" Target="slideMasters/slideMaster108.xml"/><Relationship Id="rId124" Type="http://schemas.openxmlformats.org/officeDocument/2006/relationships/slideMaster" Target="slideMasters/slideMaster124.xml"/><Relationship Id="rId129" Type="http://schemas.openxmlformats.org/officeDocument/2006/relationships/slideMaster" Target="slideMasters/slideMaster129.xml"/><Relationship Id="rId54" Type="http://schemas.openxmlformats.org/officeDocument/2006/relationships/slideMaster" Target="slideMasters/slideMaster54.xml"/><Relationship Id="rId70" Type="http://schemas.openxmlformats.org/officeDocument/2006/relationships/slideMaster" Target="slideMasters/slideMaster70.xml"/><Relationship Id="rId75" Type="http://schemas.openxmlformats.org/officeDocument/2006/relationships/slideMaster" Target="slideMasters/slideMaster75.xml"/><Relationship Id="rId91" Type="http://schemas.openxmlformats.org/officeDocument/2006/relationships/slideMaster" Target="slideMasters/slideMaster91.xml"/><Relationship Id="rId96" Type="http://schemas.openxmlformats.org/officeDocument/2006/relationships/slideMaster" Target="slideMasters/slideMaster96.xml"/><Relationship Id="rId140" Type="http://schemas.openxmlformats.org/officeDocument/2006/relationships/slideMaster" Target="slideMasters/slideMaster140.xml"/><Relationship Id="rId145" Type="http://schemas.openxmlformats.org/officeDocument/2006/relationships/slideMaster" Target="slideMasters/slideMaster14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Master" Target="slideMasters/slideMaster114.xml"/><Relationship Id="rId119" Type="http://schemas.openxmlformats.org/officeDocument/2006/relationships/slideMaster" Target="slideMasters/slideMaster119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Master" Target="slideMasters/slideMaster81.xml"/><Relationship Id="rId86" Type="http://schemas.openxmlformats.org/officeDocument/2006/relationships/slideMaster" Target="slideMasters/slideMaster86.xml"/><Relationship Id="rId130" Type="http://schemas.openxmlformats.org/officeDocument/2006/relationships/slideMaster" Target="slideMasters/slideMaster130.xml"/><Relationship Id="rId135" Type="http://schemas.openxmlformats.org/officeDocument/2006/relationships/slideMaster" Target="slideMasters/slideMaster135.xml"/><Relationship Id="rId151" Type="http://schemas.openxmlformats.org/officeDocument/2006/relationships/theme" Target="theme/theme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Master" Target="slideMasters/slideMaster10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Master" Target="slideMasters/slideMaster76.xml"/><Relationship Id="rId97" Type="http://schemas.openxmlformats.org/officeDocument/2006/relationships/slideMaster" Target="slideMasters/slideMaster97.xml"/><Relationship Id="rId104" Type="http://schemas.openxmlformats.org/officeDocument/2006/relationships/slideMaster" Target="slideMasters/slideMaster104.xml"/><Relationship Id="rId120" Type="http://schemas.openxmlformats.org/officeDocument/2006/relationships/slideMaster" Target="slideMasters/slideMaster120.xml"/><Relationship Id="rId125" Type="http://schemas.openxmlformats.org/officeDocument/2006/relationships/slideMaster" Target="slideMasters/slideMaster125.xml"/><Relationship Id="rId141" Type="http://schemas.openxmlformats.org/officeDocument/2006/relationships/slideMaster" Target="slideMasters/slideMaster141.xml"/><Relationship Id="rId146" Type="http://schemas.openxmlformats.org/officeDocument/2006/relationships/slideMaster" Target="slideMasters/slideMaster146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Master" Target="slideMasters/slideMaster9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Master" Target="slideMasters/slideMaster87.xml"/><Relationship Id="rId110" Type="http://schemas.openxmlformats.org/officeDocument/2006/relationships/slideMaster" Target="slideMasters/slideMaster110.xml"/><Relationship Id="rId115" Type="http://schemas.openxmlformats.org/officeDocument/2006/relationships/slideMaster" Target="slideMasters/slideMaster115.xml"/><Relationship Id="rId131" Type="http://schemas.openxmlformats.org/officeDocument/2006/relationships/slideMaster" Target="slideMasters/slideMaster131.xml"/><Relationship Id="rId136" Type="http://schemas.openxmlformats.org/officeDocument/2006/relationships/slideMaster" Target="slideMasters/slideMaster136.xml"/><Relationship Id="rId61" Type="http://schemas.openxmlformats.org/officeDocument/2006/relationships/slideMaster" Target="slideMasters/slideMaster61.xml"/><Relationship Id="rId82" Type="http://schemas.openxmlformats.org/officeDocument/2006/relationships/slideMaster" Target="slideMasters/slideMaster82.xml"/><Relationship Id="rId15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Master" Target="slideMasters/slideMaster77.xml"/><Relationship Id="rId100" Type="http://schemas.openxmlformats.org/officeDocument/2006/relationships/slideMaster" Target="slideMasters/slideMaster100.xml"/><Relationship Id="rId105" Type="http://schemas.openxmlformats.org/officeDocument/2006/relationships/slideMaster" Target="slideMasters/slideMaster105.xml"/><Relationship Id="rId126" Type="http://schemas.openxmlformats.org/officeDocument/2006/relationships/slideMaster" Target="slideMasters/slideMaster126.xml"/><Relationship Id="rId147" Type="http://schemas.openxmlformats.org/officeDocument/2006/relationships/slide" Target="slides/slide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93" Type="http://schemas.openxmlformats.org/officeDocument/2006/relationships/slideMaster" Target="slideMasters/slideMaster93.xml"/><Relationship Id="rId98" Type="http://schemas.openxmlformats.org/officeDocument/2006/relationships/slideMaster" Target="slideMasters/slideMaster98.xml"/><Relationship Id="rId121" Type="http://schemas.openxmlformats.org/officeDocument/2006/relationships/slideMaster" Target="slideMasters/slideMaster121.xml"/><Relationship Id="rId142" Type="http://schemas.openxmlformats.org/officeDocument/2006/relationships/slideMaster" Target="slideMasters/slideMaster142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Master" Target="slideMasters/slideMaster116.xml"/><Relationship Id="rId137" Type="http://schemas.openxmlformats.org/officeDocument/2006/relationships/slideMaster" Target="slideMasters/slideMaster13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Master" Target="slideMasters/slideMaster83.xml"/><Relationship Id="rId88" Type="http://schemas.openxmlformats.org/officeDocument/2006/relationships/slideMaster" Target="slideMasters/slideMaster88.xml"/><Relationship Id="rId111" Type="http://schemas.openxmlformats.org/officeDocument/2006/relationships/slideMaster" Target="slideMasters/slideMaster111.xml"/><Relationship Id="rId132" Type="http://schemas.openxmlformats.org/officeDocument/2006/relationships/slideMaster" Target="slideMasters/slideMaster13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Master" Target="slideMasters/slideMaster106.xml"/><Relationship Id="rId127" Type="http://schemas.openxmlformats.org/officeDocument/2006/relationships/slideMaster" Target="slideMasters/slideMaster12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Master" Target="slideMasters/slideMaster73.xml"/><Relationship Id="rId78" Type="http://schemas.openxmlformats.org/officeDocument/2006/relationships/slideMaster" Target="slideMasters/slideMaster78.xml"/><Relationship Id="rId94" Type="http://schemas.openxmlformats.org/officeDocument/2006/relationships/slideMaster" Target="slideMasters/slideMaster94.xml"/><Relationship Id="rId99" Type="http://schemas.openxmlformats.org/officeDocument/2006/relationships/slideMaster" Target="slideMasters/slideMaster99.xml"/><Relationship Id="rId101" Type="http://schemas.openxmlformats.org/officeDocument/2006/relationships/slideMaster" Target="slideMasters/slideMaster101.xml"/><Relationship Id="rId122" Type="http://schemas.openxmlformats.org/officeDocument/2006/relationships/slideMaster" Target="slideMasters/slideMaster122.xml"/><Relationship Id="rId143" Type="http://schemas.openxmlformats.org/officeDocument/2006/relationships/slideMaster" Target="slideMasters/slideMaster143.xml"/><Relationship Id="rId148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Master" Target="slideMasters/slideMaster89.xml"/><Relationship Id="rId112" Type="http://schemas.openxmlformats.org/officeDocument/2006/relationships/slideMaster" Target="slideMasters/slideMaster112.xml"/><Relationship Id="rId133" Type="http://schemas.openxmlformats.org/officeDocument/2006/relationships/slideMaster" Target="slideMasters/slideMaster133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Master" Target="slideMasters/slideMaster79.xml"/><Relationship Id="rId102" Type="http://schemas.openxmlformats.org/officeDocument/2006/relationships/slideMaster" Target="slideMasters/slideMaster102.xml"/><Relationship Id="rId123" Type="http://schemas.openxmlformats.org/officeDocument/2006/relationships/slideMaster" Target="slideMasters/slideMaster123.xml"/><Relationship Id="rId144" Type="http://schemas.openxmlformats.org/officeDocument/2006/relationships/slideMaster" Target="slideMasters/slideMaster144.xml"/><Relationship Id="rId90" Type="http://schemas.openxmlformats.org/officeDocument/2006/relationships/slideMaster" Target="slideMasters/slideMaster9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7/18/20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1pPr>
    <a:lvl2pPr marL="391732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2pPr>
    <a:lvl3pPr marL="783462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3pPr>
    <a:lvl4pPr marL="1175193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4pPr>
    <a:lvl5pPr marL="1566924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5pPr>
    <a:lvl6pPr marL="1958654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6pPr>
    <a:lvl7pPr marL="2350386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7pPr>
    <a:lvl8pPr marL="2742117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8pPr>
    <a:lvl9pPr marL="3133847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5513" y="1143000"/>
            <a:ext cx="2466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3.xml"/><Relationship Id="rId4" Type="http://schemas.openxmlformats.org/officeDocument/2006/relationships/image" Target="../media/image5.emf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359" tIns="155679" rIns="311359" bIns="155679"/>
          <a:lstStyle/>
          <a:p>
            <a:endParaRPr lang="en-US" sz="6082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7/18/20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6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6540" indent="0">
              <a:buNone/>
              <a:defRPr sz="6082"/>
            </a:lvl2pPr>
            <a:lvl3pPr marL="3113073" indent="0">
              <a:buNone/>
              <a:defRPr sz="5249"/>
            </a:lvl3pPr>
            <a:lvl4pPr marL="4669613" indent="0">
              <a:buNone/>
              <a:defRPr sz="4833"/>
            </a:lvl4pPr>
            <a:lvl5pPr marL="6226144" indent="0">
              <a:buNone/>
              <a:defRPr sz="4833"/>
            </a:lvl5pPr>
            <a:lvl6pPr marL="7782685" indent="0">
              <a:buNone/>
              <a:defRPr sz="4833"/>
            </a:lvl6pPr>
            <a:lvl7pPr marL="9339221" indent="0">
              <a:buNone/>
              <a:defRPr sz="4833"/>
            </a:lvl7pPr>
            <a:lvl8pPr marL="10895758" indent="0">
              <a:buNone/>
              <a:defRPr sz="4833"/>
            </a:lvl8pPr>
            <a:lvl9pPr marL="1245229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540" indent="0">
              <a:buNone/>
              <a:defRPr sz="6914" b="1"/>
            </a:lvl2pPr>
            <a:lvl3pPr marL="3113073" indent="0">
              <a:buNone/>
              <a:defRPr sz="6082" b="1"/>
            </a:lvl3pPr>
            <a:lvl4pPr marL="4669613" indent="0">
              <a:buNone/>
              <a:defRPr sz="5249" b="1"/>
            </a:lvl4pPr>
            <a:lvl5pPr marL="6226144" indent="0">
              <a:buNone/>
              <a:defRPr sz="5249" b="1"/>
            </a:lvl5pPr>
            <a:lvl6pPr marL="7782685" indent="0">
              <a:buNone/>
              <a:defRPr sz="5249" b="1"/>
            </a:lvl6pPr>
            <a:lvl7pPr marL="9339221" indent="0">
              <a:buNone/>
              <a:defRPr sz="5249" b="1"/>
            </a:lvl7pPr>
            <a:lvl8pPr marL="10895758" indent="0">
              <a:buNone/>
              <a:defRPr sz="5249" b="1"/>
            </a:lvl8pPr>
            <a:lvl9pPr marL="1245229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540" indent="0">
              <a:buNone/>
              <a:defRPr sz="6914" b="1"/>
            </a:lvl2pPr>
            <a:lvl3pPr marL="3113073" indent="0">
              <a:buNone/>
              <a:defRPr sz="6082" b="1"/>
            </a:lvl3pPr>
            <a:lvl4pPr marL="4669613" indent="0">
              <a:buNone/>
              <a:defRPr sz="5249" b="1"/>
            </a:lvl4pPr>
            <a:lvl5pPr marL="6226144" indent="0">
              <a:buNone/>
              <a:defRPr sz="5249" b="1"/>
            </a:lvl5pPr>
            <a:lvl6pPr marL="7782685" indent="0">
              <a:buNone/>
              <a:defRPr sz="5249" b="1"/>
            </a:lvl6pPr>
            <a:lvl7pPr marL="9339221" indent="0">
              <a:buNone/>
              <a:defRPr sz="5249" b="1"/>
            </a:lvl7pPr>
            <a:lvl8pPr marL="10895758" indent="0">
              <a:buNone/>
              <a:defRPr sz="5249" b="1"/>
            </a:lvl8pPr>
            <a:lvl9pPr marL="1245229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2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6540" indent="0">
              <a:buNone/>
              <a:defRPr sz="4164"/>
            </a:lvl2pPr>
            <a:lvl3pPr marL="3113073" indent="0">
              <a:buNone/>
              <a:defRPr sz="3333"/>
            </a:lvl3pPr>
            <a:lvl4pPr marL="4669613" indent="0">
              <a:buNone/>
              <a:defRPr sz="3166"/>
            </a:lvl4pPr>
            <a:lvl5pPr marL="6226144" indent="0">
              <a:buNone/>
              <a:defRPr sz="3166"/>
            </a:lvl5pPr>
            <a:lvl6pPr marL="7782685" indent="0">
              <a:buNone/>
              <a:defRPr sz="3166"/>
            </a:lvl6pPr>
            <a:lvl7pPr marL="9339221" indent="0">
              <a:buNone/>
              <a:defRPr sz="3166"/>
            </a:lvl7pPr>
            <a:lvl8pPr marL="10895758" indent="0">
              <a:buNone/>
              <a:defRPr sz="3166"/>
            </a:lvl8pPr>
            <a:lvl9pPr marL="1245229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6540" indent="0">
              <a:buNone/>
              <a:defRPr sz="9413"/>
            </a:lvl2pPr>
            <a:lvl3pPr marL="3113073" indent="0">
              <a:buNone/>
              <a:defRPr sz="8332"/>
            </a:lvl3pPr>
            <a:lvl4pPr marL="4669613" indent="0">
              <a:buNone/>
              <a:defRPr sz="6914"/>
            </a:lvl4pPr>
            <a:lvl5pPr marL="6226144" indent="0">
              <a:buNone/>
              <a:defRPr sz="6914"/>
            </a:lvl5pPr>
            <a:lvl6pPr marL="7782685" indent="0">
              <a:buNone/>
              <a:defRPr sz="6914"/>
            </a:lvl6pPr>
            <a:lvl7pPr marL="9339221" indent="0">
              <a:buNone/>
              <a:defRPr sz="6914"/>
            </a:lvl7pPr>
            <a:lvl8pPr marL="10895758" indent="0">
              <a:buNone/>
              <a:defRPr sz="6914"/>
            </a:lvl8pPr>
            <a:lvl9pPr marL="1245229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6540" indent="0">
              <a:buNone/>
              <a:defRPr sz="4164"/>
            </a:lvl2pPr>
            <a:lvl3pPr marL="3113073" indent="0">
              <a:buNone/>
              <a:defRPr sz="3333"/>
            </a:lvl3pPr>
            <a:lvl4pPr marL="4669613" indent="0">
              <a:buNone/>
              <a:defRPr sz="3166"/>
            </a:lvl4pPr>
            <a:lvl5pPr marL="6226144" indent="0">
              <a:buNone/>
              <a:defRPr sz="3166"/>
            </a:lvl5pPr>
            <a:lvl6pPr marL="7782685" indent="0">
              <a:buNone/>
              <a:defRPr sz="3166"/>
            </a:lvl6pPr>
            <a:lvl7pPr marL="9339221" indent="0">
              <a:buNone/>
              <a:defRPr sz="3166"/>
            </a:lvl7pPr>
            <a:lvl8pPr marL="10895758" indent="0">
              <a:buNone/>
              <a:defRPr sz="3166"/>
            </a:lvl8pPr>
            <a:lvl9pPr marL="1245229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0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5447" indent="0">
              <a:buNone/>
              <a:defRPr sz="6082"/>
            </a:lvl2pPr>
            <a:lvl3pPr marL="3110900" indent="0">
              <a:buNone/>
              <a:defRPr sz="5249"/>
            </a:lvl3pPr>
            <a:lvl4pPr marL="4666341" indent="0">
              <a:buNone/>
              <a:defRPr sz="4833"/>
            </a:lvl4pPr>
            <a:lvl5pPr marL="6221794" indent="0">
              <a:buNone/>
              <a:defRPr sz="4833"/>
            </a:lvl5pPr>
            <a:lvl6pPr marL="7777242" indent="0">
              <a:buNone/>
              <a:defRPr sz="4833"/>
            </a:lvl6pPr>
            <a:lvl7pPr marL="9332691" indent="0">
              <a:buNone/>
              <a:defRPr sz="4833"/>
            </a:lvl7pPr>
            <a:lvl8pPr marL="10888137" indent="0">
              <a:buNone/>
              <a:defRPr sz="4833"/>
            </a:lvl8pPr>
            <a:lvl9pPr marL="1244358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447" indent="0">
              <a:buNone/>
              <a:defRPr sz="6914" b="1"/>
            </a:lvl2pPr>
            <a:lvl3pPr marL="3110900" indent="0">
              <a:buNone/>
              <a:defRPr sz="6082" b="1"/>
            </a:lvl3pPr>
            <a:lvl4pPr marL="4666341" indent="0">
              <a:buNone/>
              <a:defRPr sz="5249" b="1"/>
            </a:lvl4pPr>
            <a:lvl5pPr marL="6221794" indent="0">
              <a:buNone/>
              <a:defRPr sz="5249" b="1"/>
            </a:lvl5pPr>
            <a:lvl6pPr marL="7777242" indent="0">
              <a:buNone/>
              <a:defRPr sz="5249" b="1"/>
            </a:lvl6pPr>
            <a:lvl7pPr marL="9332691" indent="0">
              <a:buNone/>
              <a:defRPr sz="5249" b="1"/>
            </a:lvl7pPr>
            <a:lvl8pPr marL="10888137" indent="0">
              <a:buNone/>
              <a:defRPr sz="5249" b="1"/>
            </a:lvl8pPr>
            <a:lvl9pPr marL="124435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447" indent="0">
              <a:buNone/>
              <a:defRPr sz="6914" b="1"/>
            </a:lvl2pPr>
            <a:lvl3pPr marL="3110900" indent="0">
              <a:buNone/>
              <a:defRPr sz="6082" b="1"/>
            </a:lvl3pPr>
            <a:lvl4pPr marL="4666341" indent="0">
              <a:buNone/>
              <a:defRPr sz="5249" b="1"/>
            </a:lvl4pPr>
            <a:lvl5pPr marL="6221794" indent="0">
              <a:buNone/>
              <a:defRPr sz="5249" b="1"/>
            </a:lvl5pPr>
            <a:lvl6pPr marL="7777242" indent="0">
              <a:buNone/>
              <a:defRPr sz="5249" b="1"/>
            </a:lvl6pPr>
            <a:lvl7pPr marL="9332691" indent="0">
              <a:buNone/>
              <a:defRPr sz="5249" b="1"/>
            </a:lvl7pPr>
            <a:lvl8pPr marL="10888137" indent="0">
              <a:buNone/>
              <a:defRPr sz="5249" b="1"/>
            </a:lvl8pPr>
            <a:lvl9pPr marL="124435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447" indent="0">
              <a:buNone/>
              <a:defRPr sz="4164"/>
            </a:lvl2pPr>
            <a:lvl3pPr marL="3110900" indent="0">
              <a:buNone/>
              <a:defRPr sz="3333"/>
            </a:lvl3pPr>
            <a:lvl4pPr marL="4666341" indent="0">
              <a:buNone/>
              <a:defRPr sz="3166"/>
            </a:lvl4pPr>
            <a:lvl5pPr marL="6221794" indent="0">
              <a:buNone/>
              <a:defRPr sz="3166"/>
            </a:lvl5pPr>
            <a:lvl6pPr marL="7777242" indent="0">
              <a:buNone/>
              <a:defRPr sz="3166"/>
            </a:lvl6pPr>
            <a:lvl7pPr marL="9332691" indent="0">
              <a:buNone/>
              <a:defRPr sz="3166"/>
            </a:lvl7pPr>
            <a:lvl8pPr marL="10888137" indent="0">
              <a:buNone/>
              <a:defRPr sz="3166"/>
            </a:lvl8pPr>
            <a:lvl9pPr marL="124435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447" indent="0">
              <a:buNone/>
              <a:defRPr sz="9413"/>
            </a:lvl2pPr>
            <a:lvl3pPr marL="3110900" indent="0">
              <a:buNone/>
              <a:defRPr sz="8332"/>
            </a:lvl3pPr>
            <a:lvl4pPr marL="4666341" indent="0">
              <a:buNone/>
              <a:defRPr sz="6914"/>
            </a:lvl4pPr>
            <a:lvl5pPr marL="6221794" indent="0">
              <a:buNone/>
              <a:defRPr sz="6914"/>
            </a:lvl5pPr>
            <a:lvl6pPr marL="7777242" indent="0">
              <a:buNone/>
              <a:defRPr sz="6914"/>
            </a:lvl6pPr>
            <a:lvl7pPr marL="9332691" indent="0">
              <a:buNone/>
              <a:defRPr sz="6914"/>
            </a:lvl7pPr>
            <a:lvl8pPr marL="10888137" indent="0">
              <a:buNone/>
              <a:defRPr sz="6914"/>
            </a:lvl8pPr>
            <a:lvl9pPr marL="1244358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447" indent="0">
              <a:buNone/>
              <a:defRPr sz="4164"/>
            </a:lvl2pPr>
            <a:lvl3pPr marL="3110900" indent="0">
              <a:buNone/>
              <a:defRPr sz="3333"/>
            </a:lvl3pPr>
            <a:lvl4pPr marL="4666341" indent="0">
              <a:buNone/>
              <a:defRPr sz="3166"/>
            </a:lvl4pPr>
            <a:lvl5pPr marL="6221794" indent="0">
              <a:buNone/>
              <a:defRPr sz="3166"/>
            </a:lvl5pPr>
            <a:lvl6pPr marL="7777242" indent="0">
              <a:buNone/>
              <a:defRPr sz="3166"/>
            </a:lvl6pPr>
            <a:lvl7pPr marL="9332691" indent="0">
              <a:buNone/>
              <a:defRPr sz="3166"/>
            </a:lvl7pPr>
            <a:lvl8pPr marL="10888137" indent="0">
              <a:buNone/>
              <a:defRPr sz="3166"/>
            </a:lvl8pPr>
            <a:lvl9pPr marL="124435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070" tIns="155529" rIns="311070" bIns="15552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5089" indent="0">
              <a:buNone/>
              <a:defRPr sz="6082"/>
            </a:lvl2pPr>
            <a:lvl3pPr marL="3110172" indent="0">
              <a:buNone/>
              <a:defRPr sz="5249"/>
            </a:lvl3pPr>
            <a:lvl4pPr marL="4665252" indent="0">
              <a:buNone/>
              <a:defRPr sz="4833"/>
            </a:lvl4pPr>
            <a:lvl5pPr marL="6220344" indent="0">
              <a:buNone/>
              <a:defRPr sz="4833"/>
            </a:lvl5pPr>
            <a:lvl6pPr marL="7775422" indent="0">
              <a:buNone/>
              <a:defRPr sz="4833"/>
            </a:lvl6pPr>
            <a:lvl7pPr marL="9330512" indent="0">
              <a:buNone/>
              <a:defRPr sz="4833"/>
            </a:lvl7pPr>
            <a:lvl8pPr marL="10885599" indent="0">
              <a:buNone/>
              <a:defRPr sz="4833"/>
            </a:lvl8pPr>
            <a:lvl9pPr marL="1244068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089" indent="0">
              <a:buNone/>
              <a:defRPr sz="6914" b="1"/>
            </a:lvl2pPr>
            <a:lvl3pPr marL="3110172" indent="0">
              <a:buNone/>
              <a:defRPr sz="6082" b="1"/>
            </a:lvl3pPr>
            <a:lvl4pPr marL="4665252" indent="0">
              <a:buNone/>
              <a:defRPr sz="5249" b="1"/>
            </a:lvl4pPr>
            <a:lvl5pPr marL="6220344" indent="0">
              <a:buNone/>
              <a:defRPr sz="5249" b="1"/>
            </a:lvl5pPr>
            <a:lvl6pPr marL="7775422" indent="0">
              <a:buNone/>
              <a:defRPr sz="5249" b="1"/>
            </a:lvl6pPr>
            <a:lvl7pPr marL="9330512" indent="0">
              <a:buNone/>
              <a:defRPr sz="5249" b="1"/>
            </a:lvl7pPr>
            <a:lvl8pPr marL="10885599" indent="0">
              <a:buNone/>
              <a:defRPr sz="5249" b="1"/>
            </a:lvl8pPr>
            <a:lvl9pPr marL="124406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089" indent="0">
              <a:buNone/>
              <a:defRPr sz="6914" b="1"/>
            </a:lvl2pPr>
            <a:lvl3pPr marL="3110172" indent="0">
              <a:buNone/>
              <a:defRPr sz="6082" b="1"/>
            </a:lvl3pPr>
            <a:lvl4pPr marL="4665252" indent="0">
              <a:buNone/>
              <a:defRPr sz="5249" b="1"/>
            </a:lvl4pPr>
            <a:lvl5pPr marL="6220344" indent="0">
              <a:buNone/>
              <a:defRPr sz="5249" b="1"/>
            </a:lvl5pPr>
            <a:lvl6pPr marL="7775422" indent="0">
              <a:buNone/>
              <a:defRPr sz="5249" b="1"/>
            </a:lvl6pPr>
            <a:lvl7pPr marL="9330512" indent="0">
              <a:buNone/>
              <a:defRPr sz="5249" b="1"/>
            </a:lvl7pPr>
            <a:lvl8pPr marL="10885599" indent="0">
              <a:buNone/>
              <a:defRPr sz="5249" b="1"/>
            </a:lvl8pPr>
            <a:lvl9pPr marL="124406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089" indent="0">
              <a:buNone/>
              <a:defRPr sz="4164"/>
            </a:lvl2pPr>
            <a:lvl3pPr marL="3110172" indent="0">
              <a:buNone/>
              <a:defRPr sz="3333"/>
            </a:lvl3pPr>
            <a:lvl4pPr marL="4665252" indent="0">
              <a:buNone/>
              <a:defRPr sz="3166"/>
            </a:lvl4pPr>
            <a:lvl5pPr marL="6220344" indent="0">
              <a:buNone/>
              <a:defRPr sz="3166"/>
            </a:lvl5pPr>
            <a:lvl6pPr marL="7775422" indent="0">
              <a:buNone/>
              <a:defRPr sz="3166"/>
            </a:lvl6pPr>
            <a:lvl7pPr marL="9330512" indent="0">
              <a:buNone/>
              <a:defRPr sz="3166"/>
            </a:lvl7pPr>
            <a:lvl8pPr marL="10885599" indent="0">
              <a:buNone/>
              <a:defRPr sz="3166"/>
            </a:lvl8pPr>
            <a:lvl9pPr marL="124406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089" indent="0">
              <a:buNone/>
              <a:defRPr sz="9413"/>
            </a:lvl2pPr>
            <a:lvl3pPr marL="3110172" indent="0">
              <a:buNone/>
              <a:defRPr sz="8332"/>
            </a:lvl3pPr>
            <a:lvl4pPr marL="4665252" indent="0">
              <a:buNone/>
              <a:defRPr sz="6914"/>
            </a:lvl4pPr>
            <a:lvl5pPr marL="6220344" indent="0">
              <a:buNone/>
              <a:defRPr sz="6914"/>
            </a:lvl5pPr>
            <a:lvl6pPr marL="7775422" indent="0">
              <a:buNone/>
              <a:defRPr sz="6914"/>
            </a:lvl6pPr>
            <a:lvl7pPr marL="9330512" indent="0">
              <a:buNone/>
              <a:defRPr sz="6914"/>
            </a:lvl7pPr>
            <a:lvl8pPr marL="10885599" indent="0">
              <a:buNone/>
              <a:defRPr sz="6914"/>
            </a:lvl8pPr>
            <a:lvl9pPr marL="1244068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089" indent="0">
              <a:buNone/>
              <a:defRPr sz="4164"/>
            </a:lvl2pPr>
            <a:lvl3pPr marL="3110172" indent="0">
              <a:buNone/>
              <a:defRPr sz="3333"/>
            </a:lvl3pPr>
            <a:lvl4pPr marL="4665252" indent="0">
              <a:buNone/>
              <a:defRPr sz="3166"/>
            </a:lvl4pPr>
            <a:lvl5pPr marL="6220344" indent="0">
              <a:buNone/>
              <a:defRPr sz="3166"/>
            </a:lvl5pPr>
            <a:lvl6pPr marL="7775422" indent="0">
              <a:buNone/>
              <a:defRPr sz="3166"/>
            </a:lvl6pPr>
            <a:lvl7pPr marL="9330512" indent="0">
              <a:buNone/>
              <a:defRPr sz="3166"/>
            </a:lvl7pPr>
            <a:lvl8pPr marL="10885599" indent="0">
              <a:buNone/>
              <a:defRPr sz="3166"/>
            </a:lvl8pPr>
            <a:lvl9pPr marL="124406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99" tIns="155492" rIns="310999" bIns="15549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4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4725" indent="0">
              <a:buNone/>
              <a:defRPr sz="6082"/>
            </a:lvl2pPr>
            <a:lvl3pPr marL="3109447" indent="0">
              <a:buNone/>
              <a:defRPr sz="5249"/>
            </a:lvl3pPr>
            <a:lvl4pPr marL="4664165" indent="0">
              <a:buNone/>
              <a:defRPr sz="4833"/>
            </a:lvl4pPr>
            <a:lvl5pPr marL="6218894" indent="0">
              <a:buNone/>
              <a:defRPr sz="4833"/>
            </a:lvl5pPr>
            <a:lvl6pPr marL="7773612" indent="0">
              <a:buNone/>
              <a:defRPr sz="4833"/>
            </a:lvl6pPr>
            <a:lvl7pPr marL="9328337" indent="0">
              <a:buNone/>
              <a:defRPr sz="4833"/>
            </a:lvl7pPr>
            <a:lvl8pPr marL="10883066" indent="0">
              <a:buNone/>
              <a:defRPr sz="4833"/>
            </a:lvl8pPr>
            <a:lvl9pPr marL="1243778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725" indent="0">
              <a:buNone/>
              <a:defRPr sz="6914" b="1"/>
            </a:lvl2pPr>
            <a:lvl3pPr marL="3109447" indent="0">
              <a:buNone/>
              <a:defRPr sz="6082" b="1"/>
            </a:lvl3pPr>
            <a:lvl4pPr marL="4664165" indent="0">
              <a:buNone/>
              <a:defRPr sz="5249" b="1"/>
            </a:lvl4pPr>
            <a:lvl5pPr marL="6218894" indent="0">
              <a:buNone/>
              <a:defRPr sz="5249" b="1"/>
            </a:lvl5pPr>
            <a:lvl6pPr marL="7773612" indent="0">
              <a:buNone/>
              <a:defRPr sz="5249" b="1"/>
            </a:lvl6pPr>
            <a:lvl7pPr marL="9328337" indent="0">
              <a:buNone/>
              <a:defRPr sz="5249" b="1"/>
            </a:lvl7pPr>
            <a:lvl8pPr marL="10883066" indent="0">
              <a:buNone/>
              <a:defRPr sz="5249" b="1"/>
            </a:lvl8pPr>
            <a:lvl9pPr marL="124377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725" indent="0">
              <a:buNone/>
              <a:defRPr sz="6914" b="1"/>
            </a:lvl2pPr>
            <a:lvl3pPr marL="3109447" indent="0">
              <a:buNone/>
              <a:defRPr sz="6082" b="1"/>
            </a:lvl3pPr>
            <a:lvl4pPr marL="4664165" indent="0">
              <a:buNone/>
              <a:defRPr sz="5249" b="1"/>
            </a:lvl4pPr>
            <a:lvl5pPr marL="6218894" indent="0">
              <a:buNone/>
              <a:defRPr sz="5249" b="1"/>
            </a:lvl5pPr>
            <a:lvl6pPr marL="7773612" indent="0">
              <a:buNone/>
              <a:defRPr sz="5249" b="1"/>
            </a:lvl6pPr>
            <a:lvl7pPr marL="9328337" indent="0">
              <a:buNone/>
              <a:defRPr sz="5249" b="1"/>
            </a:lvl7pPr>
            <a:lvl8pPr marL="10883066" indent="0">
              <a:buNone/>
              <a:defRPr sz="5249" b="1"/>
            </a:lvl8pPr>
            <a:lvl9pPr marL="124377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725" indent="0">
              <a:buNone/>
              <a:defRPr sz="4164"/>
            </a:lvl2pPr>
            <a:lvl3pPr marL="3109447" indent="0">
              <a:buNone/>
              <a:defRPr sz="3333"/>
            </a:lvl3pPr>
            <a:lvl4pPr marL="4664165" indent="0">
              <a:buNone/>
              <a:defRPr sz="3166"/>
            </a:lvl4pPr>
            <a:lvl5pPr marL="6218894" indent="0">
              <a:buNone/>
              <a:defRPr sz="3166"/>
            </a:lvl5pPr>
            <a:lvl6pPr marL="7773612" indent="0">
              <a:buNone/>
              <a:defRPr sz="3166"/>
            </a:lvl6pPr>
            <a:lvl7pPr marL="9328337" indent="0">
              <a:buNone/>
              <a:defRPr sz="3166"/>
            </a:lvl7pPr>
            <a:lvl8pPr marL="10883066" indent="0">
              <a:buNone/>
              <a:defRPr sz="3166"/>
            </a:lvl8pPr>
            <a:lvl9pPr marL="124377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725" indent="0">
              <a:buNone/>
              <a:defRPr sz="9413"/>
            </a:lvl2pPr>
            <a:lvl3pPr marL="3109447" indent="0">
              <a:buNone/>
              <a:defRPr sz="8332"/>
            </a:lvl3pPr>
            <a:lvl4pPr marL="4664165" indent="0">
              <a:buNone/>
              <a:defRPr sz="6914"/>
            </a:lvl4pPr>
            <a:lvl5pPr marL="6218894" indent="0">
              <a:buNone/>
              <a:defRPr sz="6914"/>
            </a:lvl5pPr>
            <a:lvl6pPr marL="7773612" indent="0">
              <a:buNone/>
              <a:defRPr sz="6914"/>
            </a:lvl6pPr>
            <a:lvl7pPr marL="9328337" indent="0">
              <a:buNone/>
              <a:defRPr sz="6914"/>
            </a:lvl7pPr>
            <a:lvl8pPr marL="10883066" indent="0">
              <a:buNone/>
              <a:defRPr sz="6914"/>
            </a:lvl8pPr>
            <a:lvl9pPr marL="1243778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725" indent="0">
              <a:buNone/>
              <a:defRPr sz="4164"/>
            </a:lvl2pPr>
            <a:lvl3pPr marL="3109447" indent="0">
              <a:buNone/>
              <a:defRPr sz="3333"/>
            </a:lvl3pPr>
            <a:lvl4pPr marL="4664165" indent="0">
              <a:buNone/>
              <a:defRPr sz="3166"/>
            </a:lvl4pPr>
            <a:lvl5pPr marL="6218894" indent="0">
              <a:buNone/>
              <a:defRPr sz="3166"/>
            </a:lvl5pPr>
            <a:lvl6pPr marL="7773612" indent="0">
              <a:buNone/>
              <a:defRPr sz="3166"/>
            </a:lvl6pPr>
            <a:lvl7pPr marL="9328337" indent="0">
              <a:buNone/>
              <a:defRPr sz="3166"/>
            </a:lvl7pPr>
            <a:lvl8pPr marL="10883066" indent="0">
              <a:buNone/>
              <a:defRPr sz="3166"/>
            </a:lvl8pPr>
            <a:lvl9pPr marL="124377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28" tIns="155454" rIns="310928" bIns="15545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4360" indent="0">
              <a:buNone/>
              <a:defRPr sz="6082"/>
            </a:lvl2pPr>
            <a:lvl3pPr marL="3108725" indent="0">
              <a:buNone/>
              <a:defRPr sz="5249"/>
            </a:lvl3pPr>
            <a:lvl4pPr marL="4663077" indent="0">
              <a:buNone/>
              <a:defRPr sz="4833"/>
            </a:lvl4pPr>
            <a:lvl5pPr marL="6217441" indent="0">
              <a:buNone/>
              <a:defRPr sz="4833"/>
            </a:lvl5pPr>
            <a:lvl6pPr marL="7771800" indent="0">
              <a:buNone/>
              <a:defRPr sz="4833"/>
            </a:lvl6pPr>
            <a:lvl7pPr marL="9326164" indent="0">
              <a:buNone/>
              <a:defRPr sz="4833"/>
            </a:lvl7pPr>
            <a:lvl8pPr marL="10880527" indent="0">
              <a:buNone/>
              <a:defRPr sz="4833"/>
            </a:lvl8pPr>
            <a:lvl9pPr marL="1243488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360" indent="0">
              <a:buNone/>
              <a:defRPr sz="6914" b="1"/>
            </a:lvl2pPr>
            <a:lvl3pPr marL="3108725" indent="0">
              <a:buNone/>
              <a:defRPr sz="6082" b="1"/>
            </a:lvl3pPr>
            <a:lvl4pPr marL="4663077" indent="0">
              <a:buNone/>
              <a:defRPr sz="5249" b="1"/>
            </a:lvl4pPr>
            <a:lvl5pPr marL="6217441" indent="0">
              <a:buNone/>
              <a:defRPr sz="5249" b="1"/>
            </a:lvl5pPr>
            <a:lvl6pPr marL="7771800" indent="0">
              <a:buNone/>
              <a:defRPr sz="5249" b="1"/>
            </a:lvl6pPr>
            <a:lvl7pPr marL="9326164" indent="0">
              <a:buNone/>
              <a:defRPr sz="5249" b="1"/>
            </a:lvl7pPr>
            <a:lvl8pPr marL="10880527" indent="0">
              <a:buNone/>
              <a:defRPr sz="5249" b="1"/>
            </a:lvl8pPr>
            <a:lvl9pPr marL="124348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360" indent="0">
              <a:buNone/>
              <a:defRPr sz="6914" b="1"/>
            </a:lvl2pPr>
            <a:lvl3pPr marL="3108725" indent="0">
              <a:buNone/>
              <a:defRPr sz="6082" b="1"/>
            </a:lvl3pPr>
            <a:lvl4pPr marL="4663077" indent="0">
              <a:buNone/>
              <a:defRPr sz="5249" b="1"/>
            </a:lvl4pPr>
            <a:lvl5pPr marL="6217441" indent="0">
              <a:buNone/>
              <a:defRPr sz="5249" b="1"/>
            </a:lvl5pPr>
            <a:lvl6pPr marL="7771800" indent="0">
              <a:buNone/>
              <a:defRPr sz="5249" b="1"/>
            </a:lvl6pPr>
            <a:lvl7pPr marL="9326164" indent="0">
              <a:buNone/>
              <a:defRPr sz="5249" b="1"/>
            </a:lvl7pPr>
            <a:lvl8pPr marL="10880527" indent="0">
              <a:buNone/>
              <a:defRPr sz="5249" b="1"/>
            </a:lvl8pPr>
            <a:lvl9pPr marL="124348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360" indent="0">
              <a:buNone/>
              <a:defRPr sz="4164"/>
            </a:lvl2pPr>
            <a:lvl3pPr marL="3108725" indent="0">
              <a:buNone/>
              <a:defRPr sz="3333"/>
            </a:lvl3pPr>
            <a:lvl4pPr marL="4663077" indent="0">
              <a:buNone/>
              <a:defRPr sz="3166"/>
            </a:lvl4pPr>
            <a:lvl5pPr marL="6217441" indent="0">
              <a:buNone/>
              <a:defRPr sz="3166"/>
            </a:lvl5pPr>
            <a:lvl6pPr marL="7771800" indent="0">
              <a:buNone/>
              <a:defRPr sz="3166"/>
            </a:lvl6pPr>
            <a:lvl7pPr marL="9326164" indent="0">
              <a:buNone/>
              <a:defRPr sz="3166"/>
            </a:lvl7pPr>
            <a:lvl8pPr marL="10880527" indent="0">
              <a:buNone/>
              <a:defRPr sz="3166"/>
            </a:lvl8pPr>
            <a:lvl9pPr marL="124348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360" indent="0">
              <a:buNone/>
              <a:defRPr sz="9413"/>
            </a:lvl2pPr>
            <a:lvl3pPr marL="3108725" indent="0">
              <a:buNone/>
              <a:defRPr sz="8332"/>
            </a:lvl3pPr>
            <a:lvl4pPr marL="4663077" indent="0">
              <a:buNone/>
              <a:defRPr sz="6914"/>
            </a:lvl4pPr>
            <a:lvl5pPr marL="6217441" indent="0">
              <a:buNone/>
              <a:defRPr sz="6914"/>
            </a:lvl5pPr>
            <a:lvl6pPr marL="7771800" indent="0">
              <a:buNone/>
              <a:defRPr sz="6914"/>
            </a:lvl6pPr>
            <a:lvl7pPr marL="9326164" indent="0">
              <a:buNone/>
              <a:defRPr sz="6914"/>
            </a:lvl7pPr>
            <a:lvl8pPr marL="10880527" indent="0">
              <a:buNone/>
              <a:defRPr sz="6914"/>
            </a:lvl8pPr>
            <a:lvl9pPr marL="1243488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360" indent="0">
              <a:buNone/>
              <a:defRPr sz="4164"/>
            </a:lvl2pPr>
            <a:lvl3pPr marL="3108725" indent="0">
              <a:buNone/>
              <a:defRPr sz="3333"/>
            </a:lvl3pPr>
            <a:lvl4pPr marL="4663077" indent="0">
              <a:buNone/>
              <a:defRPr sz="3166"/>
            </a:lvl4pPr>
            <a:lvl5pPr marL="6217441" indent="0">
              <a:buNone/>
              <a:defRPr sz="3166"/>
            </a:lvl5pPr>
            <a:lvl6pPr marL="7771800" indent="0">
              <a:buNone/>
              <a:defRPr sz="3166"/>
            </a:lvl6pPr>
            <a:lvl7pPr marL="9326164" indent="0">
              <a:buNone/>
              <a:defRPr sz="3166"/>
            </a:lvl7pPr>
            <a:lvl8pPr marL="10880527" indent="0">
              <a:buNone/>
              <a:defRPr sz="3166"/>
            </a:lvl8pPr>
            <a:lvl9pPr marL="124348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855" tIns="155421" rIns="310855" bIns="1554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997" indent="0">
              <a:buNone/>
              <a:defRPr sz="6082"/>
            </a:lvl2pPr>
            <a:lvl3pPr marL="3107997" indent="0">
              <a:buNone/>
              <a:defRPr sz="5249"/>
            </a:lvl3pPr>
            <a:lvl4pPr marL="4661992" indent="0">
              <a:buNone/>
              <a:defRPr sz="4833"/>
            </a:lvl4pPr>
            <a:lvl5pPr marL="6215991" indent="0">
              <a:buNone/>
              <a:defRPr sz="4833"/>
            </a:lvl5pPr>
            <a:lvl6pPr marL="7769989" indent="0">
              <a:buNone/>
              <a:defRPr sz="4833"/>
            </a:lvl6pPr>
            <a:lvl7pPr marL="9323985" indent="0">
              <a:buNone/>
              <a:defRPr sz="4833"/>
            </a:lvl7pPr>
            <a:lvl8pPr marL="10877990" indent="0">
              <a:buNone/>
              <a:defRPr sz="4833"/>
            </a:lvl8pPr>
            <a:lvl9pPr marL="1243198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997" indent="0">
              <a:buNone/>
              <a:defRPr sz="6914" b="1"/>
            </a:lvl2pPr>
            <a:lvl3pPr marL="3107997" indent="0">
              <a:buNone/>
              <a:defRPr sz="6082" b="1"/>
            </a:lvl3pPr>
            <a:lvl4pPr marL="4661992" indent="0">
              <a:buNone/>
              <a:defRPr sz="5249" b="1"/>
            </a:lvl4pPr>
            <a:lvl5pPr marL="6215991" indent="0">
              <a:buNone/>
              <a:defRPr sz="5249" b="1"/>
            </a:lvl5pPr>
            <a:lvl6pPr marL="7769989" indent="0">
              <a:buNone/>
              <a:defRPr sz="5249" b="1"/>
            </a:lvl6pPr>
            <a:lvl7pPr marL="9323985" indent="0">
              <a:buNone/>
              <a:defRPr sz="5249" b="1"/>
            </a:lvl7pPr>
            <a:lvl8pPr marL="10877990" indent="0">
              <a:buNone/>
              <a:defRPr sz="5249" b="1"/>
            </a:lvl8pPr>
            <a:lvl9pPr marL="1243198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997" indent="0">
              <a:buNone/>
              <a:defRPr sz="6914" b="1"/>
            </a:lvl2pPr>
            <a:lvl3pPr marL="3107997" indent="0">
              <a:buNone/>
              <a:defRPr sz="6082" b="1"/>
            </a:lvl3pPr>
            <a:lvl4pPr marL="4661992" indent="0">
              <a:buNone/>
              <a:defRPr sz="5249" b="1"/>
            </a:lvl4pPr>
            <a:lvl5pPr marL="6215991" indent="0">
              <a:buNone/>
              <a:defRPr sz="5249" b="1"/>
            </a:lvl5pPr>
            <a:lvl6pPr marL="7769989" indent="0">
              <a:buNone/>
              <a:defRPr sz="5249" b="1"/>
            </a:lvl6pPr>
            <a:lvl7pPr marL="9323985" indent="0">
              <a:buNone/>
              <a:defRPr sz="5249" b="1"/>
            </a:lvl7pPr>
            <a:lvl8pPr marL="10877990" indent="0">
              <a:buNone/>
              <a:defRPr sz="5249" b="1"/>
            </a:lvl8pPr>
            <a:lvl9pPr marL="1243198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997" indent="0">
              <a:buNone/>
              <a:defRPr sz="4164"/>
            </a:lvl2pPr>
            <a:lvl3pPr marL="3107997" indent="0">
              <a:buNone/>
              <a:defRPr sz="3333"/>
            </a:lvl3pPr>
            <a:lvl4pPr marL="4661992" indent="0">
              <a:buNone/>
              <a:defRPr sz="3166"/>
            </a:lvl4pPr>
            <a:lvl5pPr marL="6215991" indent="0">
              <a:buNone/>
              <a:defRPr sz="3166"/>
            </a:lvl5pPr>
            <a:lvl6pPr marL="7769989" indent="0">
              <a:buNone/>
              <a:defRPr sz="3166"/>
            </a:lvl6pPr>
            <a:lvl7pPr marL="9323985" indent="0">
              <a:buNone/>
              <a:defRPr sz="3166"/>
            </a:lvl7pPr>
            <a:lvl8pPr marL="10877990" indent="0">
              <a:buNone/>
              <a:defRPr sz="3166"/>
            </a:lvl8pPr>
            <a:lvl9pPr marL="1243198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997" indent="0">
              <a:buNone/>
              <a:defRPr sz="9413"/>
            </a:lvl2pPr>
            <a:lvl3pPr marL="3107997" indent="0">
              <a:buNone/>
              <a:defRPr sz="8332"/>
            </a:lvl3pPr>
            <a:lvl4pPr marL="4661992" indent="0">
              <a:buNone/>
              <a:defRPr sz="6914"/>
            </a:lvl4pPr>
            <a:lvl5pPr marL="6215991" indent="0">
              <a:buNone/>
              <a:defRPr sz="6914"/>
            </a:lvl5pPr>
            <a:lvl6pPr marL="7769989" indent="0">
              <a:buNone/>
              <a:defRPr sz="6914"/>
            </a:lvl6pPr>
            <a:lvl7pPr marL="9323985" indent="0">
              <a:buNone/>
              <a:defRPr sz="6914"/>
            </a:lvl7pPr>
            <a:lvl8pPr marL="10877990" indent="0">
              <a:buNone/>
              <a:defRPr sz="6914"/>
            </a:lvl8pPr>
            <a:lvl9pPr marL="1243198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997" indent="0">
              <a:buNone/>
              <a:defRPr sz="4164"/>
            </a:lvl2pPr>
            <a:lvl3pPr marL="3107997" indent="0">
              <a:buNone/>
              <a:defRPr sz="3333"/>
            </a:lvl3pPr>
            <a:lvl4pPr marL="4661992" indent="0">
              <a:buNone/>
              <a:defRPr sz="3166"/>
            </a:lvl4pPr>
            <a:lvl5pPr marL="6215991" indent="0">
              <a:buNone/>
              <a:defRPr sz="3166"/>
            </a:lvl5pPr>
            <a:lvl6pPr marL="7769989" indent="0">
              <a:buNone/>
              <a:defRPr sz="3166"/>
            </a:lvl6pPr>
            <a:lvl7pPr marL="9323985" indent="0">
              <a:buNone/>
              <a:defRPr sz="3166"/>
            </a:lvl7pPr>
            <a:lvl8pPr marL="10877990" indent="0">
              <a:buNone/>
              <a:defRPr sz="3166"/>
            </a:lvl8pPr>
            <a:lvl9pPr marL="1243198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784" tIns="155384" rIns="310784" bIns="15538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637" indent="0">
              <a:buNone/>
              <a:defRPr sz="6082"/>
            </a:lvl2pPr>
            <a:lvl3pPr marL="3107274" indent="0">
              <a:buNone/>
              <a:defRPr sz="5249"/>
            </a:lvl3pPr>
            <a:lvl4pPr marL="4660904" indent="0">
              <a:buNone/>
              <a:defRPr sz="4833"/>
            </a:lvl4pPr>
            <a:lvl5pPr marL="6214542" indent="0">
              <a:buNone/>
              <a:defRPr sz="4833"/>
            </a:lvl5pPr>
            <a:lvl6pPr marL="7768179" indent="0">
              <a:buNone/>
              <a:defRPr sz="4833"/>
            </a:lvl6pPr>
            <a:lvl7pPr marL="9321810" indent="0">
              <a:buNone/>
              <a:defRPr sz="4833"/>
            </a:lvl7pPr>
            <a:lvl8pPr marL="10875456" indent="0">
              <a:buNone/>
              <a:defRPr sz="4833"/>
            </a:lvl8pPr>
            <a:lvl9pPr marL="1242908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637" indent="0">
              <a:buNone/>
              <a:defRPr sz="6914" b="1"/>
            </a:lvl2pPr>
            <a:lvl3pPr marL="3107274" indent="0">
              <a:buNone/>
              <a:defRPr sz="6082" b="1"/>
            </a:lvl3pPr>
            <a:lvl4pPr marL="4660904" indent="0">
              <a:buNone/>
              <a:defRPr sz="5249" b="1"/>
            </a:lvl4pPr>
            <a:lvl5pPr marL="6214542" indent="0">
              <a:buNone/>
              <a:defRPr sz="5249" b="1"/>
            </a:lvl5pPr>
            <a:lvl6pPr marL="7768179" indent="0">
              <a:buNone/>
              <a:defRPr sz="5249" b="1"/>
            </a:lvl6pPr>
            <a:lvl7pPr marL="9321810" indent="0">
              <a:buNone/>
              <a:defRPr sz="5249" b="1"/>
            </a:lvl7pPr>
            <a:lvl8pPr marL="10875456" indent="0">
              <a:buNone/>
              <a:defRPr sz="5249" b="1"/>
            </a:lvl8pPr>
            <a:lvl9pPr marL="1242908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637" indent="0">
              <a:buNone/>
              <a:defRPr sz="6914" b="1"/>
            </a:lvl2pPr>
            <a:lvl3pPr marL="3107274" indent="0">
              <a:buNone/>
              <a:defRPr sz="6082" b="1"/>
            </a:lvl3pPr>
            <a:lvl4pPr marL="4660904" indent="0">
              <a:buNone/>
              <a:defRPr sz="5249" b="1"/>
            </a:lvl4pPr>
            <a:lvl5pPr marL="6214542" indent="0">
              <a:buNone/>
              <a:defRPr sz="5249" b="1"/>
            </a:lvl5pPr>
            <a:lvl6pPr marL="7768179" indent="0">
              <a:buNone/>
              <a:defRPr sz="5249" b="1"/>
            </a:lvl6pPr>
            <a:lvl7pPr marL="9321810" indent="0">
              <a:buNone/>
              <a:defRPr sz="5249" b="1"/>
            </a:lvl7pPr>
            <a:lvl8pPr marL="10875456" indent="0">
              <a:buNone/>
              <a:defRPr sz="5249" b="1"/>
            </a:lvl8pPr>
            <a:lvl9pPr marL="1242908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637" indent="0">
              <a:buNone/>
              <a:defRPr sz="4164"/>
            </a:lvl2pPr>
            <a:lvl3pPr marL="3107274" indent="0">
              <a:buNone/>
              <a:defRPr sz="3333"/>
            </a:lvl3pPr>
            <a:lvl4pPr marL="4660904" indent="0">
              <a:buNone/>
              <a:defRPr sz="3166"/>
            </a:lvl4pPr>
            <a:lvl5pPr marL="6214542" indent="0">
              <a:buNone/>
              <a:defRPr sz="3166"/>
            </a:lvl5pPr>
            <a:lvl6pPr marL="7768179" indent="0">
              <a:buNone/>
              <a:defRPr sz="3166"/>
            </a:lvl6pPr>
            <a:lvl7pPr marL="9321810" indent="0">
              <a:buNone/>
              <a:defRPr sz="3166"/>
            </a:lvl7pPr>
            <a:lvl8pPr marL="10875456" indent="0">
              <a:buNone/>
              <a:defRPr sz="3166"/>
            </a:lvl8pPr>
            <a:lvl9pPr marL="1242908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637" indent="0">
              <a:buNone/>
              <a:defRPr sz="9413"/>
            </a:lvl2pPr>
            <a:lvl3pPr marL="3107274" indent="0">
              <a:buNone/>
              <a:defRPr sz="8332"/>
            </a:lvl3pPr>
            <a:lvl4pPr marL="4660904" indent="0">
              <a:buNone/>
              <a:defRPr sz="6914"/>
            </a:lvl4pPr>
            <a:lvl5pPr marL="6214542" indent="0">
              <a:buNone/>
              <a:defRPr sz="6914"/>
            </a:lvl5pPr>
            <a:lvl6pPr marL="7768179" indent="0">
              <a:buNone/>
              <a:defRPr sz="6914"/>
            </a:lvl6pPr>
            <a:lvl7pPr marL="9321810" indent="0">
              <a:buNone/>
              <a:defRPr sz="6914"/>
            </a:lvl7pPr>
            <a:lvl8pPr marL="10875456" indent="0">
              <a:buNone/>
              <a:defRPr sz="6914"/>
            </a:lvl8pPr>
            <a:lvl9pPr marL="1242908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637" indent="0">
              <a:buNone/>
              <a:defRPr sz="4164"/>
            </a:lvl2pPr>
            <a:lvl3pPr marL="3107274" indent="0">
              <a:buNone/>
              <a:defRPr sz="3333"/>
            </a:lvl3pPr>
            <a:lvl4pPr marL="4660904" indent="0">
              <a:buNone/>
              <a:defRPr sz="3166"/>
            </a:lvl4pPr>
            <a:lvl5pPr marL="6214542" indent="0">
              <a:buNone/>
              <a:defRPr sz="3166"/>
            </a:lvl5pPr>
            <a:lvl6pPr marL="7768179" indent="0">
              <a:buNone/>
              <a:defRPr sz="3166"/>
            </a:lvl6pPr>
            <a:lvl7pPr marL="9321810" indent="0">
              <a:buNone/>
              <a:defRPr sz="3166"/>
            </a:lvl7pPr>
            <a:lvl8pPr marL="10875456" indent="0">
              <a:buNone/>
              <a:defRPr sz="3166"/>
            </a:lvl8pPr>
            <a:lvl9pPr marL="1242908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 algn="ctr"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05" tIns="186438" rIns="372905" bIns="18643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275980" indent="-1105624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9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275" indent="0">
              <a:buNone/>
              <a:defRPr sz="6082"/>
            </a:lvl2pPr>
            <a:lvl3pPr marL="3106546" indent="0">
              <a:buNone/>
              <a:defRPr sz="5249"/>
            </a:lvl3pPr>
            <a:lvl4pPr marL="4659820" indent="0">
              <a:buNone/>
              <a:defRPr sz="4833"/>
            </a:lvl4pPr>
            <a:lvl5pPr marL="6213091" indent="0">
              <a:buNone/>
              <a:defRPr sz="4833"/>
            </a:lvl5pPr>
            <a:lvl6pPr marL="7766368" indent="0">
              <a:buNone/>
              <a:defRPr sz="4833"/>
            </a:lvl6pPr>
            <a:lvl7pPr marL="9319639" indent="0">
              <a:buNone/>
              <a:defRPr sz="4833"/>
            </a:lvl7pPr>
            <a:lvl8pPr marL="10872919" indent="0">
              <a:buNone/>
              <a:defRPr sz="4833"/>
            </a:lvl8pPr>
            <a:lvl9pPr marL="1242618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275" indent="0">
              <a:buNone/>
              <a:defRPr sz="6914" b="1"/>
            </a:lvl2pPr>
            <a:lvl3pPr marL="3106546" indent="0">
              <a:buNone/>
              <a:defRPr sz="6082" b="1"/>
            </a:lvl3pPr>
            <a:lvl4pPr marL="4659820" indent="0">
              <a:buNone/>
              <a:defRPr sz="5249" b="1"/>
            </a:lvl4pPr>
            <a:lvl5pPr marL="6213091" indent="0">
              <a:buNone/>
              <a:defRPr sz="5249" b="1"/>
            </a:lvl5pPr>
            <a:lvl6pPr marL="7766368" indent="0">
              <a:buNone/>
              <a:defRPr sz="5249" b="1"/>
            </a:lvl6pPr>
            <a:lvl7pPr marL="9319639" indent="0">
              <a:buNone/>
              <a:defRPr sz="5249" b="1"/>
            </a:lvl7pPr>
            <a:lvl8pPr marL="10872919" indent="0">
              <a:buNone/>
              <a:defRPr sz="5249" b="1"/>
            </a:lvl8pPr>
            <a:lvl9pPr marL="124261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275" indent="0">
              <a:buNone/>
              <a:defRPr sz="6914" b="1"/>
            </a:lvl2pPr>
            <a:lvl3pPr marL="3106546" indent="0">
              <a:buNone/>
              <a:defRPr sz="6082" b="1"/>
            </a:lvl3pPr>
            <a:lvl4pPr marL="4659820" indent="0">
              <a:buNone/>
              <a:defRPr sz="5249" b="1"/>
            </a:lvl4pPr>
            <a:lvl5pPr marL="6213091" indent="0">
              <a:buNone/>
              <a:defRPr sz="5249" b="1"/>
            </a:lvl5pPr>
            <a:lvl6pPr marL="7766368" indent="0">
              <a:buNone/>
              <a:defRPr sz="5249" b="1"/>
            </a:lvl6pPr>
            <a:lvl7pPr marL="9319639" indent="0">
              <a:buNone/>
              <a:defRPr sz="5249" b="1"/>
            </a:lvl7pPr>
            <a:lvl8pPr marL="10872919" indent="0">
              <a:buNone/>
              <a:defRPr sz="5249" b="1"/>
            </a:lvl8pPr>
            <a:lvl9pPr marL="124261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275" indent="0">
              <a:buNone/>
              <a:defRPr sz="4164"/>
            </a:lvl2pPr>
            <a:lvl3pPr marL="3106546" indent="0">
              <a:buNone/>
              <a:defRPr sz="3333"/>
            </a:lvl3pPr>
            <a:lvl4pPr marL="4659820" indent="0">
              <a:buNone/>
              <a:defRPr sz="3166"/>
            </a:lvl4pPr>
            <a:lvl5pPr marL="6213091" indent="0">
              <a:buNone/>
              <a:defRPr sz="3166"/>
            </a:lvl5pPr>
            <a:lvl6pPr marL="7766368" indent="0">
              <a:buNone/>
              <a:defRPr sz="3166"/>
            </a:lvl6pPr>
            <a:lvl7pPr marL="9319639" indent="0">
              <a:buNone/>
              <a:defRPr sz="3166"/>
            </a:lvl7pPr>
            <a:lvl8pPr marL="10872919" indent="0">
              <a:buNone/>
              <a:defRPr sz="3166"/>
            </a:lvl8pPr>
            <a:lvl9pPr marL="124261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275" indent="0">
              <a:buNone/>
              <a:defRPr sz="9413"/>
            </a:lvl2pPr>
            <a:lvl3pPr marL="3106546" indent="0">
              <a:buNone/>
              <a:defRPr sz="8332"/>
            </a:lvl3pPr>
            <a:lvl4pPr marL="4659820" indent="0">
              <a:buNone/>
              <a:defRPr sz="6914"/>
            </a:lvl4pPr>
            <a:lvl5pPr marL="6213091" indent="0">
              <a:buNone/>
              <a:defRPr sz="6914"/>
            </a:lvl5pPr>
            <a:lvl6pPr marL="7766368" indent="0">
              <a:buNone/>
              <a:defRPr sz="6914"/>
            </a:lvl6pPr>
            <a:lvl7pPr marL="9319639" indent="0">
              <a:buNone/>
              <a:defRPr sz="6914"/>
            </a:lvl7pPr>
            <a:lvl8pPr marL="10872919" indent="0">
              <a:buNone/>
              <a:defRPr sz="6914"/>
            </a:lvl8pPr>
            <a:lvl9pPr marL="1242618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275" indent="0">
              <a:buNone/>
              <a:defRPr sz="4164"/>
            </a:lvl2pPr>
            <a:lvl3pPr marL="3106546" indent="0">
              <a:buNone/>
              <a:defRPr sz="3333"/>
            </a:lvl3pPr>
            <a:lvl4pPr marL="4659820" indent="0">
              <a:buNone/>
              <a:defRPr sz="3166"/>
            </a:lvl4pPr>
            <a:lvl5pPr marL="6213091" indent="0">
              <a:buNone/>
              <a:defRPr sz="3166"/>
            </a:lvl5pPr>
            <a:lvl6pPr marL="7766368" indent="0">
              <a:buNone/>
              <a:defRPr sz="3166"/>
            </a:lvl6pPr>
            <a:lvl7pPr marL="9319639" indent="0">
              <a:buNone/>
              <a:defRPr sz="3166"/>
            </a:lvl7pPr>
            <a:lvl8pPr marL="10872919" indent="0">
              <a:buNone/>
              <a:defRPr sz="3166"/>
            </a:lvl8pPr>
            <a:lvl9pPr marL="124261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4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5" y="10191610"/>
            <a:ext cx="15778675" cy="919993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 algn="l">
              <a:buNone/>
              <a:defRPr sz="9413">
                <a:solidFill>
                  <a:schemeClr val="accent1"/>
                </a:solidFill>
                <a:latin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6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" y="31917068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4" y="32856708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912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5666666"/>
            <a:ext cx="25923241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9413">
                <a:solidFill>
                  <a:schemeClr val="accent2"/>
                </a:solidFill>
                <a:latin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5" y="5666666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9" y="5666666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6143066"/>
            <a:ext cx="12726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2913" indent="0">
              <a:buNone/>
              <a:defRPr sz="6914" b="1"/>
            </a:lvl2pPr>
            <a:lvl3pPr marL="3105824" indent="0">
              <a:buNone/>
              <a:defRPr sz="6082" b="1"/>
            </a:lvl3pPr>
            <a:lvl4pPr marL="4658733" indent="0">
              <a:buNone/>
              <a:defRPr sz="5249" b="1"/>
            </a:lvl4pPr>
            <a:lvl5pPr marL="6211643" indent="0">
              <a:buNone/>
              <a:defRPr sz="5249" b="1"/>
            </a:lvl5pPr>
            <a:lvl6pPr marL="7764556" indent="0">
              <a:buNone/>
              <a:defRPr sz="5249" b="1"/>
            </a:lvl6pPr>
            <a:lvl7pPr marL="9317462" indent="0">
              <a:buNone/>
              <a:defRPr sz="5249" b="1"/>
            </a:lvl7pPr>
            <a:lvl8pPr marL="10870379" indent="0">
              <a:buNone/>
              <a:defRPr sz="5249" b="1"/>
            </a:lvl8pPr>
            <a:lvl9pPr marL="1242328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6143066"/>
            <a:ext cx="12731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2913" indent="0">
              <a:buNone/>
              <a:defRPr sz="6914" b="1"/>
            </a:lvl2pPr>
            <a:lvl3pPr marL="3105824" indent="0">
              <a:buNone/>
              <a:defRPr sz="6082" b="1"/>
            </a:lvl3pPr>
            <a:lvl4pPr marL="4658733" indent="0">
              <a:buNone/>
              <a:defRPr sz="5249" b="1"/>
            </a:lvl4pPr>
            <a:lvl5pPr marL="6211643" indent="0">
              <a:buNone/>
              <a:defRPr sz="5249" b="1"/>
            </a:lvl5pPr>
            <a:lvl6pPr marL="7764556" indent="0">
              <a:buNone/>
              <a:defRPr sz="5249" b="1"/>
            </a:lvl6pPr>
            <a:lvl7pPr marL="9317462" indent="0">
              <a:buNone/>
              <a:defRPr sz="5249" b="1"/>
            </a:lvl7pPr>
            <a:lvl8pPr marL="10870379" indent="0">
              <a:buNone/>
              <a:defRPr sz="5249" b="1"/>
            </a:lvl8pPr>
            <a:lvl9pPr marL="1242328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96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3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6914" b="1"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</a:defRPr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</a:defRPr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7"/>
            <a:ext cx="25923241" cy="23758164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164676" marR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164676" marR="0" lvl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9413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523485" marR="0" lvl="1" indent="-970562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32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3882271" marR="0" lvl="2" indent="-776465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691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8332">
                <a:solidFill>
                  <a:schemeClr val="accent2"/>
                </a:solidFill>
                <a:latin typeface="Arial"/>
                <a:cs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  <a:cs typeface="Arial"/>
              </a:defRPr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5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  <a:cs typeface="Arial"/>
              </a:defRPr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4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/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41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6" y="5618998"/>
            <a:ext cx="9006126" cy="25824808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33" y="762150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570" tIns="155271" rIns="310570" bIns="15527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2553" indent="0">
              <a:buNone/>
              <a:defRPr sz="6082"/>
            </a:lvl2pPr>
            <a:lvl3pPr marL="3105097" indent="0">
              <a:buNone/>
              <a:defRPr sz="5249"/>
            </a:lvl3pPr>
            <a:lvl4pPr marL="4657646" indent="0">
              <a:buNone/>
              <a:defRPr sz="4833"/>
            </a:lvl4pPr>
            <a:lvl5pPr marL="6210196" indent="0">
              <a:buNone/>
              <a:defRPr sz="4833"/>
            </a:lvl5pPr>
            <a:lvl6pPr marL="7762746" indent="0">
              <a:buNone/>
              <a:defRPr sz="4833"/>
            </a:lvl6pPr>
            <a:lvl7pPr marL="9315294" indent="0">
              <a:buNone/>
              <a:defRPr sz="4833"/>
            </a:lvl7pPr>
            <a:lvl8pPr marL="10867846" indent="0">
              <a:buNone/>
              <a:defRPr sz="4833"/>
            </a:lvl8pPr>
            <a:lvl9pPr marL="1242038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553" indent="0">
              <a:buNone/>
              <a:defRPr sz="6914" b="1"/>
            </a:lvl2pPr>
            <a:lvl3pPr marL="3105097" indent="0">
              <a:buNone/>
              <a:defRPr sz="6082" b="1"/>
            </a:lvl3pPr>
            <a:lvl4pPr marL="4657646" indent="0">
              <a:buNone/>
              <a:defRPr sz="5249" b="1"/>
            </a:lvl4pPr>
            <a:lvl5pPr marL="6210196" indent="0">
              <a:buNone/>
              <a:defRPr sz="5249" b="1"/>
            </a:lvl5pPr>
            <a:lvl6pPr marL="7762746" indent="0">
              <a:buNone/>
              <a:defRPr sz="5249" b="1"/>
            </a:lvl6pPr>
            <a:lvl7pPr marL="9315294" indent="0">
              <a:buNone/>
              <a:defRPr sz="5249" b="1"/>
            </a:lvl7pPr>
            <a:lvl8pPr marL="10867846" indent="0">
              <a:buNone/>
              <a:defRPr sz="5249" b="1"/>
            </a:lvl8pPr>
            <a:lvl9pPr marL="1242038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553" indent="0">
              <a:buNone/>
              <a:defRPr sz="6914" b="1"/>
            </a:lvl2pPr>
            <a:lvl3pPr marL="3105097" indent="0">
              <a:buNone/>
              <a:defRPr sz="6082" b="1"/>
            </a:lvl3pPr>
            <a:lvl4pPr marL="4657646" indent="0">
              <a:buNone/>
              <a:defRPr sz="5249" b="1"/>
            </a:lvl4pPr>
            <a:lvl5pPr marL="6210196" indent="0">
              <a:buNone/>
              <a:defRPr sz="5249" b="1"/>
            </a:lvl5pPr>
            <a:lvl6pPr marL="7762746" indent="0">
              <a:buNone/>
              <a:defRPr sz="5249" b="1"/>
            </a:lvl6pPr>
            <a:lvl7pPr marL="9315294" indent="0">
              <a:buNone/>
              <a:defRPr sz="5249" b="1"/>
            </a:lvl7pPr>
            <a:lvl8pPr marL="10867846" indent="0">
              <a:buNone/>
              <a:defRPr sz="5249" b="1"/>
            </a:lvl8pPr>
            <a:lvl9pPr marL="1242038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8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553" indent="0">
              <a:buNone/>
              <a:defRPr sz="4164"/>
            </a:lvl2pPr>
            <a:lvl3pPr marL="3105097" indent="0">
              <a:buNone/>
              <a:defRPr sz="3333"/>
            </a:lvl3pPr>
            <a:lvl4pPr marL="4657646" indent="0">
              <a:buNone/>
              <a:defRPr sz="3166"/>
            </a:lvl4pPr>
            <a:lvl5pPr marL="6210196" indent="0">
              <a:buNone/>
              <a:defRPr sz="3166"/>
            </a:lvl5pPr>
            <a:lvl6pPr marL="7762746" indent="0">
              <a:buNone/>
              <a:defRPr sz="3166"/>
            </a:lvl6pPr>
            <a:lvl7pPr marL="9315294" indent="0">
              <a:buNone/>
              <a:defRPr sz="3166"/>
            </a:lvl7pPr>
            <a:lvl8pPr marL="10867846" indent="0">
              <a:buNone/>
              <a:defRPr sz="3166"/>
            </a:lvl8pPr>
            <a:lvl9pPr marL="1242038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553" indent="0">
              <a:buNone/>
              <a:defRPr sz="9413"/>
            </a:lvl2pPr>
            <a:lvl3pPr marL="3105097" indent="0">
              <a:buNone/>
              <a:defRPr sz="8332"/>
            </a:lvl3pPr>
            <a:lvl4pPr marL="4657646" indent="0">
              <a:buNone/>
              <a:defRPr sz="6914"/>
            </a:lvl4pPr>
            <a:lvl5pPr marL="6210196" indent="0">
              <a:buNone/>
              <a:defRPr sz="6914"/>
            </a:lvl5pPr>
            <a:lvl6pPr marL="7762746" indent="0">
              <a:buNone/>
              <a:defRPr sz="6914"/>
            </a:lvl6pPr>
            <a:lvl7pPr marL="9315294" indent="0">
              <a:buNone/>
              <a:defRPr sz="6914"/>
            </a:lvl7pPr>
            <a:lvl8pPr marL="10867846" indent="0">
              <a:buNone/>
              <a:defRPr sz="6914"/>
            </a:lvl8pPr>
            <a:lvl9pPr marL="1242038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553" indent="0">
              <a:buNone/>
              <a:defRPr sz="4164"/>
            </a:lvl2pPr>
            <a:lvl3pPr marL="3105097" indent="0">
              <a:buNone/>
              <a:defRPr sz="3333"/>
            </a:lvl3pPr>
            <a:lvl4pPr marL="4657646" indent="0">
              <a:buNone/>
              <a:defRPr sz="3166"/>
            </a:lvl4pPr>
            <a:lvl5pPr marL="6210196" indent="0">
              <a:buNone/>
              <a:defRPr sz="3166"/>
            </a:lvl5pPr>
            <a:lvl6pPr marL="7762746" indent="0">
              <a:buNone/>
              <a:defRPr sz="3166"/>
            </a:lvl6pPr>
            <a:lvl7pPr marL="9315294" indent="0">
              <a:buNone/>
              <a:defRPr sz="3166"/>
            </a:lvl7pPr>
            <a:lvl8pPr marL="10867846" indent="0">
              <a:buNone/>
              <a:defRPr sz="3166"/>
            </a:lvl8pPr>
            <a:lvl9pPr marL="1242038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99" tIns="155234" rIns="310499" bIns="155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</p:spPr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2193" indent="0">
              <a:buNone/>
              <a:defRPr sz="6082"/>
            </a:lvl2pPr>
            <a:lvl3pPr marL="3104373" indent="0">
              <a:buNone/>
              <a:defRPr sz="5249"/>
            </a:lvl3pPr>
            <a:lvl4pPr marL="4656564" indent="0">
              <a:buNone/>
              <a:defRPr sz="4833"/>
            </a:lvl4pPr>
            <a:lvl5pPr marL="6208746" indent="0">
              <a:buNone/>
              <a:defRPr sz="4833"/>
            </a:lvl5pPr>
            <a:lvl6pPr marL="7760936" indent="0">
              <a:buNone/>
              <a:defRPr sz="4833"/>
            </a:lvl6pPr>
            <a:lvl7pPr marL="9313119" indent="0">
              <a:buNone/>
              <a:defRPr sz="4833"/>
            </a:lvl7pPr>
            <a:lvl8pPr marL="10865313" indent="0">
              <a:buNone/>
              <a:defRPr sz="4833"/>
            </a:lvl8pPr>
            <a:lvl9pPr marL="1241748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193" indent="0">
              <a:buNone/>
              <a:defRPr sz="6914" b="1"/>
            </a:lvl2pPr>
            <a:lvl3pPr marL="3104373" indent="0">
              <a:buNone/>
              <a:defRPr sz="6082" b="1"/>
            </a:lvl3pPr>
            <a:lvl4pPr marL="4656564" indent="0">
              <a:buNone/>
              <a:defRPr sz="5249" b="1"/>
            </a:lvl4pPr>
            <a:lvl5pPr marL="6208746" indent="0">
              <a:buNone/>
              <a:defRPr sz="5249" b="1"/>
            </a:lvl5pPr>
            <a:lvl6pPr marL="7760936" indent="0">
              <a:buNone/>
              <a:defRPr sz="5249" b="1"/>
            </a:lvl6pPr>
            <a:lvl7pPr marL="9313119" indent="0">
              <a:buNone/>
              <a:defRPr sz="5249" b="1"/>
            </a:lvl7pPr>
            <a:lvl8pPr marL="10865313" indent="0">
              <a:buNone/>
              <a:defRPr sz="5249" b="1"/>
            </a:lvl8pPr>
            <a:lvl9pPr marL="124174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193" indent="0">
              <a:buNone/>
              <a:defRPr sz="6914" b="1"/>
            </a:lvl2pPr>
            <a:lvl3pPr marL="3104373" indent="0">
              <a:buNone/>
              <a:defRPr sz="6082" b="1"/>
            </a:lvl3pPr>
            <a:lvl4pPr marL="4656564" indent="0">
              <a:buNone/>
              <a:defRPr sz="5249" b="1"/>
            </a:lvl4pPr>
            <a:lvl5pPr marL="6208746" indent="0">
              <a:buNone/>
              <a:defRPr sz="5249" b="1"/>
            </a:lvl5pPr>
            <a:lvl6pPr marL="7760936" indent="0">
              <a:buNone/>
              <a:defRPr sz="5249" b="1"/>
            </a:lvl6pPr>
            <a:lvl7pPr marL="9313119" indent="0">
              <a:buNone/>
              <a:defRPr sz="5249" b="1"/>
            </a:lvl7pPr>
            <a:lvl8pPr marL="10865313" indent="0">
              <a:buNone/>
              <a:defRPr sz="5249" b="1"/>
            </a:lvl8pPr>
            <a:lvl9pPr marL="124174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193" indent="0">
              <a:buNone/>
              <a:defRPr sz="4164"/>
            </a:lvl2pPr>
            <a:lvl3pPr marL="3104373" indent="0">
              <a:buNone/>
              <a:defRPr sz="3333"/>
            </a:lvl3pPr>
            <a:lvl4pPr marL="4656564" indent="0">
              <a:buNone/>
              <a:defRPr sz="3166"/>
            </a:lvl4pPr>
            <a:lvl5pPr marL="6208746" indent="0">
              <a:buNone/>
              <a:defRPr sz="3166"/>
            </a:lvl5pPr>
            <a:lvl6pPr marL="7760936" indent="0">
              <a:buNone/>
              <a:defRPr sz="3166"/>
            </a:lvl6pPr>
            <a:lvl7pPr marL="9313119" indent="0">
              <a:buNone/>
              <a:defRPr sz="3166"/>
            </a:lvl7pPr>
            <a:lvl8pPr marL="10865313" indent="0">
              <a:buNone/>
              <a:defRPr sz="3166"/>
            </a:lvl8pPr>
            <a:lvl9pPr marL="124174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193" indent="0">
              <a:buNone/>
              <a:defRPr sz="9413"/>
            </a:lvl2pPr>
            <a:lvl3pPr marL="3104373" indent="0">
              <a:buNone/>
              <a:defRPr sz="8332"/>
            </a:lvl3pPr>
            <a:lvl4pPr marL="4656564" indent="0">
              <a:buNone/>
              <a:defRPr sz="6914"/>
            </a:lvl4pPr>
            <a:lvl5pPr marL="6208746" indent="0">
              <a:buNone/>
              <a:defRPr sz="6914"/>
            </a:lvl5pPr>
            <a:lvl6pPr marL="7760936" indent="0">
              <a:buNone/>
              <a:defRPr sz="6914"/>
            </a:lvl6pPr>
            <a:lvl7pPr marL="9313119" indent="0">
              <a:buNone/>
              <a:defRPr sz="6914"/>
            </a:lvl7pPr>
            <a:lvl8pPr marL="10865313" indent="0">
              <a:buNone/>
              <a:defRPr sz="6914"/>
            </a:lvl8pPr>
            <a:lvl9pPr marL="1241748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193" indent="0">
              <a:buNone/>
              <a:defRPr sz="4164"/>
            </a:lvl2pPr>
            <a:lvl3pPr marL="3104373" indent="0">
              <a:buNone/>
              <a:defRPr sz="3333"/>
            </a:lvl3pPr>
            <a:lvl4pPr marL="4656564" indent="0">
              <a:buNone/>
              <a:defRPr sz="3166"/>
            </a:lvl4pPr>
            <a:lvl5pPr marL="6208746" indent="0">
              <a:buNone/>
              <a:defRPr sz="3166"/>
            </a:lvl5pPr>
            <a:lvl6pPr marL="7760936" indent="0">
              <a:buNone/>
              <a:defRPr sz="3166"/>
            </a:lvl6pPr>
            <a:lvl7pPr marL="9313119" indent="0">
              <a:buNone/>
              <a:defRPr sz="3166"/>
            </a:lvl7pPr>
            <a:lvl8pPr marL="10865313" indent="0">
              <a:buNone/>
              <a:defRPr sz="3166"/>
            </a:lvl8pPr>
            <a:lvl9pPr marL="124174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28" tIns="155196" rIns="310428" bIns="1551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6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835" indent="0">
              <a:buNone/>
              <a:defRPr sz="6082"/>
            </a:lvl2pPr>
            <a:lvl3pPr marL="3103647" indent="0">
              <a:buNone/>
              <a:defRPr sz="5249"/>
            </a:lvl3pPr>
            <a:lvl4pPr marL="4655475" indent="0">
              <a:buNone/>
              <a:defRPr sz="4833"/>
            </a:lvl4pPr>
            <a:lvl5pPr marL="6207302" indent="0">
              <a:buNone/>
              <a:defRPr sz="4833"/>
            </a:lvl5pPr>
            <a:lvl6pPr marL="7759125" indent="0">
              <a:buNone/>
              <a:defRPr sz="4833"/>
            </a:lvl6pPr>
            <a:lvl7pPr marL="9310946" indent="0">
              <a:buNone/>
              <a:defRPr sz="4833"/>
            </a:lvl7pPr>
            <a:lvl8pPr marL="10862777" indent="0">
              <a:buNone/>
              <a:defRPr sz="4833"/>
            </a:lvl8pPr>
            <a:lvl9pPr marL="1241459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835" indent="0">
              <a:buNone/>
              <a:defRPr sz="6914" b="1"/>
            </a:lvl2pPr>
            <a:lvl3pPr marL="3103647" indent="0">
              <a:buNone/>
              <a:defRPr sz="6082" b="1"/>
            </a:lvl3pPr>
            <a:lvl4pPr marL="4655475" indent="0">
              <a:buNone/>
              <a:defRPr sz="5249" b="1"/>
            </a:lvl4pPr>
            <a:lvl5pPr marL="6207302" indent="0">
              <a:buNone/>
              <a:defRPr sz="5249" b="1"/>
            </a:lvl5pPr>
            <a:lvl6pPr marL="7759125" indent="0">
              <a:buNone/>
              <a:defRPr sz="5249" b="1"/>
            </a:lvl6pPr>
            <a:lvl7pPr marL="9310946" indent="0">
              <a:buNone/>
              <a:defRPr sz="5249" b="1"/>
            </a:lvl7pPr>
            <a:lvl8pPr marL="10862777" indent="0">
              <a:buNone/>
              <a:defRPr sz="5249" b="1"/>
            </a:lvl8pPr>
            <a:lvl9pPr marL="124145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835" indent="0">
              <a:buNone/>
              <a:defRPr sz="6914" b="1"/>
            </a:lvl2pPr>
            <a:lvl3pPr marL="3103647" indent="0">
              <a:buNone/>
              <a:defRPr sz="6082" b="1"/>
            </a:lvl3pPr>
            <a:lvl4pPr marL="4655475" indent="0">
              <a:buNone/>
              <a:defRPr sz="5249" b="1"/>
            </a:lvl4pPr>
            <a:lvl5pPr marL="6207302" indent="0">
              <a:buNone/>
              <a:defRPr sz="5249" b="1"/>
            </a:lvl5pPr>
            <a:lvl6pPr marL="7759125" indent="0">
              <a:buNone/>
              <a:defRPr sz="5249" b="1"/>
            </a:lvl6pPr>
            <a:lvl7pPr marL="9310946" indent="0">
              <a:buNone/>
              <a:defRPr sz="5249" b="1"/>
            </a:lvl7pPr>
            <a:lvl8pPr marL="10862777" indent="0">
              <a:buNone/>
              <a:defRPr sz="5249" b="1"/>
            </a:lvl8pPr>
            <a:lvl9pPr marL="124145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835" indent="0">
              <a:buNone/>
              <a:defRPr sz="4164"/>
            </a:lvl2pPr>
            <a:lvl3pPr marL="3103647" indent="0">
              <a:buNone/>
              <a:defRPr sz="3333"/>
            </a:lvl3pPr>
            <a:lvl4pPr marL="4655475" indent="0">
              <a:buNone/>
              <a:defRPr sz="3166"/>
            </a:lvl4pPr>
            <a:lvl5pPr marL="6207302" indent="0">
              <a:buNone/>
              <a:defRPr sz="3166"/>
            </a:lvl5pPr>
            <a:lvl6pPr marL="7759125" indent="0">
              <a:buNone/>
              <a:defRPr sz="3166"/>
            </a:lvl6pPr>
            <a:lvl7pPr marL="9310946" indent="0">
              <a:buNone/>
              <a:defRPr sz="3166"/>
            </a:lvl7pPr>
            <a:lvl8pPr marL="10862777" indent="0">
              <a:buNone/>
              <a:defRPr sz="3166"/>
            </a:lvl8pPr>
            <a:lvl9pPr marL="124145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835" indent="0">
              <a:buNone/>
              <a:defRPr sz="9413"/>
            </a:lvl2pPr>
            <a:lvl3pPr marL="3103647" indent="0">
              <a:buNone/>
              <a:defRPr sz="8332"/>
            </a:lvl3pPr>
            <a:lvl4pPr marL="4655475" indent="0">
              <a:buNone/>
              <a:defRPr sz="6914"/>
            </a:lvl4pPr>
            <a:lvl5pPr marL="6207302" indent="0">
              <a:buNone/>
              <a:defRPr sz="6914"/>
            </a:lvl5pPr>
            <a:lvl6pPr marL="7759125" indent="0">
              <a:buNone/>
              <a:defRPr sz="6914"/>
            </a:lvl6pPr>
            <a:lvl7pPr marL="9310946" indent="0">
              <a:buNone/>
              <a:defRPr sz="6914"/>
            </a:lvl7pPr>
            <a:lvl8pPr marL="10862777" indent="0">
              <a:buNone/>
              <a:defRPr sz="6914"/>
            </a:lvl8pPr>
            <a:lvl9pPr marL="1241459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835" indent="0">
              <a:buNone/>
              <a:defRPr sz="4164"/>
            </a:lvl2pPr>
            <a:lvl3pPr marL="3103647" indent="0">
              <a:buNone/>
              <a:defRPr sz="3333"/>
            </a:lvl3pPr>
            <a:lvl4pPr marL="4655475" indent="0">
              <a:buNone/>
              <a:defRPr sz="3166"/>
            </a:lvl4pPr>
            <a:lvl5pPr marL="6207302" indent="0">
              <a:buNone/>
              <a:defRPr sz="3166"/>
            </a:lvl5pPr>
            <a:lvl6pPr marL="7759125" indent="0">
              <a:buNone/>
              <a:defRPr sz="3166"/>
            </a:lvl6pPr>
            <a:lvl7pPr marL="9310946" indent="0">
              <a:buNone/>
              <a:defRPr sz="3166"/>
            </a:lvl7pPr>
            <a:lvl8pPr marL="10862777" indent="0">
              <a:buNone/>
              <a:defRPr sz="3166"/>
            </a:lvl8pPr>
            <a:lvl9pPr marL="124145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357" tIns="155159" rIns="310357" bIns="1551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471" indent="0">
              <a:buNone/>
              <a:defRPr sz="6082"/>
            </a:lvl2pPr>
            <a:lvl3pPr marL="3102923" indent="0">
              <a:buNone/>
              <a:defRPr sz="5249"/>
            </a:lvl3pPr>
            <a:lvl4pPr marL="4654388" indent="0">
              <a:buNone/>
              <a:defRPr sz="4833"/>
            </a:lvl4pPr>
            <a:lvl5pPr marL="6205856" indent="0">
              <a:buNone/>
              <a:defRPr sz="4833"/>
            </a:lvl5pPr>
            <a:lvl6pPr marL="7757316" indent="0">
              <a:buNone/>
              <a:defRPr sz="4833"/>
            </a:lvl6pPr>
            <a:lvl7pPr marL="9308777" indent="0">
              <a:buNone/>
              <a:defRPr sz="4833"/>
            </a:lvl7pPr>
            <a:lvl8pPr marL="10860246" indent="0">
              <a:buNone/>
              <a:defRPr sz="4833"/>
            </a:lvl8pPr>
            <a:lvl9pPr marL="1241170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471" indent="0">
              <a:buNone/>
              <a:defRPr sz="6914" b="1"/>
            </a:lvl2pPr>
            <a:lvl3pPr marL="3102923" indent="0">
              <a:buNone/>
              <a:defRPr sz="6082" b="1"/>
            </a:lvl3pPr>
            <a:lvl4pPr marL="4654388" indent="0">
              <a:buNone/>
              <a:defRPr sz="5249" b="1"/>
            </a:lvl4pPr>
            <a:lvl5pPr marL="6205856" indent="0">
              <a:buNone/>
              <a:defRPr sz="5249" b="1"/>
            </a:lvl5pPr>
            <a:lvl6pPr marL="7757316" indent="0">
              <a:buNone/>
              <a:defRPr sz="5249" b="1"/>
            </a:lvl6pPr>
            <a:lvl7pPr marL="9308777" indent="0">
              <a:buNone/>
              <a:defRPr sz="5249" b="1"/>
            </a:lvl7pPr>
            <a:lvl8pPr marL="10860246" indent="0">
              <a:buNone/>
              <a:defRPr sz="5249" b="1"/>
            </a:lvl8pPr>
            <a:lvl9pPr marL="124117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471" indent="0">
              <a:buNone/>
              <a:defRPr sz="6914" b="1"/>
            </a:lvl2pPr>
            <a:lvl3pPr marL="3102923" indent="0">
              <a:buNone/>
              <a:defRPr sz="6082" b="1"/>
            </a:lvl3pPr>
            <a:lvl4pPr marL="4654388" indent="0">
              <a:buNone/>
              <a:defRPr sz="5249" b="1"/>
            </a:lvl4pPr>
            <a:lvl5pPr marL="6205856" indent="0">
              <a:buNone/>
              <a:defRPr sz="5249" b="1"/>
            </a:lvl5pPr>
            <a:lvl6pPr marL="7757316" indent="0">
              <a:buNone/>
              <a:defRPr sz="5249" b="1"/>
            </a:lvl6pPr>
            <a:lvl7pPr marL="9308777" indent="0">
              <a:buNone/>
              <a:defRPr sz="5249" b="1"/>
            </a:lvl7pPr>
            <a:lvl8pPr marL="10860246" indent="0">
              <a:buNone/>
              <a:defRPr sz="5249" b="1"/>
            </a:lvl8pPr>
            <a:lvl9pPr marL="124117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471" indent="0">
              <a:buNone/>
              <a:defRPr sz="4164"/>
            </a:lvl2pPr>
            <a:lvl3pPr marL="3102923" indent="0">
              <a:buNone/>
              <a:defRPr sz="3333"/>
            </a:lvl3pPr>
            <a:lvl4pPr marL="4654388" indent="0">
              <a:buNone/>
              <a:defRPr sz="3166"/>
            </a:lvl4pPr>
            <a:lvl5pPr marL="6205856" indent="0">
              <a:buNone/>
              <a:defRPr sz="3166"/>
            </a:lvl5pPr>
            <a:lvl6pPr marL="7757316" indent="0">
              <a:buNone/>
              <a:defRPr sz="3166"/>
            </a:lvl6pPr>
            <a:lvl7pPr marL="9308777" indent="0">
              <a:buNone/>
              <a:defRPr sz="3166"/>
            </a:lvl7pPr>
            <a:lvl8pPr marL="10860246" indent="0">
              <a:buNone/>
              <a:defRPr sz="3166"/>
            </a:lvl8pPr>
            <a:lvl9pPr marL="124117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471" indent="0">
              <a:buNone/>
              <a:defRPr sz="9413"/>
            </a:lvl2pPr>
            <a:lvl3pPr marL="3102923" indent="0">
              <a:buNone/>
              <a:defRPr sz="8332"/>
            </a:lvl3pPr>
            <a:lvl4pPr marL="4654388" indent="0">
              <a:buNone/>
              <a:defRPr sz="6914"/>
            </a:lvl4pPr>
            <a:lvl5pPr marL="6205856" indent="0">
              <a:buNone/>
              <a:defRPr sz="6914"/>
            </a:lvl5pPr>
            <a:lvl6pPr marL="7757316" indent="0">
              <a:buNone/>
              <a:defRPr sz="6914"/>
            </a:lvl6pPr>
            <a:lvl7pPr marL="9308777" indent="0">
              <a:buNone/>
              <a:defRPr sz="6914"/>
            </a:lvl7pPr>
            <a:lvl8pPr marL="10860246" indent="0">
              <a:buNone/>
              <a:defRPr sz="6914"/>
            </a:lvl8pPr>
            <a:lvl9pPr marL="1241170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471" indent="0">
              <a:buNone/>
              <a:defRPr sz="4164"/>
            </a:lvl2pPr>
            <a:lvl3pPr marL="3102923" indent="0">
              <a:buNone/>
              <a:defRPr sz="3333"/>
            </a:lvl3pPr>
            <a:lvl4pPr marL="4654388" indent="0">
              <a:buNone/>
              <a:defRPr sz="3166"/>
            </a:lvl4pPr>
            <a:lvl5pPr marL="6205856" indent="0">
              <a:buNone/>
              <a:defRPr sz="3166"/>
            </a:lvl5pPr>
            <a:lvl6pPr marL="7757316" indent="0">
              <a:buNone/>
              <a:defRPr sz="3166"/>
            </a:lvl6pPr>
            <a:lvl7pPr marL="9308777" indent="0">
              <a:buNone/>
              <a:defRPr sz="3166"/>
            </a:lvl7pPr>
            <a:lvl8pPr marL="10860246" indent="0">
              <a:buNone/>
              <a:defRPr sz="3166"/>
            </a:lvl8pPr>
            <a:lvl9pPr marL="124117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86" tIns="155121" rIns="310286" bIns="155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9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110" indent="0">
              <a:buNone/>
              <a:defRPr sz="6082"/>
            </a:lvl2pPr>
            <a:lvl3pPr marL="3102199" indent="0">
              <a:buNone/>
              <a:defRPr sz="5249"/>
            </a:lvl3pPr>
            <a:lvl4pPr marL="4653305" indent="0">
              <a:buNone/>
              <a:defRPr sz="4833"/>
            </a:lvl4pPr>
            <a:lvl5pPr marL="6204409" indent="0">
              <a:buNone/>
              <a:defRPr sz="4833"/>
            </a:lvl5pPr>
            <a:lvl6pPr marL="7755507" indent="0">
              <a:buNone/>
              <a:defRPr sz="4833"/>
            </a:lvl6pPr>
            <a:lvl7pPr marL="9306602" indent="0">
              <a:buNone/>
              <a:defRPr sz="4833"/>
            </a:lvl7pPr>
            <a:lvl8pPr marL="10857711" indent="0">
              <a:buNone/>
              <a:defRPr sz="4833"/>
            </a:lvl8pPr>
            <a:lvl9pPr marL="1240880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110" indent="0">
              <a:buNone/>
              <a:defRPr sz="6914" b="1"/>
            </a:lvl2pPr>
            <a:lvl3pPr marL="3102199" indent="0">
              <a:buNone/>
              <a:defRPr sz="6082" b="1"/>
            </a:lvl3pPr>
            <a:lvl4pPr marL="4653305" indent="0">
              <a:buNone/>
              <a:defRPr sz="5249" b="1"/>
            </a:lvl4pPr>
            <a:lvl5pPr marL="6204409" indent="0">
              <a:buNone/>
              <a:defRPr sz="5249" b="1"/>
            </a:lvl5pPr>
            <a:lvl6pPr marL="7755507" indent="0">
              <a:buNone/>
              <a:defRPr sz="5249" b="1"/>
            </a:lvl6pPr>
            <a:lvl7pPr marL="9306602" indent="0">
              <a:buNone/>
              <a:defRPr sz="5249" b="1"/>
            </a:lvl7pPr>
            <a:lvl8pPr marL="10857711" indent="0">
              <a:buNone/>
              <a:defRPr sz="5249" b="1"/>
            </a:lvl8pPr>
            <a:lvl9pPr marL="1240880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110" indent="0">
              <a:buNone/>
              <a:defRPr sz="6914" b="1"/>
            </a:lvl2pPr>
            <a:lvl3pPr marL="3102199" indent="0">
              <a:buNone/>
              <a:defRPr sz="6082" b="1"/>
            </a:lvl3pPr>
            <a:lvl4pPr marL="4653305" indent="0">
              <a:buNone/>
              <a:defRPr sz="5249" b="1"/>
            </a:lvl4pPr>
            <a:lvl5pPr marL="6204409" indent="0">
              <a:buNone/>
              <a:defRPr sz="5249" b="1"/>
            </a:lvl5pPr>
            <a:lvl6pPr marL="7755507" indent="0">
              <a:buNone/>
              <a:defRPr sz="5249" b="1"/>
            </a:lvl6pPr>
            <a:lvl7pPr marL="9306602" indent="0">
              <a:buNone/>
              <a:defRPr sz="5249" b="1"/>
            </a:lvl7pPr>
            <a:lvl8pPr marL="10857711" indent="0">
              <a:buNone/>
              <a:defRPr sz="5249" b="1"/>
            </a:lvl8pPr>
            <a:lvl9pPr marL="1240880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110" indent="0">
              <a:buNone/>
              <a:defRPr sz="4164"/>
            </a:lvl2pPr>
            <a:lvl3pPr marL="3102199" indent="0">
              <a:buNone/>
              <a:defRPr sz="3333"/>
            </a:lvl3pPr>
            <a:lvl4pPr marL="4653305" indent="0">
              <a:buNone/>
              <a:defRPr sz="3166"/>
            </a:lvl4pPr>
            <a:lvl5pPr marL="6204409" indent="0">
              <a:buNone/>
              <a:defRPr sz="3166"/>
            </a:lvl5pPr>
            <a:lvl6pPr marL="7755507" indent="0">
              <a:buNone/>
              <a:defRPr sz="3166"/>
            </a:lvl6pPr>
            <a:lvl7pPr marL="9306602" indent="0">
              <a:buNone/>
              <a:defRPr sz="3166"/>
            </a:lvl7pPr>
            <a:lvl8pPr marL="10857711" indent="0">
              <a:buNone/>
              <a:defRPr sz="3166"/>
            </a:lvl8pPr>
            <a:lvl9pPr marL="1240880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110" indent="0">
              <a:buNone/>
              <a:defRPr sz="9413"/>
            </a:lvl2pPr>
            <a:lvl3pPr marL="3102199" indent="0">
              <a:buNone/>
              <a:defRPr sz="8332"/>
            </a:lvl3pPr>
            <a:lvl4pPr marL="4653305" indent="0">
              <a:buNone/>
              <a:defRPr sz="6914"/>
            </a:lvl4pPr>
            <a:lvl5pPr marL="6204409" indent="0">
              <a:buNone/>
              <a:defRPr sz="6914"/>
            </a:lvl5pPr>
            <a:lvl6pPr marL="7755507" indent="0">
              <a:buNone/>
              <a:defRPr sz="6914"/>
            </a:lvl6pPr>
            <a:lvl7pPr marL="9306602" indent="0">
              <a:buNone/>
              <a:defRPr sz="6914"/>
            </a:lvl7pPr>
            <a:lvl8pPr marL="10857711" indent="0">
              <a:buNone/>
              <a:defRPr sz="6914"/>
            </a:lvl8pPr>
            <a:lvl9pPr marL="1240880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110" indent="0">
              <a:buNone/>
              <a:defRPr sz="4164"/>
            </a:lvl2pPr>
            <a:lvl3pPr marL="3102199" indent="0">
              <a:buNone/>
              <a:defRPr sz="3333"/>
            </a:lvl3pPr>
            <a:lvl4pPr marL="4653305" indent="0">
              <a:buNone/>
              <a:defRPr sz="3166"/>
            </a:lvl4pPr>
            <a:lvl5pPr marL="6204409" indent="0">
              <a:buNone/>
              <a:defRPr sz="3166"/>
            </a:lvl5pPr>
            <a:lvl6pPr marL="7755507" indent="0">
              <a:buNone/>
              <a:defRPr sz="3166"/>
            </a:lvl6pPr>
            <a:lvl7pPr marL="9306602" indent="0">
              <a:buNone/>
              <a:defRPr sz="3166"/>
            </a:lvl7pPr>
            <a:lvl8pPr marL="10857711" indent="0">
              <a:buNone/>
              <a:defRPr sz="3166"/>
            </a:lvl8pPr>
            <a:lvl9pPr marL="1240880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13" tIns="155082" rIns="310213" bIns="1550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1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746" indent="0">
              <a:buNone/>
              <a:defRPr sz="6082"/>
            </a:lvl2pPr>
            <a:lvl3pPr marL="3101475" indent="0">
              <a:buNone/>
              <a:defRPr sz="5249"/>
            </a:lvl3pPr>
            <a:lvl4pPr marL="4652218" indent="0">
              <a:buNone/>
              <a:defRPr sz="4833"/>
            </a:lvl4pPr>
            <a:lvl5pPr marL="6202958" indent="0">
              <a:buNone/>
              <a:defRPr sz="4833"/>
            </a:lvl5pPr>
            <a:lvl6pPr marL="7753701" indent="0">
              <a:buNone/>
              <a:defRPr sz="4833"/>
            </a:lvl6pPr>
            <a:lvl7pPr marL="9304429" indent="0">
              <a:buNone/>
              <a:defRPr sz="4833"/>
            </a:lvl7pPr>
            <a:lvl8pPr marL="10855180" indent="0">
              <a:buNone/>
              <a:defRPr sz="4833"/>
            </a:lvl8pPr>
            <a:lvl9pPr marL="1240591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746" indent="0">
              <a:buNone/>
              <a:defRPr sz="6914" b="1"/>
            </a:lvl2pPr>
            <a:lvl3pPr marL="3101475" indent="0">
              <a:buNone/>
              <a:defRPr sz="6082" b="1"/>
            </a:lvl3pPr>
            <a:lvl4pPr marL="4652218" indent="0">
              <a:buNone/>
              <a:defRPr sz="5249" b="1"/>
            </a:lvl4pPr>
            <a:lvl5pPr marL="6202958" indent="0">
              <a:buNone/>
              <a:defRPr sz="5249" b="1"/>
            </a:lvl5pPr>
            <a:lvl6pPr marL="7753701" indent="0">
              <a:buNone/>
              <a:defRPr sz="5249" b="1"/>
            </a:lvl6pPr>
            <a:lvl7pPr marL="9304429" indent="0">
              <a:buNone/>
              <a:defRPr sz="5249" b="1"/>
            </a:lvl7pPr>
            <a:lvl8pPr marL="10855180" indent="0">
              <a:buNone/>
              <a:defRPr sz="5249" b="1"/>
            </a:lvl8pPr>
            <a:lvl9pPr marL="124059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746" indent="0">
              <a:buNone/>
              <a:defRPr sz="6914" b="1"/>
            </a:lvl2pPr>
            <a:lvl3pPr marL="3101475" indent="0">
              <a:buNone/>
              <a:defRPr sz="6082" b="1"/>
            </a:lvl3pPr>
            <a:lvl4pPr marL="4652218" indent="0">
              <a:buNone/>
              <a:defRPr sz="5249" b="1"/>
            </a:lvl4pPr>
            <a:lvl5pPr marL="6202958" indent="0">
              <a:buNone/>
              <a:defRPr sz="5249" b="1"/>
            </a:lvl5pPr>
            <a:lvl6pPr marL="7753701" indent="0">
              <a:buNone/>
              <a:defRPr sz="5249" b="1"/>
            </a:lvl6pPr>
            <a:lvl7pPr marL="9304429" indent="0">
              <a:buNone/>
              <a:defRPr sz="5249" b="1"/>
            </a:lvl7pPr>
            <a:lvl8pPr marL="10855180" indent="0">
              <a:buNone/>
              <a:defRPr sz="5249" b="1"/>
            </a:lvl8pPr>
            <a:lvl9pPr marL="124059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746" indent="0">
              <a:buNone/>
              <a:defRPr sz="4164"/>
            </a:lvl2pPr>
            <a:lvl3pPr marL="3101475" indent="0">
              <a:buNone/>
              <a:defRPr sz="3333"/>
            </a:lvl3pPr>
            <a:lvl4pPr marL="4652218" indent="0">
              <a:buNone/>
              <a:defRPr sz="3166"/>
            </a:lvl4pPr>
            <a:lvl5pPr marL="6202958" indent="0">
              <a:buNone/>
              <a:defRPr sz="3166"/>
            </a:lvl5pPr>
            <a:lvl6pPr marL="7753701" indent="0">
              <a:buNone/>
              <a:defRPr sz="3166"/>
            </a:lvl6pPr>
            <a:lvl7pPr marL="9304429" indent="0">
              <a:buNone/>
              <a:defRPr sz="3166"/>
            </a:lvl7pPr>
            <a:lvl8pPr marL="10855180" indent="0">
              <a:buNone/>
              <a:defRPr sz="3166"/>
            </a:lvl8pPr>
            <a:lvl9pPr marL="124059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746" indent="0">
              <a:buNone/>
              <a:defRPr sz="9413"/>
            </a:lvl2pPr>
            <a:lvl3pPr marL="3101475" indent="0">
              <a:buNone/>
              <a:defRPr sz="8332"/>
            </a:lvl3pPr>
            <a:lvl4pPr marL="4652218" indent="0">
              <a:buNone/>
              <a:defRPr sz="6914"/>
            </a:lvl4pPr>
            <a:lvl5pPr marL="6202958" indent="0">
              <a:buNone/>
              <a:defRPr sz="6914"/>
            </a:lvl5pPr>
            <a:lvl6pPr marL="7753701" indent="0">
              <a:buNone/>
              <a:defRPr sz="6914"/>
            </a:lvl6pPr>
            <a:lvl7pPr marL="9304429" indent="0">
              <a:buNone/>
              <a:defRPr sz="6914"/>
            </a:lvl7pPr>
            <a:lvl8pPr marL="10855180" indent="0">
              <a:buNone/>
              <a:defRPr sz="6914"/>
            </a:lvl8pPr>
            <a:lvl9pPr marL="1240591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746" indent="0">
              <a:buNone/>
              <a:defRPr sz="4164"/>
            </a:lvl2pPr>
            <a:lvl3pPr marL="3101475" indent="0">
              <a:buNone/>
              <a:defRPr sz="3333"/>
            </a:lvl3pPr>
            <a:lvl4pPr marL="4652218" indent="0">
              <a:buNone/>
              <a:defRPr sz="3166"/>
            </a:lvl4pPr>
            <a:lvl5pPr marL="6202958" indent="0">
              <a:buNone/>
              <a:defRPr sz="3166"/>
            </a:lvl5pPr>
            <a:lvl6pPr marL="7753701" indent="0">
              <a:buNone/>
              <a:defRPr sz="3166"/>
            </a:lvl6pPr>
            <a:lvl7pPr marL="9304429" indent="0">
              <a:buNone/>
              <a:defRPr sz="3166"/>
            </a:lvl7pPr>
            <a:lvl8pPr marL="10855180" indent="0">
              <a:buNone/>
              <a:defRPr sz="3166"/>
            </a:lvl8pPr>
            <a:lvl9pPr marL="124059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3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388" indent="0">
              <a:buNone/>
              <a:defRPr sz="6082"/>
            </a:lvl2pPr>
            <a:lvl3pPr marL="3100752" indent="0">
              <a:buNone/>
              <a:defRPr sz="5249"/>
            </a:lvl3pPr>
            <a:lvl4pPr marL="4651131" indent="0">
              <a:buNone/>
              <a:defRPr sz="4833"/>
            </a:lvl4pPr>
            <a:lvl5pPr marL="6201511" indent="0">
              <a:buNone/>
              <a:defRPr sz="4833"/>
            </a:lvl5pPr>
            <a:lvl6pPr marL="7751888" indent="0">
              <a:buNone/>
              <a:defRPr sz="4833"/>
            </a:lvl6pPr>
            <a:lvl7pPr marL="9302262" indent="0">
              <a:buNone/>
              <a:defRPr sz="4833"/>
            </a:lvl7pPr>
            <a:lvl8pPr marL="10852650" indent="0">
              <a:buNone/>
              <a:defRPr sz="4833"/>
            </a:lvl8pPr>
            <a:lvl9pPr marL="1240301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388" indent="0">
              <a:buNone/>
              <a:defRPr sz="6914" b="1"/>
            </a:lvl2pPr>
            <a:lvl3pPr marL="3100752" indent="0">
              <a:buNone/>
              <a:defRPr sz="6082" b="1"/>
            </a:lvl3pPr>
            <a:lvl4pPr marL="4651131" indent="0">
              <a:buNone/>
              <a:defRPr sz="5249" b="1"/>
            </a:lvl4pPr>
            <a:lvl5pPr marL="6201511" indent="0">
              <a:buNone/>
              <a:defRPr sz="5249" b="1"/>
            </a:lvl5pPr>
            <a:lvl6pPr marL="7751888" indent="0">
              <a:buNone/>
              <a:defRPr sz="5249" b="1"/>
            </a:lvl6pPr>
            <a:lvl7pPr marL="9302262" indent="0">
              <a:buNone/>
              <a:defRPr sz="5249" b="1"/>
            </a:lvl7pPr>
            <a:lvl8pPr marL="10852650" indent="0">
              <a:buNone/>
              <a:defRPr sz="5249" b="1"/>
            </a:lvl8pPr>
            <a:lvl9pPr marL="1240301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388" indent="0">
              <a:buNone/>
              <a:defRPr sz="6914" b="1"/>
            </a:lvl2pPr>
            <a:lvl3pPr marL="3100752" indent="0">
              <a:buNone/>
              <a:defRPr sz="6082" b="1"/>
            </a:lvl3pPr>
            <a:lvl4pPr marL="4651131" indent="0">
              <a:buNone/>
              <a:defRPr sz="5249" b="1"/>
            </a:lvl4pPr>
            <a:lvl5pPr marL="6201511" indent="0">
              <a:buNone/>
              <a:defRPr sz="5249" b="1"/>
            </a:lvl5pPr>
            <a:lvl6pPr marL="7751888" indent="0">
              <a:buNone/>
              <a:defRPr sz="5249" b="1"/>
            </a:lvl6pPr>
            <a:lvl7pPr marL="9302262" indent="0">
              <a:buNone/>
              <a:defRPr sz="5249" b="1"/>
            </a:lvl7pPr>
            <a:lvl8pPr marL="10852650" indent="0">
              <a:buNone/>
              <a:defRPr sz="5249" b="1"/>
            </a:lvl8pPr>
            <a:lvl9pPr marL="1240301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388" indent="0">
              <a:buNone/>
              <a:defRPr sz="4164"/>
            </a:lvl2pPr>
            <a:lvl3pPr marL="3100752" indent="0">
              <a:buNone/>
              <a:defRPr sz="3333"/>
            </a:lvl3pPr>
            <a:lvl4pPr marL="4651131" indent="0">
              <a:buNone/>
              <a:defRPr sz="3166"/>
            </a:lvl4pPr>
            <a:lvl5pPr marL="6201511" indent="0">
              <a:buNone/>
              <a:defRPr sz="3166"/>
            </a:lvl5pPr>
            <a:lvl6pPr marL="7751888" indent="0">
              <a:buNone/>
              <a:defRPr sz="3166"/>
            </a:lvl6pPr>
            <a:lvl7pPr marL="9302262" indent="0">
              <a:buNone/>
              <a:defRPr sz="3166"/>
            </a:lvl7pPr>
            <a:lvl8pPr marL="10852650" indent="0">
              <a:buNone/>
              <a:defRPr sz="3166"/>
            </a:lvl8pPr>
            <a:lvl9pPr marL="1240301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388" indent="0">
              <a:buNone/>
              <a:defRPr sz="9413"/>
            </a:lvl2pPr>
            <a:lvl3pPr marL="3100752" indent="0">
              <a:buNone/>
              <a:defRPr sz="8332"/>
            </a:lvl3pPr>
            <a:lvl4pPr marL="4651131" indent="0">
              <a:buNone/>
              <a:defRPr sz="6914"/>
            </a:lvl4pPr>
            <a:lvl5pPr marL="6201511" indent="0">
              <a:buNone/>
              <a:defRPr sz="6914"/>
            </a:lvl5pPr>
            <a:lvl6pPr marL="7751888" indent="0">
              <a:buNone/>
              <a:defRPr sz="6914"/>
            </a:lvl6pPr>
            <a:lvl7pPr marL="9302262" indent="0">
              <a:buNone/>
              <a:defRPr sz="6914"/>
            </a:lvl7pPr>
            <a:lvl8pPr marL="10852650" indent="0">
              <a:buNone/>
              <a:defRPr sz="6914"/>
            </a:lvl8pPr>
            <a:lvl9pPr marL="1240301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388" indent="0">
              <a:buNone/>
              <a:defRPr sz="4164"/>
            </a:lvl2pPr>
            <a:lvl3pPr marL="3100752" indent="0">
              <a:buNone/>
              <a:defRPr sz="3333"/>
            </a:lvl3pPr>
            <a:lvl4pPr marL="4651131" indent="0">
              <a:buNone/>
              <a:defRPr sz="3166"/>
            </a:lvl4pPr>
            <a:lvl5pPr marL="6201511" indent="0">
              <a:buNone/>
              <a:defRPr sz="3166"/>
            </a:lvl5pPr>
            <a:lvl6pPr marL="7751888" indent="0">
              <a:buNone/>
              <a:defRPr sz="3166"/>
            </a:lvl6pPr>
            <a:lvl7pPr marL="9302262" indent="0">
              <a:buNone/>
              <a:defRPr sz="3166"/>
            </a:lvl7pPr>
            <a:lvl8pPr marL="10852650" indent="0">
              <a:buNone/>
              <a:defRPr sz="3166"/>
            </a:lvl8pPr>
            <a:lvl9pPr marL="1240301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067" tIns="155009" rIns="310067" bIns="15500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130" tIns="186035" rIns="372130" bIns="18603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4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027" indent="0">
              <a:buNone/>
              <a:defRPr sz="6082"/>
            </a:lvl2pPr>
            <a:lvl3pPr marL="3100032" indent="0">
              <a:buNone/>
              <a:defRPr sz="5249"/>
            </a:lvl3pPr>
            <a:lvl4pPr marL="4650044" indent="0">
              <a:buNone/>
              <a:defRPr sz="4833"/>
            </a:lvl4pPr>
            <a:lvl5pPr marL="6200067" indent="0">
              <a:buNone/>
              <a:defRPr sz="4833"/>
            </a:lvl5pPr>
            <a:lvl6pPr marL="7750084" indent="0">
              <a:buNone/>
              <a:defRPr sz="4833"/>
            </a:lvl6pPr>
            <a:lvl7pPr marL="9300092" indent="0">
              <a:buNone/>
              <a:defRPr sz="4833"/>
            </a:lvl7pPr>
            <a:lvl8pPr marL="10850119" indent="0">
              <a:buNone/>
              <a:defRPr sz="4833"/>
            </a:lvl8pPr>
            <a:lvl9pPr marL="124001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027" indent="0">
              <a:buNone/>
              <a:defRPr sz="6914" b="1"/>
            </a:lvl2pPr>
            <a:lvl3pPr marL="3100032" indent="0">
              <a:buNone/>
              <a:defRPr sz="6082" b="1"/>
            </a:lvl3pPr>
            <a:lvl4pPr marL="4650044" indent="0">
              <a:buNone/>
              <a:defRPr sz="5249" b="1"/>
            </a:lvl4pPr>
            <a:lvl5pPr marL="6200067" indent="0">
              <a:buNone/>
              <a:defRPr sz="5249" b="1"/>
            </a:lvl5pPr>
            <a:lvl6pPr marL="7750084" indent="0">
              <a:buNone/>
              <a:defRPr sz="5249" b="1"/>
            </a:lvl6pPr>
            <a:lvl7pPr marL="9300092" indent="0">
              <a:buNone/>
              <a:defRPr sz="5249" b="1"/>
            </a:lvl7pPr>
            <a:lvl8pPr marL="10850119" indent="0">
              <a:buNone/>
              <a:defRPr sz="5249" b="1"/>
            </a:lvl8pPr>
            <a:lvl9pPr marL="12400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027" indent="0">
              <a:buNone/>
              <a:defRPr sz="6914" b="1"/>
            </a:lvl2pPr>
            <a:lvl3pPr marL="3100032" indent="0">
              <a:buNone/>
              <a:defRPr sz="6082" b="1"/>
            </a:lvl3pPr>
            <a:lvl4pPr marL="4650044" indent="0">
              <a:buNone/>
              <a:defRPr sz="5249" b="1"/>
            </a:lvl4pPr>
            <a:lvl5pPr marL="6200067" indent="0">
              <a:buNone/>
              <a:defRPr sz="5249" b="1"/>
            </a:lvl5pPr>
            <a:lvl6pPr marL="7750084" indent="0">
              <a:buNone/>
              <a:defRPr sz="5249" b="1"/>
            </a:lvl6pPr>
            <a:lvl7pPr marL="9300092" indent="0">
              <a:buNone/>
              <a:defRPr sz="5249" b="1"/>
            </a:lvl7pPr>
            <a:lvl8pPr marL="10850119" indent="0">
              <a:buNone/>
              <a:defRPr sz="5249" b="1"/>
            </a:lvl8pPr>
            <a:lvl9pPr marL="12400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027" indent="0">
              <a:buNone/>
              <a:defRPr sz="4164"/>
            </a:lvl2pPr>
            <a:lvl3pPr marL="3100032" indent="0">
              <a:buNone/>
              <a:defRPr sz="3333"/>
            </a:lvl3pPr>
            <a:lvl4pPr marL="4650044" indent="0">
              <a:buNone/>
              <a:defRPr sz="3166"/>
            </a:lvl4pPr>
            <a:lvl5pPr marL="6200067" indent="0">
              <a:buNone/>
              <a:defRPr sz="3166"/>
            </a:lvl5pPr>
            <a:lvl6pPr marL="7750084" indent="0">
              <a:buNone/>
              <a:defRPr sz="3166"/>
            </a:lvl6pPr>
            <a:lvl7pPr marL="9300092" indent="0">
              <a:buNone/>
              <a:defRPr sz="3166"/>
            </a:lvl7pPr>
            <a:lvl8pPr marL="10850119" indent="0">
              <a:buNone/>
              <a:defRPr sz="3166"/>
            </a:lvl8pPr>
            <a:lvl9pPr marL="12400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027" indent="0">
              <a:buNone/>
              <a:defRPr sz="9413"/>
            </a:lvl2pPr>
            <a:lvl3pPr marL="3100032" indent="0">
              <a:buNone/>
              <a:defRPr sz="8332"/>
            </a:lvl3pPr>
            <a:lvl4pPr marL="4650044" indent="0">
              <a:buNone/>
              <a:defRPr sz="6914"/>
            </a:lvl4pPr>
            <a:lvl5pPr marL="6200067" indent="0">
              <a:buNone/>
              <a:defRPr sz="6914"/>
            </a:lvl5pPr>
            <a:lvl6pPr marL="7750084" indent="0">
              <a:buNone/>
              <a:defRPr sz="6914"/>
            </a:lvl6pPr>
            <a:lvl7pPr marL="9300092" indent="0">
              <a:buNone/>
              <a:defRPr sz="6914"/>
            </a:lvl7pPr>
            <a:lvl8pPr marL="10850119" indent="0">
              <a:buNone/>
              <a:defRPr sz="6914"/>
            </a:lvl8pPr>
            <a:lvl9pPr marL="124001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027" indent="0">
              <a:buNone/>
              <a:defRPr sz="4164"/>
            </a:lvl2pPr>
            <a:lvl3pPr marL="3100032" indent="0">
              <a:buNone/>
              <a:defRPr sz="3333"/>
            </a:lvl3pPr>
            <a:lvl4pPr marL="4650044" indent="0">
              <a:buNone/>
              <a:defRPr sz="3166"/>
            </a:lvl4pPr>
            <a:lvl5pPr marL="6200067" indent="0">
              <a:buNone/>
              <a:defRPr sz="3166"/>
            </a:lvl5pPr>
            <a:lvl6pPr marL="7750084" indent="0">
              <a:buNone/>
              <a:defRPr sz="3166"/>
            </a:lvl6pPr>
            <a:lvl7pPr marL="9300092" indent="0">
              <a:buNone/>
              <a:defRPr sz="3166"/>
            </a:lvl7pPr>
            <a:lvl8pPr marL="10850119" indent="0">
              <a:buNone/>
              <a:defRPr sz="3166"/>
            </a:lvl8pPr>
            <a:lvl9pPr marL="12400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49" tIns="154949" rIns="309949" bIns="154949"/>
          <a:lstStyle/>
          <a:p>
            <a:pPr defTabSz="3098832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883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883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88" tIns="185963" rIns="371988" bIns="18596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883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9427" indent="0">
              <a:buNone/>
              <a:defRPr sz="6082"/>
            </a:lvl2pPr>
            <a:lvl3pPr marL="3098832" indent="0">
              <a:buNone/>
              <a:defRPr sz="5249"/>
            </a:lvl3pPr>
            <a:lvl4pPr marL="4648248" indent="0">
              <a:buNone/>
              <a:defRPr sz="4833"/>
            </a:lvl4pPr>
            <a:lvl5pPr marL="6197671" indent="0">
              <a:buNone/>
              <a:defRPr sz="4833"/>
            </a:lvl5pPr>
            <a:lvl6pPr marL="7747084" indent="0">
              <a:buNone/>
              <a:defRPr sz="4833"/>
            </a:lvl6pPr>
            <a:lvl7pPr marL="9296504" indent="0">
              <a:buNone/>
              <a:defRPr sz="4833"/>
            </a:lvl7pPr>
            <a:lvl8pPr marL="10845914" indent="0">
              <a:buNone/>
              <a:defRPr sz="4833"/>
            </a:lvl8pPr>
            <a:lvl9pPr marL="1239533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427" indent="0">
              <a:buNone/>
              <a:defRPr sz="6914" b="1"/>
            </a:lvl2pPr>
            <a:lvl3pPr marL="3098832" indent="0">
              <a:buNone/>
              <a:defRPr sz="6082" b="1"/>
            </a:lvl3pPr>
            <a:lvl4pPr marL="4648248" indent="0">
              <a:buNone/>
              <a:defRPr sz="5249" b="1"/>
            </a:lvl4pPr>
            <a:lvl5pPr marL="6197671" indent="0">
              <a:buNone/>
              <a:defRPr sz="5249" b="1"/>
            </a:lvl5pPr>
            <a:lvl6pPr marL="7747084" indent="0">
              <a:buNone/>
              <a:defRPr sz="5249" b="1"/>
            </a:lvl6pPr>
            <a:lvl7pPr marL="9296504" indent="0">
              <a:buNone/>
              <a:defRPr sz="5249" b="1"/>
            </a:lvl7pPr>
            <a:lvl8pPr marL="10845914" indent="0">
              <a:buNone/>
              <a:defRPr sz="5249" b="1"/>
            </a:lvl8pPr>
            <a:lvl9pPr marL="1239533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427" indent="0">
              <a:buNone/>
              <a:defRPr sz="6914" b="1"/>
            </a:lvl2pPr>
            <a:lvl3pPr marL="3098832" indent="0">
              <a:buNone/>
              <a:defRPr sz="6082" b="1"/>
            </a:lvl3pPr>
            <a:lvl4pPr marL="4648248" indent="0">
              <a:buNone/>
              <a:defRPr sz="5249" b="1"/>
            </a:lvl4pPr>
            <a:lvl5pPr marL="6197671" indent="0">
              <a:buNone/>
              <a:defRPr sz="5249" b="1"/>
            </a:lvl5pPr>
            <a:lvl6pPr marL="7747084" indent="0">
              <a:buNone/>
              <a:defRPr sz="5249" b="1"/>
            </a:lvl6pPr>
            <a:lvl7pPr marL="9296504" indent="0">
              <a:buNone/>
              <a:defRPr sz="5249" b="1"/>
            </a:lvl7pPr>
            <a:lvl8pPr marL="10845914" indent="0">
              <a:buNone/>
              <a:defRPr sz="5249" b="1"/>
            </a:lvl8pPr>
            <a:lvl9pPr marL="1239533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427" indent="0">
              <a:buNone/>
              <a:defRPr sz="4164"/>
            </a:lvl2pPr>
            <a:lvl3pPr marL="3098832" indent="0">
              <a:buNone/>
              <a:defRPr sz="3333"/>
            </a:lvl3pPr>
            <a:lvl4pPr marL="4648248" indent="0">
              <a:buNone/>
              <a:defRPr sz="3166"/>
            </a:lvl4pPr>
            <a:lvl5pPr marL="6197671" indent="0">
              <a:buNone/>
              <a:defRPr sz="3166"/>
            </a:lvl5pPr>
            <a:lvl6pPr marL="7747084" indent="0">
              <a:buNone/>
              <a:defRPr sz="3166"/>
            </a:lvl6pPr>
            <a:lvl7pPr marL="9296504" indent="0">
              <a:buNone/>
              <a:defRPr sz="3166"/>
            </a:lvl7pPr>
            <a:lvl8pPr marL="10845914" indent="0">
              <a:buNone/>
              <a:defRPr sz="3166"/>
            </a:lvl8pPr>
            <a:lvl9pPr marL="1239533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427" indent="0">
              <a:buNone/>
              <a:defRPr sz="9413"/>
            </a:lvl2pPr>
            <a:lvl3pPr marL="3098832" indent="0">
              <a:buNone/>
              <a:defRPr sz="8332"/>
            </a:lvl3pPr>
            <a:lvl4pPr marL="4648248" indent="0">
              <a:buNone/>
              <a:defRPr sz="6914"/>
            </a:lvl4pPr>
            <a:lvl5pPr marL="6197671" indent="0">
              <a:buNone/>
              <a:defRPr sz="6914"/>
            </a:lvl5pPr>
            <a:lvl6pPr marL="7747084" indent="0">
              <a:buNone/>
              <a:defRPr sz="6914"/>
            </a:lvl6pPr>
            <a:lvl7pPr marL="9296504" indent="0">
              <a:buNone/>
              <a:defRPr sz="6914"/>
            </a:lvl7pPr>
            <a:lvl8pPr marL="10845914" indent="0">
              <a:buNone/>
              <a:defRPr sz="6914"/>
            </a:lvl8pPr>
            <a:lvl9pPr marL="1239533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427" indent="0">
              <a:buNone/>
              <a:defRPr sz="4164"/>
            </a:lvl2pPr>
            <a:lvl3pPr marL="3098832" indent="0">
              <a:buNone/>
              <a:defRPr sz="3333"/>
            </a:lvl3pPr>
            <a:lvl4pPr marL="4648248" indent="0">
              <a:buNone/>
              <a:defRPr sz="3166"/>
            </a:lvl4pPr>
            <a:lvl5pPr marL="6197671" indent="0">
              <a:buNone/>
              <a:defRPr sz="3166"/>
            </a:lvl5pPr>
            <a:lvl6pPr marL="7747084" indent="0">
              <a:buNone/>
              <a:defRPr sz="3166"/>
            </a:lvl6pPr>
            <a:lvl7pPr marL="9296504" indent="0">
              <a:buNone/>
              <a:defRPr sz="3166"/>
            </a:lvl7pPr>
            <a:lvl8pPr marL="10845914" indent="0">
              <a:buNone/>
              <a:defRPr sz="3166"/>
            </a:lvl8pPr>
            <a:lvl9pPr marL="1239533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26" tIns="154934" rIns="309926" bIns="1549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9309" indent="0">
              <a:buNone/>
              <a:defRPr sz="6082"/>
            </a:lvl2pPr>
            <a:lvl3pPr marL="3098588" indent="0">
              <a:buNone/>
              <a:defRPr sz="5249"/>
            </a:lvl3pPr>
            <a:lvl4pPr marL="4647878" indent="0">
              <a:buNone/>
              <a:defRPr sz="4833"/>
            </a:lvl4pPr>
            <a:lvl5pPr marL="6197174" indent="0">
              <a:buNone/>
              <a:defRPr sz="4833"/>
            </a:lvl5pPr>
            <a:lvl6pPr marL="7746469" indent="0">
              <a:buNone/>
              <a:defRPr sz="4833"/>
            </a:lvl6pPr>
            <a:lvl7pPr marL="9295753" indent="0">
              <a:buNone/>
              <a:defRPr sz="4833"/>
            </a:lvl7pPr>
            <a:lvl8pPr marL="10845061" indent="0">
              <a:buNone/>
              <a:defRPr sz="4833"/>
            </a:lvl8pPr>
            <a:lvl9pPr marL="1239434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309" indent="0">
              <a:buNone/>
              <a:defRPr sz="6914" b="1"/>
            </a:lvl2pPr>
            <a:lvl3pPr marL="3098588" indent="0">
              <a:buNone/>
              <a:defRPr sz="6082" b="1"/>
            </a:lvl3pPr>
            <a:lvl4pPr marL="4647878" indent="0">
              <a:buNone/>
              <a:defRPr sz="5249" b="1"/>
            </a:lvl4pPr>
            <a:lvl5pPr marL="6197174" indent="0">
              <a:buNone/>
              <a:defRPr sz="5249" b="1"/>
            </a:lvl5pPr>
            <a:lvl6pPr marL="7746469" indent="0">
              <a:buNone/>
              <a:defRPr sz="5249" b="1"/>
            </a:lvl6pPr>
            <a:lvl7pPr marL="9295753" indent="0">
              <a:buNone/>
              <a:defRPr sz="5249" b="1"/>
            </a:lvl7pPr>
            <a:lvl8pPr marL="10845061" indent="0">
              <a:buNone/>
              <a:defRPr sz="5249" b="1"/>
            </a:lvl8pPr>
            <a:lvl9pPr marL="1239434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309" indent="0">
              <a:buNone/>
              <a:defRPr sz="6914" b="1"/>
            </a:lvl2pPr>
            <a:lvl3pPr marL="3098588" indent="0">
              <a:buNone/>
              <a:defRPr sz="6082" b="1"/>
            </a:lvl3pPr>
            <a:lvl4pPr marL="4647878" indent="0">
              <a:buNone/>
              <a:defRPr sz="5249" b="1"/>
            </a:lvl4pPr>
            <a:lvl5pPr marL="6197174" indent="0">
              <a:buNone/>
              <a:defRPr sz="5249" b="1"/>
            </a:lvl5pPr>
            <a:lvl6pPr marL="7746469" indent="0">
              <a:buNone/>
              <a:defRPr sz="5249" b="1"/>
            </a:lvl6pPr>
            <a:lvl7pPr marL="9295753" indent="0">
              <a:buNone/>
              <a:defRPr sz="5249" b="1"/>
            </a:lvl7pPr>
            <a:lvl8pPr marL="10845061" indent="0">
              <a:buNone/>
              <a:defRPr sz="5249" b="1"/>
            </a:lvl8pPr>
            <a:lvl9pPr marL="1239434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309" indent="0">
              <a:buNone/>
              <a:defRPr sz="4164"/>
            </a:lvl2pPr>
            <a:lvl3pPr marL="3098588" indent="0">
              <a:buNone/>
              <a:defRPr sz="3333"/>
            </a:lvl3pPr>
            <a:lvl4pPr marL="4647878" indent="0">
              <a:buNone/>
              <a:defRPr sz="3166"/>
            </a:lvl4pPr>
            <a:lvl5pPr marL="6197174" indent="0">
              <a:buNone/>
              <a:defRPr sz="3166"/>
            </a:lvl5pPr>
            <a:lvl6pPr marL="7746469" indent="0">
              <a:buNone/>
              <a:defRPr sz="3166"/>
            </a:lvl6pPr>
            <a:lvl7pPr marL="9295753" indent="0">
              <a:buNone/>
              <a:defRPr sz="3166"/>
            </a:lvl7pPr>
            <a:lvl8pPr marL="10845061" indent="0">
              <a:buNone/>
              <a:defRPr sz="3166"/>
            </a:lvl8pPr>
            <a:lvl9pPr marL="1239434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309" indent="0">
              <a:buNone/>
              <a:defRPr sz="9413"/>
            </a:lvl2pPr>
            <a:lvl3pPr marL="3098588" indent="0">
              <a:buNone/>
              <a:defRPr sz="8332"/>
            </a:lvl3pPr>
            <a:lvl4pPr marL="4647878" indent="0">
              <a:buNone/>
              <a:defRPr sz="6914"/>
            </a:lvl4pPr>
            <a:lvl5pPr marL="6197174" indent="0">
              <a:buNone/>
              <a:defRPr sz="6914"/>
            </a:lvl5pPr>
            <a:lvl6pPr marL="7746469" indent="0">
              <a:buNone/>
              <a:defRPr sz="6914"/>
            </a:lvl6pPr>
            <a:lvl7pPr marL="9295753" indent="0">
              <a:buNone/>
              <a:defRPr sz="6914"/>
            </a:lvl7pPr>
            <a:lvl8pPr marL="10845061" indent="0">
              <a:buNone/>
              <a:defRPr sz="6914"/>
            </a:lvl8pPr>
            <a:lvl9pPr marL="1239434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309" indent="0">
              <a:buNone/>
              <a:defRPr sz="4164"/>
            </a:lvl2pPr>
            <a:lvl3pPr marL="3098588" indent="0">
              <a:buNone/>
              <a:defRPr sz="3333"/>
            </a:lvl3pPr>
            <a:lvl4pPr marL="4647878" indent="0">
              <a:buNone/>
              <a:defRPr sz="3166"/>
            </a:lvl4pPr>
            <a:lvl5pPr marL="6197174" indent="0">
              <a:buNone/>
              <a:defRPr sz="3166"/>
            </a:lvl5pPr>
            <a:lvl6pPr marL="7746469" indent="0">
              <a:buNone/>
              <a:defRPr sz="3166"/>
            </a:lvl6pPr>
            <a:lvl7pPr marL="9295753" indent="0">
              <a:buNone/>
              <a:defRPr sz="3166"/>
            </a:lvl7pPr>
            <a:lvl8pPr marL="10845061" indent="0">
              <a:buNone/>
              <a:defRPr sz="3166"/>
            </a:lvl8pPr>
            <a:lvl9pPr marL="1239434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855" tIns="154896" rIns="309855" bIns="1548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8944" indent="0">
              <a:buNone/>
              <a:defRPr sz="6082"/>
            </a:lvl2pPr>
            <a:lvl3pPr marL="3097865" indent="0">
              <a:buNone/>
              <a:defRPr sz="5249"/>
            </a:lvl3pPr>
            <a:lvl4pPr marL="4646795" indent="0">
              <a:buNone/>
              <a:defRPr sz="4833"/>
            </a:lvl4pPr>
            <a:lvl5pPr marL="6195726" indent="0">
              <a:buNone/>
              <a:defRPr sz="4833"/>
            </a:lvl5pPr>
            <a:lvl6pPr marL="7744661" indent="0">
              <a:buNone/>
              <a:defRPr sz="4833"/>
            </a:lvl6pPr>
            <a:lvl7pPr marL="9293588" indent="0">
              <a:buNone/>
              <a:defRPr sz="4833"/>
            </a:lvl7pPr>
            <a:lvl8pPr marL="10842531" indent="0">
              <a:buNone/>
              <a:defRPr sz="4833"/>
            </a:lvl8pPr>
            <a:lvl9pPr marL="1239145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944" indent="0">
              <a:buNone/>
              <a:defRPr sz="6914" b="1"/>
            </a:lvl2pPr>
            <a:lvl3pPr marL="3097865" indent="0">
              <a:buNone/>
              <a:defRPr sz="6082" b="1"/>
            </a:lvl3pPr>
            <a:lvl4pPr marL="4646795" indent="0">
              <a:buNone/>
              <a:defRPr sz="5249" b="1"/>
            </a:lvl4pPr>
            <a:lvl5pPr marL="6195726" indent="0">
              <a:buNone/>
              <a:defRPr sz="5249" b="1"/>
            </a:lvl5pPr>
            <a:lvl6pPr marL="7744661" indent="0">
              <a:buNone/>
              <a:defRPr sz="5249" b="1"/>
            </a:lvl6pPr>
            <a:lvl7pPr marL="9293588" indent="0">
              <a:buNone/>
              <a:defRPr sz="5249" b="1"/>
            </a:lvl7pPr>
            <a:lvl8pPr marL="10842531" indent="0">
              <a:buNone/>
              <a:defRPr sz="5249" b="1"/>
            </a:lvl8pPr>
            <a:lvl9pPr marL="1239145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944" indent="0">
              <a:buNone/>
              <a:defRPr sz="6914" b="1"/>
            </a:lvl2pPr>
            <a:lvl3pPr marL="3097865" indent="0">
              <a:buNone/>
              <a:defRPr sz="6082" b="1"/>
            </a:lvl3pPr>
            <a:lvl4pPr marL="4646795" indent="0">
              <a:buNone/>
              <a:defRPr sz="5249" b="1"/>
            </a:lvl4pPr>
            <a:lvl5pPr marL="6195726" indent="0">
              <a:buNone/>
              <a:defRPr sz="5249" b="1"/>
            </a:lvl5pPr>
            <a:lvl6pPr marL="7744661" indent="0">
              <a:buNone/>
              <a:defRPr sz="5249" b="1"/>
            </a:lvl6pPr>
            <a:lvl7pPr marL="9293588" indent="0">
              <a:buNone/>
              <a:defRPr sz="5249" b="1"/>
            </a:lvl7pPr>
            <a:lvl8pPr marL="10842531" indent="0">
              <a:buNone/>
              <a:defRPr sz="5249" b="1"/>
            </a:lvl8pPr>
            <a:lvl9pPr marL="1239145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944" indent="0">
              <a:buNone/>
              <a:defRPr sz="4164"/>
            </a:lvl2pPr>
            <a:lvl3pPr marL="3097865" indent="0">
              <a:buNone/>
              <a:defRPr sz="3333"/>
            </a:lvl3pPr>
            <a:lvl4pPr marL="4646795" indent="0">
              <a:buNone/>
              <a:defRPr sz="3166"/>
            </a:lvl4pPr>
            <a:lvl5pPr marL="6195726" indent="0">
              <a:buNone/>
              <a:defRPr sz="3166"/>
            </a:lvl5pPr>
            <a:lvl6pPr marL="7744661" indent="0">
              <a:buNone/>
              <a:defRPr sz="3166"/>
            </a:lvl6pPr>
            <a:lvl7pPr marL="9293588" indent="0">
              <a:buNone/>
              <a:defRPr sz="3166"/>
            </a:lvl7pPr>
            <a:lvl8pPr marL="10842531" indent="0">
              <a:buNone/>
              <a:defRPr sz="3166"/>
            </a:lvl8pPr>
            <a:lvl9pPr marL="1239145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944" indent="0">
              <a:buNone/>
              <a:defRPr sz="9413"/>
            </a:lvl2pPr>
            <a:lvl3pPr marL="3097865" indent="0">
              <a:buNone/>
              <a:defRPr sz="8332"/>
            </a:lvl3pPr>
            <a:lvl4pPr marL="4646795" indent="0">
              <a:buNone/>
              <a:defRPr sz="6914"/>
            </a:lvl4pPr>
            <a:lvl5pPr marL="6195726" indent="0">
              <a:buNone/>
              <a:defRPr sz="6914"/>
            </a:lvl5pPr>
            <a:lvl6pPr marL="7744661" indent="0">
              <a:buNone/>
              <a:defRPr sz="6914"/>
            </a:lvl6pPr>
            <a:lvl7pPr marL="9293588" indent="0">
              <a:buNone/>
              <a:defRPr sz="6914"/>
            </a:lvl7pPr>
            <a:lvl8pPr marL="10842531" indent="0">
              <a:buNone/>
              <a:defRPr sz="6914"/>
            </a:lvl8pPr>
            <a:lvl9pPr marL="1239145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944" indent="0">
              <a:buNone/>
              <a:defRPr sz="4164"/>
            </a:lvl2pPr>
            <a:lvl3pPr marL="3097865" indent="0">
              <a:buNone/>
              <a:defRPr sz="3333"/>
            </a:lvl3pPr>
            <a:lvl4pPr marL="4646795" indent="0">
              <a:buNone/>
              <a:defRPr sz="3166"/>
            </a:lvl4pPr>
            <a:lvl5pPr marL="6195726" indent="0">
              <a:buNone/>
              <a:defRPr sz="3166"/>
            </a:lvl5pPr>
            <a:lvl6pPr marL="7744661" indent="0">
              <a:buNone/>
              <a:defRPr sz="3166"/>
            </a:lvl6pPr>
            <a:lvl7pPr marL="9293588" indent="0">
              <a:buNone/>
              <a:defRPr sz="3166"/>
            </a:lvl7pPr>
            <a:lvl8pPr marL="10842531" indent="0">
              <a:buNone/>
              <a:defRPr sz="3166"/>
            </a:lvl8pPr>
            <a:lvl9pPr marL="1239145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790" tIns="185855" rIns="371790" bIns="185855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0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8584" indent="0">
              <a:buNone/>
              <a:defRPr sz="6082"/>
            </a:lvl2pPr>
            <a:lvl3pPr marL="3097146" indent="0">
              <a:buNone/>
              <a:defRPr sz="5249"/>
            </a:lvl3pPr>
            <a:lvl4pPr marL="4645711" indent="0">
              <a:buNone/>
              <a:defRPr sz="4833"/>
            </a:lvl4pPr>
            <a:lvl5pPr marL="6194284" indent="0">
              <a:buNone/>
              <a:defRPr sz="4833"/>
            </a:lvl5pPr>
            <a:lvl6pPr marL="7742856" indent="0">
              <a:buNone/>
              <a:defRPr sz="4833"/>
            </a:lvl6pPr>
            <a:lvl7pPr marL="9291423" indent="0">
              <a:buNone/>
              <a:defRPr sz="4833"/>
            </a:lvl7pPr>
            <a:lvl8pPr marL="10840002" indent="0">
              <a:buNone/>
              <a:defRPr sz="4833"/>
            </a:lvl8pPr>
            <a:lvl9pPr marL="1238856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584" indent="0">
              <a:buNone/>
              <a:defRPr sz="6914" b="1"/>
            </a:lvl2pPr>
            <a:lvl3pPr marL="3097146" indent="0">
              <a:buNone/>
              <a:defRPr sz="6082" b="1"/>
            </a:lvl3pPr>
            <a:lvl4pPr marL="4645711" indent="0">
              <a:buNone/>
              <a:defRPr sz="5249" b="1"/>
            </a:lvl4pPr>
            <a:lvl5pPr marL="6194284" indent="0">
              <a:buNone/>
              <a:defRPr sz="5249" b="1"/>
            </a:lvl5pPr>
            <a:lvl6pPr marL="7742856" indent="0">
              <a:buNone/>
              <a:defRPr sz="5249" b="1"/>
            </a:lvl6pPr>
            <a:lvl7pPr marL="9291423" indent="0">
              <a:buNone/>
              <a:defRPr sz="5249" b="1"/>
            </a:lvl7pPr>
            <a:lvl8pPr marL="10840002" indent="0">
              <a:buNone/>
              <a:defRPr sz="5249" b="1"/>
            </a:lvl8pPr>
            <a:lvl9pPr marL="1238856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584" indent="0">
              <a:buNone/>
              <a:defRPr sz="6914" b="1"/>
            </a:lvl2pPr>
            <a:lvl3pPr marL="3097146" indent="0">
              <a:buNone/>
              <a:defRPr sz="6082" b="1"/>
            </a:lvl3pPr>
            <a:lvl4pPr marL="4645711" indent="0">
              <a:buNone/>
              <a:defRPr sz="5249" b="1"/>
            </a:lvl4pPr>
            <a:lvl5pPr marL="6194284" indent="0">
              <a:buNone/>
              <a:defRPr sz="5249" b="1"/>
            </a:lvl5pPr>
            <a:lvl6pPr marL="7742856" indent="0">
              <a:buNone/>
              <a:defRPr sz="5249" b="1"/>
            </a:lvl6pPr>
            <a:lvl7pPr marL="9291423" indent="0">
              <a:buNone/>
              <a:defRPr sz="5249" b="1"/>
            </a:lvl7pPr>
            <a:lvl8pPr marL="10840002" indent="0">
              <a:buNone/>
              <a:defRPr sz="5249" b="1"/>
            </a:lvl8pPr>
            <a:lvl9pPr marL="1238856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584" indent="0">
              <a:buNone/>
              <a:defRPr sz="4164"/>
            </a:lvl2pPr>
            <a:lvl3pPr marL="3097146" indent="0">
              <a:buNone/>
              <a:defRPr sz="3333"/>
            </a:lvl3pPr>
            <a:lvl4pPr marL="4645711" indent="0">
              <a:buNone/>
              <a:defRPr sz="3166"/>
            </a:lvl4pPr>
            <a:lvl5pPr marL="6194284" indent="0">
              <a:buNone/>
              <a:defRPr sz="3166"/>
            </a:lvl5pPr>
            <a:lvl6pPr marL="7742856" indent="0">
              <a:buNone/>
              <a:defRPr sz="3166"/>
            </a:lvl6pPr>
            <a:lvl7pPr marL="9291423" indent="0">
              <a:buNone/>
              <a:defRPr sz="3166"/>
            </a:lvl7pPr>
            <a:lvl8pPr marL="10840002" indent="0">
              <a:buNone/>
              <a:defRPr sz="3166"/>
            </a:lvl8pPr>
            <a:lvl9pPr marL="1238856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584" indent="0">
              <a:buNone/>
              <a:defRPr sz="9413"/>
            </a:lvl2pPr>
            <a:lvl3pPr marL="3097146" indent="0">
              <a:buNone/>
              <a:defRPr sz="8332"/>
            </a:lvl3pPr>
            <a:lvl4pPr marL="4645711" indent="0">
              <a:buNone/>
              <a:defRPr sz="6914"/>
            </a:lvl4pPr>
            <a:lvl5pPr marL="6194284" indent="0">
              <a:buNone/>
              <a:defRPr sz="6914"/>
            </a:lvl5pPr>
            <a:lvl6pPr marL="7742856" indent="0">
              <a:buNone/>
              <a:defRPr sz="6914"/>
            </a:lvl6pPr>
            <a:lvl7pPr marL="9291423" indent="0">
              <a:buNone/>
              <a:defRPr sz="6914"/>
            </a:lvl7pPr>
            <a:lvl8pPr marL="10840002" indent="0">
              <a:buNone/>
              <a:defRPr sz="6914"/>
            </a:lvl8pPr>
            <a:lvl9pPr marL="1238856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584" indent="0">
              <a:buNone/>
              <a:defRPr sz="4164"/>
            </a:lvl2pPr>
            <a:lvl3pPr marL="3097146" indent="0">
              <a:buNone/>
              <a:defRPr sz="3333"/>
            </a:lvl3pPr>
            <a:lvl4pPr marL="4645711" indent="0">
              <a:buNone/>
              <a:defRPr sz="3166"/>
            </a:lvl4pPr>
            <a:lvl5pPr marL="6194284" indent="0">
              <a:buNone/>
              <a:defRPr sz="3166"/>
            </a:lvl5pPr>
            <a:lvl6pPr marL="7742856" indent="0">
              <a:buNone/>
              <a:defRPr sz="3166"/>
            </a:lvl6pPr>
            <a:lvl7pPr marL="9291423" indent="0">
              <a:buNone/>
              <a:defRPr sz="3166"/>
            </a:lvl7pPr>
            <a:lvl8pPr marL="10840002" indent="0">
              <a:buNone/>
              <a:defRPr sz="3166"/>
            </a:lvl8pPr>
            <a:lvl9pPr marL="1238856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659" tIns="154799" rIns="309659" bIns="154799"/>
          <a:lstStyle/>
          <a:p>
            <a:pPr defTabSz="3095947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594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984" indent="0">
              <a:buNone/>
              <a:defRPr sz="6082"/>
            </a:lvl2pPr>
            <a:lvl3pPr marL="3095947" indent="0">
              <a:buNone/>
              <a:defRPr sz="5249"/>
            </a:lvl3pPr>
            <a:lvl4pPr marL="4643915" indent="0">
              <a:buNone/>
              <a:defRPr sz="4833"/>
            </a:lvl4pPr>
            <a:lvl5pPr marL="6191892" indent="0">
              <a:buNone/>
              <a:defRPr sz="4833"/>
            </a:lvl5pPr>
            <a:lvl6pPr marL="7739862" indent="0">
              <a:buNone/>
              <a:defRPr sz="4833"/>
            </a:lvl6pPr>
            <a:lvl7pPr marL="9287839" indent="0">
              <a:buNone/>
              <a:defRPr sz="4833"/>
            </a:lvl7pPr>
            <a:lvl8pPr marL="10835801" indent="0">
              <a:buNone/>
              <a:defRPr sz="4833"/>
            </a:lvl8pPr>
            <a:lvl9pPr marL="123837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984" indent="0">
              <a:buNone/>
              <a:defRPr sz="6914" b="1"/>
            </a:lvl2pPr>
            <a:lvl3pPr marL="3095947" indent="0">
              <a:buNone/>
              <a:defRPr sz="6082" b="1"/>
            </a:lvl3pPr>
            <a:lvl4pPr marL="4643915" indent="0">
              <a:buNone/>
              <a:defRPr sz="5249" b="1"/>
            </a:lvl4pPr>
            <a:lvl5pPr marL="6191892" indent="0">
              <a:buNone/>
              <a:defRPr sz="5249" b="1"/>
            </a:lvl5pPr>
            <a:lvl6pPr marL="7739862" indent="0">
              <a:buNone/>
              <a:defRPr sz="5249" b="1"/>
            </a:lvl6pPr>
            <a:lvl7pPr marL="9287839" indent="0">
              <a:buNone/>
              <a:defRPr sz="5249" b="1"/>
            </a:lvl7pPr>
            <a:lvl8pPr marL="10835801" indent="0">
              <a:buNone/>
              <a:defRPr sz="5249" b="1"/>
            </a:lvl8pPr>
            <a:lvl9pPr marL="123837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984" indent="0">
              <a:buNone/>
              <a:defRPr sz="6914" b="1"/>
            </a:lvl2pPr>
            <a:lvl3pPr marL="3095947" indent="0">
              <a:buNone/>
              <a:defRPr sz="6082" b="1"/>
            </a:lvl3pPr>
            <a:lvl4pPr marL="4643915" indent="0">
              <a:buNone/>
              <a:defRPr sz="5249" b="1"/>
            </a:lvl4pPr>
            <a:lvl5pPr marL="6191892" indent="0">
              <a:buNone/>
              <a:defRPr sz="5249" b="1"/>
            </a:lvl5pPr>
            <a:lvl6pPr marL="7739862" indent="0">
              <a:buNone/>
              <a:defRPr sz="5249" b="1"/>
            </a:lvl6pPr>
            <a:lvl7pPr marL="9287839" indent="0">
              <a:buNone/>
              <a:defRPr sz="5249" b="1"/>
            </a:lvl7pPr>
            <a:lvl8pPr marL="10835801" indent="0">
              <a:buNone/>
              <a:defRPr sz="5249" b="1"/>
            </a:lvl8pPr>
            <a:lvl9pPr marL="123837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984" indent="0">
              <a:buNone/>
              <a:defRPr sz="4164"/>
            </a:lvl2pPr>
            <a:lvl3pPr marL="3095947" indent="0">
              <a:buNone/>
              <a:defRPr sz="3333"/>
            </a:lvl3pPr>
            <a:lvl4pPr marL="4643915" indent="0">
              <a:buNone/>
              <a:defRPr sz="3166"/>
            </a:lvl4pPr>
            <a:lvl5pPr marL="6191892" indent="0">
              <a:buNone/>
              <a:defRPr sz="3166"/>
            </a:lvl5pPr>
            <a:lvl6pPr marL="7739862" indent="0">
              <a:buNone/>
              <a:defRPr sz="3166"/>
            </a:lvl6pPr>
            <a:lvl7pPr marL="9287839" indent="0">
              <a:buNone/>
              <a:defRPr sz="3166"/>
            </a:lvl7pPr>
            <a:lvl8pPr marL="10835801" indent="0">
              <a:buNone/>
              <a:defRPr sz="3166"/>
            </a:lvl8pPr>
            <a:lvl9pPr marL="123837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984" indent="0">
              <a:buNone/>
              <a:defRPr sz="9413"/>
            </a:lvl2pPr>
            <a:lvl3pPr marL="3095947" indent="0">
              <a:buNone/>
              <a:defRPr sz="8332"/>
            </a:lvl3pPr>
            <a:lvl4pPr marL="4643915" indent="0">
              <a:buNone/>
              <a:defRPr sz="6914"/>
            </a:lvl4pPr>
            <a:lvl5pPr marL="6191892" indent="0">
              <a:buNone/>
              <a:defRPr sz="6914"/>
            </a:lvl5pPr>
            <a:lvl6pPr marL="7739862" indent="0">
              <a:buNone/>
              <a:defRPr sz="6914"/>
            </a:lvl6pPr>
            <a:lvl7pPr marL="9287839" indent="0">
              <a:buNone/>
              <a:defRPr sz="6914"/>
            </a:lvl7pPr>
            <a:lvl8pPr marL="10835801" indent="0">
              <a:buNone/>
              <a:defRPr sz="6914"/>
            </a:lvl8pPr>
            <a:lvl9pPr marL="123837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984" indent="0">
              <a:buNone/>
              <a:defRPr sz="4164"/>
            </a:lvl2pPr>
            <a:lvl3pPr marL="3095947" indent="0">
              <a:buNone/>
              <a:defRPr sz="3333"/>
            </a:lvl3pPr>
            <a:lvl4pPr marL="4643915" indent="0">
              <a:buNone/>
              <a:defRPr sz="3166"/>
            </a:lvl4pPr>
            <a:lvl5pPr marL="6191892" indent="0">
              <a:buNone/>
              <a:defRPr sz="3166"/>
            </a:lvl5pPr>
            <a:lvl6pPr marL="7739862" indent="0">
              <a:buNone/>
              <a:defRPr sz="3166"/>
            </a:lvl6pPr>
            <a:lvl7pPr marL="9287839" indent="0">
              <a:buNone/>
              <a:defRPr sz="3166"/>
            </a:lvl7pPr>
            <a:lvl8pPr marL="10835801" indent="0">
              <a:buNone/>
              <a:defRPr sz="3166"/>
            </a:lvl8pPr>
            <a:lvl9pPr marL="123837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88" tIns="154761" rIns="309588" bIns="154761"/>
          <a:lstStyle/>
          <a:p>
            <a:pPr defTabSz="3095226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22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22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55" tIns="185738" rIns="371555" bIns="18573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522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624" indent="0">
              <a:buNone/>
              <a:defRPr sz="6082"/>
            </a:lvl2pPr>
            <a:lvl3pPr marL="3095226" indent="0">
              <a:buNone/>
              <a:defRPr sz="5249"/>
            </a:lvl3pPr>
            <a:lvl4pPr marL="4642832" indent="0">
              <a:buNone/>
              <a:defRPr sz="4833"/>
            </a:lvl4pPr>
            <a:lvl5pPr marL="6190449" indent="0">
              <a:buNone/>
              <a:defRPr sz="4833"/>
            </a:lvl5pPr>
            <a:lvl6pPr marL="7738059" indent="0">
              <a:buNone/>
              <a:defRPr sz="4833"/>
            </a:lvl6pPr>
            <a:lvl7pPr marL="9285671" indent="0">
              <a:buNone/>
              <a:defRPr sz="4833"/>
            </a:lvl7pPr>
            <a:lvl8pPr marL="10833274" indent="0">
              <a:buNone/>
              <a:defRPr sz="4833"/>
            </a:lvl8pPr>
            <a:lvl9pPr marL="1238088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624" indent="0">
              <a:buNone/>
              <a:defRPr sz="6914" b="1"/>
            </a:lvl2pPr>
            <a:lvl3pPr marL="3095226" indent="0">
              <a:buNone/>
              <a:defRPr sz="6082" b="1"/>
            </a:lvl3pPr>
            <a:lvl4pPr marL="4642832" indent="0">
              <a:buNone/>
              <a:defRPr sz="5249" b="1"/>
            </a:lvl4pPr>
            <a:lvl5pPr marL="6190449" indent="0">
              <a:buNone/>
              <a:defRPr sz="5249" b="1"/>
            </a:lvl5pPr>
            <a:lvl6pPr marL="7738059" indent="0">
              <a:buNone/>
              <a:defRPr sz="5249" b="1"/>
            </a:lvl6pPr>
            <a:lvl7pPr marL="9285671" indent="0">
              <a:buNone/>
              <a:defRPr sz="5249" b="1"/>
            </a:lvl7pPr>
            <a:lvl8pPr marL="10833274" indent="0">
              <a:buNone/>
              <a:defRPr sz="5249" b="1"/>
            </a:lvl8pPr>
            <a:lvl9pPr marL="123808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624" indent="0">
              <a:buNone/>
              <a:defRPr sz="6914" b="1"/>
            </a:lvl2pPr>
            <a:lvl3pPr marL="3095226" indent="0">
              <a:buNone/>
              <a:defRPr sz="6082" b="1"/>
            </a:lvl3pPr>
            <a:lvl4pPr marL="4642832" indent="0">
              <a:buNone/>
              <a:defRPr sz="5249" b="1"/>
            </a:lvl4pPr>
            <a:lvl5pPr marL="6190449" indent="0">
              <a:buNone/>
              <a:defRPr sz="5249" b="1"/>
            </a:lvl5pPr>
            <a:lvl6pPr marL="7738059" indent="0">
              <a:buNone/>
              <a:defRPr sz="5249" b="1"/>
            </a:lvl6pPr>
            <a:lvl7pPr marL="9285671" indent="0">
              <a:buNone/>
              <a:defRPr sz="5249" b="1"/>
            </a:lvl7pPr>
            <a:lvl8pPr marL="10833274" indent="0">
              <a:buNone/>
              <a:defRPr sz="5249" b="1"/>
            </a:lvl8pPr>
            <a:lvl9pPr marL="123808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624" indent="0">
              <a:buNone/>
              <a:defRPr sz="4164"/>
            </a:lvl2pPr>
            <a:lvl3pPr marL="3095226" indent="0">
              <a:buNone/>
              <a:defRPr sz="3333"/>
            </a:lvl3pPr>
            <a:lvl4pPr marL="4642832" indent="0">
              <a:buNone/>
              <a:defRPr sz="3166"/>
            </a:lvl4pPr>
            <a:lvl5pPr marL="6190449" indent="0">
              <a:buNone/>
              <a:defRPr sz="3166"/>
            </a:lvl5pPr>
            <a:lvl6pPr marL="7738059" indent="0">
              <a:buNone/>
              <a:defRPr sz="3166"/>
            </a:lvl6pPr>
            <a:lvl7pPr marL="9285671" indent="0">
              <a:buNone/>
              <a:defRPr sz="3166"/>
            </a:lvl7pPr>
            <a:lvl8pPr marL="10833274" indent="0">
              <a:buNone/>
              <a:defRPr sz="3166"/>
            </a:lvl8pPr>
            <a:lvl9pPr marL="123808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624" indent="0">
              <a:buNone/>
              <a:defRPr sz="9413"/>
            </a:lvl2pPr>
            <a:lvl3pPr marL="3095226" indent="0">
              <a:buNone/>
              <a:defRPr sz="8332"/>
            </a:lvl3pPr>
            <a:lvl4pPr marL="4642832" indent="0">
              <a:buNone/>
              <a:defRPr sz="6914"/>
            </a:lvl4pPr>
            <a:lvl5pPr marL="6190449" indent="0">
              <a:buNone/>
              <a:defRPr sz="6914"/>
            </a:lvl5pPr>
            <a:lvl6pPr marL="7738059" indent="0">
              <a:buNone/>
              <a:defRPr sz="6914"/>
            </a:lvl6pPr>
            <a:lvl7pPr marL="9285671" indent="0">
              <a:buNone/>
              <a:defRPr sz="6914"/>
            </a:lvl7pPr>
            <a:lvl8pPr marL="10833274" indent="0">
              <a:buNone/>
              <a:defRPr sz="6914"/>
            </a:lvl8pPr>
            <a:lvl9pPr marL="1238088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624" indent="0">
              <a:buNone/>
              <a:defRPr sz="4164"/>
            </a:lvl2pPr>
            <a:lvl3pPr marL="3095226" indent="0">
              <a:buNone/>
              <a:defRPr sz="3333"/>
            </a:lvl3pPr>
            <a:lvl4pPr marL="4642832" indent="0">
              <a:buNone/>
              <a:defRPr sz="3166"/>
            </a:lvl4pPr>
            <a:lvl5pPr marL="6190449" indent="0">
              <a:buNone/>
              <a:defRPr sz="3166"/>
            </a:lvl5pPr>
            <a:lvl6pPr marL="7738059" indent="0">
              <a:buNone/>
              <a:defRPr sz="3166"/>
            </a:lvl6pPr>
            <a:lvl7pPr marL="9285671" indent="0">
              <a:buNone/>
              <a:defRPr sz="3166"/>
            </a:lvl7pPr>
            <a:lvl8pPr marL="10833274" indent="0">
              <a:buNone/>
              <a:defRPr sz="3166"/>
            </a:lvl8pPr>
            <a:lvl9pPr marL="123808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70" tIns="154750" rIns="309570" bIns="1547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501" indent="0">
              <a:buNone/>
              <a:defRPr sz="6082"/>
            </a:lvl2pPr>
            <a:lvl3pPr marL="3094979" indent="0">
              <a:buNone/>
              <a:defRPr sz="5249"/>
            </a:lvl3pPr>
            <a:lvl4pPr marL="4642465" indent="0">
              <a:buNone/>
              <a:defRPr sz="4833"/>
            </a:lvl4pPr>
            <a:lvl5pPr marL="6189951" indent="0">
              <a:buNone/>
              <a:defRPr sz="4833"/>
            </a:lvl5pPr>
            <a:lvl6pPr marL="7737444" indent="0">
              <a:buNone/>
              <a:defRPr sz="4833"/>
            </a:lvl6pPr>
            <a:lvl7pPr marL="9284925" indent="0">
              <a:buNone/>
              <a:defRPr sz="4833"/>
            </a:lvl7pPr>
            <a:lvl8pPr marL="10832426" indent="0">
              <a:buNone/>
              <a:defRPr sz="4833"/>
            </a:lvl8pPr>
            <a:lvl9pPr marL="1237990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501" indent="0">
              <a:buNone/>
              <a:defRPr sz="6914" b="1"/>
            </a:lvl2pPr>
            <a:lvl3pPr marL="3094979" indent="0">
              <a:buNone/>
              <a:defRPr sz="6082" b="1"/>
            </a:lvl3pPr>
            <a:lvl4pPr marL="4642465" indent="0">
              <a:buNone/>
              <a:defRPr sz="5249" b="1"/>
            </a:lvl4pPr>
            <a:lvl5pPr marL="6189951" indent="0">
              <a:buNone/>
              <a:defRPr sz="5249" b="1"/>
            </a:lvl5pPr>
            <a:lvl6pPr marL="7737444" indent="0">
              <a:buNone/>
              <a:defRPr sz="5249" b="1"/>
            </a:lvl6pPr>
            <a:lvl7pPr marL="9284925" indent="0">
              <a:buNone/>
              <a:defRPr sz="5249" b="1"/>
            </a:lvl7pPr>
            <a:lvl8pPr marL="10832426" indent="0">
              <a:buNone/>
              <a:defRPr sz="5249" b="1"/>
            </a:lvl8pPr>
            <a:lvl9pPr marL="123799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501" indent="0">
              <a:buNone/>
              <a:defRPr sz="6914" b="1"/>
            </a:lvl2pPr>
            <a:lvl3pPr marL="3094979" indent="0">
              <a:buNone/>
              <a:defRPr sz="6082" b="1"/>
            </a:lvl3pPr>
            <a:lvl4pPr marL="4642465" indent="0">
              <a:buNone/>
              <a:defRPr sz="5249" b="1"/>
            </a:lvl4pPr>
            <a:lvl5pPr marL="6189951" indent="0">
              <a:buNone/>
              <a:defRPr sz="5249" b="1"/>
            </a:lvl5pPr>
            <a:lvl6pPr marL="7737444" indent="0">
              <a:buNone/>
              <a:defRPr sz="5249" b="1"/>
            </a:lvl6pPr>
            <a:lvl7pPr marL="9284925" indent="0">
              <a:buNone/>
              <a:defRPr sz="5249" b="1"/>
            </a:lvl7pPr>
            <a:lvl8pPr marL="10832426" indent="0">
              <a:buNone/>
              <a:defRPr sz="5249" b="1"/>
            </a:lvl8pPr>
            <a:lvl9pPr marL="123799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501" indent="0">
              <a:buNone/>
              <a:defRPr sz="4164"/>
            </a:lvl2pPr>
            <a:lvl3pPr marL="3094979" indent="0">
              <a:buNone/>
              <a:defRPr sz="3333"/>
            </a:lvl3pPr>
            <a:lvl4pPr marL="4642465" indent="0">
              <a:buNone/>
              <a:defRPr sz="3166"/>
            </a:lvl4pPr>
            <a:lvl5pPr marL="6189951" indent="0">
              <a:buNone/>
              <a:defRPr sz="3166"/>
            </a:lvl5pPr>
            <a:lvl6pPr marL="7737444" indent="0">
              <a:buNone/>
              <a:defRPr sz="3166"/>
            </a:lvl6pPr>
            <a:lvl7pPr marL="9284925" indent="0">
              <a:buNone/>
              <a:defRPr sz="3166"/>
            </a:lvl7pPr>
            <a:lvl8pPr marL="10832426" indent="0">
              <a:buNone/>
              <a:defRPr sz="3166"/>
            </a:lvl8pPr>
            <a:lvl9pPr marL="123799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501" indent="0">
              <a:buNone/>
              <a:defRPr sz="9413"/>
            </a:lvl2pPr>
            <a:lvl3pPr marL="3094979" indent="0">
              <a:buNone/>
              <a:defRPr sz="8332"/>
            </a:lvl3pPr>
            <a:lvl4pPr marL="4642465" indent="0">
              <a:buNone/>
              <a:defRPr sz="6914"/>
            </a:lvl4pPr>
            <a:lvl5pPr marL="6189951" indent="0">
              <a:buNone/>
              <a:defRPr sz="6914"/>
            </a:lvl5pPr>
            <a:lvl6pPr marL="7737444" indent="0">
              <a:buNone/>
              <a:defRPr sz="6914"/>
            </a:lvl6pPr>
            <a:lvl7pPr marL="9284925" indent="0">
              <a:buNone/>
              <a:defRPr sz="6914"/>
            </a:lvl7pPr>
            <a:lvl8pPr marL="10832426" indent="0">
              <a:buNone/>
              <a:defRPr sz="6914"/>
            </a:lvl8pPr>
            <a:lvl9pPr marL="1237990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501" indent="0">
              <a:buNone/>
              <a:defRPr sz="4164"/>
            </a:lvl2pPr>
            <a:lvl3pPr marL="3094979" indent="0">
              <a:buNone/>
              <a:defRPr sz="3333"/>
            </a:lvl3pPr>
            <a:lvl4pPr marL="4642465" indent="0">
              <a:buNone/>
              <a:defRPr sz="3166"/>
            </a:lvl4pPr>
            <a:lvl5pPr marL="6189951" indent="0">
              <a:buNone/>
              <a:defRPr sz="3166"/>
            </a:lvl5pPr>
            <a:lvl6pPr marL="7737444" indent="0">
              <a:buNone/>
              <a:defRPr sz="3166"/>
            </a:lvl6pPr>
            <a:lvl7pPr marL="9284925" indent="0">
              <a:buNone/>
              <a:defRPr sz="3166"/>
            </a:lvl7pPr>
            <a:lvl8pPr marL="10832426" indent="0">
              <a:buNone/>
              <a:defRPr sz="3166"/>
            </a:lvl8pPr>
            <a:lvl9pPr marL="123799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99" tIns="154713" rIns="309499" bIns="1547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141" indent="0">
              <a:buNone/>
              <a:defRPr sz="6082"/>
            </a:lvl2pPr>
            <a:lvl3pPr marL="3094255" indent="0">
              <a:buNone/>
              <a:defRPr sz="5249"/>
            </a:lvl3pPr>
            <a:lvl4pPr marL="4641382" indent="0">
              <a:buNone/>
              <a:defRPr sz="4833"/>
            </a:lvl4pPr>
            <a:lvl5pPr marL="6188506" indent="0">
              <a:buNone/>
              <a:defRPr sz="4833"/>
            </a:lvl5pPr>
            <a:lvl6pPr marL="7735636" indent="0">
              <a:buNone/>
              <a:defRPr sz="4833"/>
            </a:lvl6pPr>
            <a:lvl7pPr marL="9282764" indent="0">
              <a:buNone/>
              <a:defRPr sz="4833"/>
            </a:lvl7pPr>
            <a:lvl8pPr marL="10829899" indent="0">
              <a:buNone/>
              <a:defRPr sz="4833"/>
            </a:lvl8pPr>
            <a:lvl9pPr marL="1237701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141" indent="0">
              <a:buNone/>
              <a:defRPr sz="6914" b="1"/>
            </a:lvl2pPr>
            <a:lvl3pPr marL="3094255" indent="0">
              <a:buNone/>
              <a:defRPr sz="6082" b="1"/>
            </a:lvl3pPr>
            <a:lvl4pPr marL="4641382" indent="0">
              <a:buNone/>
              <a:defRPr sz="5249" b="1"/>
            </a:lvl4pPr>
            <a:lvl5pPr marL="6188506" indent="0">
              <a:buNone/>
              <a:defRPr sz="5249" b="1"/>
            </a:lvl5pPr>
            <a:lvl6pPr marL="7735636" indent="0">
              <a:buNone/>
              <a:defRPr sz="5249" b="1"/>
            </a:lvl6pPr>
            <a:lvl7pPr marL="9282764" indent="0">
              <a:buNone/>
              <a:defRPr sz="5249" b="1"/>
            </a:lvl7pPr>
            <a:lvl8pPr marL="10829899" indent="0">
              <a:buNone/>
              <a:defRPr sz="5249" b="1"/>
            </a:lvl8pPr>
            <a:lvl9pPr marL="123770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141" indent="0">
              <a:buNone/>
              <a:defRPr sz="6914" b="1"/>
            </a:lvl2pPr>
            <a:lvl3pPr marL="3094255" indent="0">
              <a:buNone/>
              <a:defRPr sz="6082" b="1"/>
            </a:lvl3pPr>
            <a:lvl4pPr marL="4641382" indent="0">
              <a:buNone/>
              <a:defRPr sz="5249" b="1"/>
            </a:lvl4pPr>
            <a:lvl5pPr marL="6188506" indent="0">
              <a:buNone/>
              <a:defRPr sz="5249" b="1"/>
            </a:lvl5pPr>
            <a:lvl6pPr marL="7735636" indent="0">
              <a:buNone/>
              <a:defRPr sz="5249" b="1"/>
            </a:lvl6pPr>
            <a:lvl7pPr marL="9282764" indent="0">
              <a:buNone/>
              <a:defRPr sz="5249" b="1"/>
            </a:lvl7pPr>
            <a:lvl8pPr marL="10829899" indent="0">
              <a:buNone/>
              <a:defRPr sz="5249" b="1"/>
            </a:lvl8pPr>
            <a:lvl9pPr marL="123770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141" indent="0">
              <a:buNone/>
              <a:defRPr sz="4164"/>
            </a:lvl2pPr>
            <a:lvl3pPr marL="3094255" indent="0">
              <a:buNone/>
              <a:defRPr sz="3333"/>
            </a:lvl3pPr>
            <a:lvl4pPr marL="4641382" indent="0">
              <a:buNone/>
              <a:defRPr sz="3166"/>
            </a:lvl4pPr>
            <a:lvl5pPr marL="6188506" indent="0">
              <a:buNone/>
              <a:defRPr sz="3166"/>
            </a:lvl5pPr>
            <a:lvl6pPr marL="7735636" indent="0">
              <a:buNone/>
              <a:defRPr sz="3166"/>
            </a:lvl6pPr>
            <a:lvl7pPr marL="9282764" indent="0">
              <a:buNone/>
              <a:defRPr sz="3166"/>
            </a:lvl7pPr>
            <a:lvl8pPr marL="10829899" indent="0">
              <a:buNone/>
              <a:defRPr sz="3166"/>
            </a:lvl8pPr>
            <a:lvl9pPr marL="123770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141" indent="0">
              <a:buNone/>
              <a:defRPr sz="9413"/>
            </a:lvl2pPr>
            <a:lvl3pPr marL="3094255" indent="0">
              <a:buNone/>
              <a:defRPr sz="8332"/>
            </a:lvl3pPr>
            <a:lvl4pPr marL="4641382" indent="0">
              <a:buNone/>
              <a:defRPr sz="6914"/>
            </a:lvl4pPr>
            <a:lvl5pPr marL="6188506" indent="0">
              <a:buNone/>
              <a:defRPr sz="6914"/>
            </a:lvl5pPr>
            <a:lvl6pPr marL="7735636" indent="0">
              <a:buNone/>
              <a:defRPr sz="6914"/>
            </a:lvl6pPr>
            <a:lvl7pPr marL="9282764" indent="0">
              <a:buNone/>
              <a:defRPr sz="6914"/>
            </a:lvl7pPr>
            <a:lvl8pPr marL="10829899" indent="0">
              <a:buNone/>
              <a:defRPr sz="6914"/>
            </a:lvl8pPr>
            <a:lvl9pPr marL="1237701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141" indent="0">
              <a:buNone/>
              <a:defRPr sz="4164"/>
            </a:lvl2pPr>
            <a:lvl3pPr marL="3094255" indent="0">
              <a:buNone/>
              <a:defRPr sz="3333"/>
            </a:lvl3pPr>
            <a:lvl4pPr marL="4641382" indent="0">
              <a:buNone/>
              <a:defRPr sz="3166"/>
            </a:lvl4pPr>
            <a:lvl5pPr marL="6188506" indent="0">
              <a:buNone/>
              <a:defRPr sz="3166"/>
            </a:lvl5pPr>
            <a:lvl6pPr marL="7735636" indent="0">
              <a:buNone/>
              <a:defRPr sz="3166"/>
            </a:lvl6pPr>
            <a:lvl7pPr marL="9282764" indent="0">
              <a:buNone/>
              <a:defRPr sz="3166"/>
            </a:lvl7pPr>
            <a:lvl8pPr marL="10829899" indent="0">
              <a:buNone/>
              <a:defRPr sz="3166"/>
            </a:lvl8pPr>
            <a:lvl9pPr marL="123770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26" tIns="154675" rIns="309426" bIns="15467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6781" indent="0">
              <a:buNone/>
              <a:defRPr sz="6082"/>
            </a:lvl2pPr>
            <a:lvl3pPr marL="3093535" indent="0">
              <a:buNone/>
              <a:defRPr sz="5249"/>
            </a:lvl3pPr>
            <a:lvl4pPr marL="4640299" indent="0">
              <a:buNone/>
              <a:defRPr sz="4833"/>
            </a:lvl4pPr>
            <a:lvl5pPr marL="6187062" indent="0">
              <a:buNone/>
              <a:defRPr sz="4833"/>
            </a:lvl5pPr>
            <a:lvl6pPr marL="7733834" indent="0">
              <a:buNone/>
              <a:defRPr sz="4833"/>
            </a:lvl6pPr>
            <a:lvl7pPr marL="9280595" indent="0">
              <a:buNone/>
              <a:defRPr sz="4833"/>
            </a:lvl7pPr>
            <a:lvl8pPr marL="10827375" indent="0">
              <a:buNone/>
              <a:defRPr sz="4833"/>
            </a:lvl8pPr>
            <a:lvl9pPr marL="123741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781" indent="0">
              <a:buNone/>
              <a:defRPr sz="6914" b="1"/>
            </a:lvl2pPr>
            <a:lvl3pPr marL="3093535" indent="0">
              <a:buNone/>
              <a:defRPr sz="6082" b="1"/>
            </a:lvl3pPr>
            <a:lvl4pPr marL="4640299" indent="0">
              <a:buNone/>
              <a:defRPr sz="5249" b="1"/>
            </a:lvl4pPr>
            <a:lvl5pPr marL="6187062" indent="0">
              <a:buNone/>
              <a:defRPr sz="5249" b="1"/>
            </a:lvl5pPr>
            <a:lvl6pPr marL="7733834" indent="0">
              <a:buNone/>
              <a:defRPr sz="5249" b="1"/>
            </a:lvl6pPr>
            <a:lvl7pPr marL="9280595" indent="0">
              <a:buNone/>
              <a:defRPr sz="5249" b="1"/>
            </a:lvl7pPr>
            <a:lvl8pPr marL="10827375" indent="0">
              <a:buNone/>
              <a:defRPr sz="5249" b="1"/>
            </a:lvl8pPr>
            <a:lvl9pPr marL="12374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781" indent="0">
              <a:buNone/>
              <a:defRPr sz="6914" b="1"/>
            </a:lvl2pPr>
            <a:lvl3pPr marL="3093535" indent="0">
              <a:buNone/>
              <a:defRPr sz="6082" b="1"/>
            </a:lvl3pPr>
            <a:lvl4pPr marL="4640299" indent="0">
              <a:buNone/>
              <a:defRPr sz="5249" b="1"/>
            </a:lvl4pPr>
            <a:lvl5pPr marL="6187062" indent="0">
              <a:buNone/>
              <a:defRPr sz="5249" b="1"/>
            </a:lvl5pPr>
            <a:lvl6pPr marL="7733834" indent="0">
              <a:buNone/>
              <a:defRPr sz="5249" b="1"/>
            </a:lvl6pPr>
            <a:lvl7pPr marL="9280595" indent="0">
              <a:buNone/>
              <a:defRPr sz="5249" b="1"/>
            </a:lvl7pPr>
            <a:lvl8pPr marL="10827375" indent="0">
              <a:buNone/>
              <a:defRPr sz="5249" b="1"/>
            </a:lvl8pPr>
            <a:lvl9pPr marL="12374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781" indent="0">
              <a:buNone/>
              <a:defRPr sz="4164"/>
            </a:lvl2pPr>
            <a:lvl3pPr marL="3093535" indent="0">
              <a:buNone/>
              <a:defRPr sz="3333"/>
            </a:lvl3pPr>
            <a:lvl4pPr marL="4640299" indent="0">
              <a:buNone/>
              <a:defRPr sz="3166"/>
            </a:lvl4pPr>
            <a:lvl5pPr marL="6187062" indent="0">
              <a:buNone/>
              <a:defRPr sz="3166"/>
            </a:lvl5pPr>
            <a:lvl6pPr marL="7733834" indent="0">
              <a:buNone/>
              <a:defRPr sz="3166"/>
            </a:lvl6pPr>
            <a:lvl7pPr marL="9280595" indent="0">
              <a:buNone/>
              <a:defRPr sz="3166"/>
            </a:lvl7pPr>
            <a:lvl8pPr marL="10827375" indent="0">
              <a:buNone/>
              <a:defRPr sz="3166"/>
            </a:lvl8pPr>
            <a:lvl9pPr marL="12374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781" indent="0">
              <a:buNone/>
              <a:defRPr sz="9413"/>
            </a:lvl2pPr>
            <a:lvl3pPr marL="3093535" indent="0">
              <a:buNone/>
              <a:defRPr sz="8332"/>
            </a:lvl3pPr>
            <a:lvl4pPr marL="4640299" indent="0">
              <a:buNone/>
              <a:defRPr sz="6914"/>
            </a:lvl4pPr>
            <a:lvl5pPr marL="6187062" indent="0">
              <a:buNone/>
              <a:defRPr sz="6914"/>
            </a:lvl5pPr>
            <a:lvl6pPr marL="7733834" indent="0">
              <a:buNone/>
              <a:defRPr sz="6914"/>
            </a:lvl6pPr>
            <a:lvl7pPr marL="9280595" indent="0">
              <a:buNone/>
              <a:defRPr sz="6914"/>
            </a:lvl7pPr>
            <a:lvl8pPr marL="10827375" indent="0">
              <a:buNone/>
              <a:defRPr sz="6914"/>
            </a:lvl8pPr>
            <a:lvl9pPr marL="123741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781" indent="0">
              <a:buNone/>
              <a:defRPr sz="4164"/>
            </a:lvl2pPr>
            <a:lvl3pPr marL="3093535" indent="0">
              <a:buNone/>
              <a:defRPr sz="3333"/>
            </a:lvl3pPr>
            <a:lvl4pPr marL="4640299" indent="0">
              <a:buNone/>
              <a:defRPr sz="3166"/>
            </a:lvl4pPr>
            <a:lvl5pPr marL="6187062" indent="0">
              <a:buNone/>
              <a:defRPr sz="3166"/>
            </a:lvl5pPr>
            <a:lvl6pPr marL="7733834" indent="0">
              <a:buNone/>
              <a:defRPr sz="3166"/>
            </a:lvl6pPr>
            <a:lvl7pPr marL="9280595" indent="0">
              <a:buNone/>
              <a:defRPr sz="3166"/>
            </a:lvl7pPr>
            <a:lvl8pPr marL="10827375" indent="0">
              <a:buNone/>
              <a:defRPr sz="3166"/>
            </a:lvl8pPr>
            <a:lvl9pPr marL="12374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357" tIns="154636" rIns="309357" bIns="15463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278" tIns="185588" rIns="371278" bIns="18558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0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6418" indent="0">
              <a:buNone/>
              <a:defRPr sz="6082"/>
            </a:lvl2pPr>
            <a:lvl3pPr marL="3092813" indent="0">
              <a:buNone/>
              <a:defRPr sz="5249"/>
            </a:lvl3pPr>
            <a:lvl4pPr marL="4639216" indent="0">
              <a:buNone/>
              <a:defRPr sz="4833"/>
            </a:lvl4pPr>
            <a:lvl5pPr marL="6185621" indent="0">
              <a:buNone/>
              <a:defRPr sz="4833"/>
            </a:lvl5pPr>
            <a:lvl6pPr marL="7732030" indent="0">
              <a:buNone/>
              <a:defRPr sz="4833"/>
            </a:lvl6pPr>
            <a:lvl7pPr marL="9278435" indent="0">
              <a:buNone/>
              <a:defRPr sz="4833"/>
            </a:lvl7pPr>
            <a:lvl8pPr marL="10824848" indent="0">
              <a:buNone/>
              <a:defRPr sz="4833"/>
            </a:lvl8pPr>
            <a:lvl9pPr marL="1237124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418" indent="0">
              <a:buNone/>
              <a:defRPr sz="6914" b="1"/>
            </a:lvl2pPr>
            <a:lvl3pPr marL="3092813" indent="0">
              <a:buNone/>
              <a:defRPr sz="6082" b="1"/>
            </a:lvl3pPr>
            <a:lvl4pPr marL="4639216" indent="0">
              <a:buNone/>
              <a:defRPr sz="5249" b="1"/>
            </a:lvl4pPr>
            <a:lvl5pPr marL="6185621" indent="0">
              <a:buNone/>
              <a:defRPr sz="5249" b="1"/>
            </a:lvl5pPr>
            <a:lvl6pPr marL="7732030" indent="0">
              <a:buNone/>
              <a:defRPr sz="5249" b="1"/>
            </a:lvl6pPr>
            <a:lvl7pPr marL="9278435" indent="0">
              <a:buNone/>
              <a:defRPr sz="5249" b="1"/>
            </a:lvl7pPr>
            <a:lvl8pPr marL="10824848" indent="0">
              <a:buNone/>
              <a:defRPr sz="5249" b="1"/>
            </a:lvl8pPr>
            <a:lvl9pPr marL="1237124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418" indent="0">
              <a:buNone/>
              <a:defRPr sz="6914" b="1"/>
            </a:lvl2pPr>
            <a:lvl3pPr marL="3092813" indent="0">
              <a:buNone/>
              <a:defRPr sz="6082" b="1"/>
            </a:lvl3pPr>
            <a:lvl4pPr marL="4639216" indent="0">
              <a:buNone/>
              <a:defRPr sz="5249" b="1"/>
            </a:lvl4pPr>
            <a:lvl5pPr marL="6185621" indent="0">
              <a:buNone/>
              <a:defRPr sz="5249" b="1"/>
            </a:lvl5pPr>
            <a:lvl6pPr marL="7732030" indent="0">
              <a:buNone/>
              <a:defRPr sz="5249" b="1"/>
            </a:lvl6pPr>
            <a:lvl7pPr marL="9278435" indent="0">
              <a:buNone/>
              <a:defRPr sz="5249" b="1"/>
            </a:lvl7pPr>
            <a:lvl8pPr marL="10824848" indent="0">
              <a:buNone/>
              <a:defRPr sz="5249" b="1"/>
            </a:lvl8pPr>
            <a:lvl9pPr marL="1237124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418" indent="0">
              <a:buNone/>
              <a:defRPr sz="4164"/>
            </a:lvl2pPr>
            <a:lvl3pPr marL="3092813" indent="0">
              <a:buNone/>
              <a:defRPr sz="3333"/>
            </a:lvl3pPr>
            <a:lvl4pPr marL="4639216" indent="0">
              <a:buNone/>
              <a:defRPr sz="3166"/>
            </a:lvl4pPr>
            <a:lvl5pPr marL="6185621" indent="0">
              <a:buNone/>
              <a:defRPr sz="3166"/>
            </a:lvl5pPr>
            <a:lvl6pPr marL="7732030" indent="0">
              <a:buNone/>
              <a:defRPr sz="3166"/>
            </a:lvl6pPr>
            <a:lvl7pPr marL="9278435" indent="0">
              <a:buNone/>
              <a:defRPr sz="3166"/>
            </a:lvl7pPr>
            <a:lvl8pPr marL="10824848" indent="0">
              <a:buNone/>
              <a:defRPr sz="3166"/>
            </a:lvl8pPr>
            <a:lvl9pPr marL="1237124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418" indent="0">
              <a:buNone/>
              <a:defRPr sz="9413"/>
            </a:lvl2pPr>
            <a:lvl3pPr marL="3092813" indent="0">
              <a:buNone/>
              <a:defRPr sz="8332"/>
            </a:lvl3pPr>
            <a:lvl4pPr marL="4639216" indent="0">
              <a:buNone/>
              <a:defRPr sz="6914"/>
            </a:lvl4pPr>
            <a:lvl5pPr marL="6185621" indent="0">
              <a:buNone/>
              <a:defRPr sz="6914"/>
            </a:lvl5pPr>
            <a:lvl6pPr marL="7732030" indent="0">
              <a:buNone/>
              <a:defRPr sz="6914"/>
            </a:lvl6pPr>
            <a:lvl7pPr marL="9278435" indent="0">
              <a:buNone/>
              <a:defRPr sz="6914"/>
            </a:lvl7pPr>
            <a:lvl8pPr marL="10824848" indent="0">
              <a:buNone/>
              <a:defRPr sz="6914"/>
            </a:lvl8pPr>
            <a:lvl9pPr marL="1237124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418" indent="0">
              <a:buNone/>
              <a:defRPr sz="4164"/>
            </a:lvl2pPr>
            <a:lvl3pPr marL="3092813" indent="0">
              <a:buNone/>
              <a:defRPr sz="3333"/>
            </a:lvl3pPr>
            <a:lvl4pPr marL="4639216" indent="0">
              <a:buNone/>
              <a:defRPr sz="3166"/>
            </a:lvl4pPr>
            <a:lvl5pPr marL="6185621" indent="0">
              <a:buNone/>
              <a:defRPr sz="3166"/>
            </a:lvl5pPr>
            <a:lvl6pPr marL="7732030" indent="0">
              <a:buNone/>
              <a:defRPr sz="3166"/>
            </a:lvl6pPr>
            <a:lvl7pPr marL="9278435" indent="0">
              <a:buNone/>
              <a:defRPr sz="3166"/>
            </a:lvl7pPr>
            <a:lvl8pPr marL="10824848" indent="0">
              <a:buNone/>
              <a:defRPr sz="3166"/>
            </a:lvl8pPr>
            <a:lvl9pPr marL="1237124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8000492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54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9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3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83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2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74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20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66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09232" tIns="154574" rIns="309232" bIns="154574"/>
          <a:lstStyle/>
          <a:p>
            <a:pPr defTabSz="3091617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09232" tIns="154574" rIns="309232" bIns="154574"/>
          <a:lstStyle/>
          <a:p>
            <a:pPr defTabSz="3091617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6799956"/>
            <a:ext cx="25923241" cy="26399805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662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7" y="5591625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581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9161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3742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8323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2903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7484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82064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6645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819" indent="0">
              <a:buNone/>
              <a:defRPr sz="6914" b="1"/>
            </a:lvl2pPr>
            <a:lvl3pPr marL="3091617" indent="0">
              <a:buNone/>
              <a:defRPr sz="6082" b="1"/>
            </a:lvl3pPr>
            <a:lvl4pPr marL="4637421" indent="0">
              <a:buNone/>
              <a:defRPr sz="5249" b="1"/>
            </a:lvl4pPr>
            <a:lvl5pPr marL="6183230" indent="0">
              <a:buNone/>
              <a:defRPr sz="5249" b="1"/>
            </a:lvl5pPr>
            <a:lvl6pPr marL="7729036" indent="0">
              <a:buNone/>
              <a:defRPr sz="5249" b="1"/>
            </a:lvl6pPr>
            <a:lvl7pPr marL="9274846" indent="0">
              <a:buNone/>
              <a:defRPr sz="5249" b="1"/>
            </a:lvl7pPr>
            <a:lvl8pPr marL="10820648" indent="0">
              <a:buNone/>
              <a:defRPr sz="5249" b="1"/>
            </a:lvl8pPr>
            <a:lvl9pPr marL="123664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819" indent="0">
              <a:buNone/>
              <a:defRPr sz="6914" b="1"/>
            </a:lvl2pPr>
            <a:lvl3pPr marL="3091617" indent="0">
              <a:buNone/>
              <a:defRPr sz="6082" b="1"/>
            </a:lvl3pPr>
            <a:lvl4pPr marL="4637421" indent="0">
              <a:buNone/>
              <a:defRPr sz="5249" b="1"/>
            </a:lvl4pPr>
            <a:lvl5pPr marL="6183230" indent="0">
              <a:buNone/>
              <a:defRPr sz="5249" b="1"/>
            </a:lvl5pPr>
            <a:lvl6pPr marL="7729036" indent="0">
              <a:buNone/>
              <a:defRPr sz="5249" b="1"/>
            </a:lvl6pPr>
            <a:lvl7pPr marL="9274846" indent="0">
              <a:buNone/>
              <a:defRPr sz="5249" b="1"/>
            </a:lvl7pPr>
            <a:lvl8pPr marL="10820648" indent="0">
              <a:buNone/>
              <a:defRPr sz="5249" b="1"/>
            </a:lvl8pPr>
            <a:lvl9pPr marL="123664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819" indent="0">
              <a:buNone/>
              <a:defRPr sz="4164"/>
            </a:lvl2pPr>
            <a:lvl3pPr marL="3091617" indent="0">
              <a:buNone/>
              <a:defRPr sz="3333"/>
            </a:lvl3pPr>
            <a:lvl4pPr marL="4637421" indent="0">
              <a:buNone/>
              <a:defRPr sz="3166"/>
            </a:lvl4pPr>
            <a:lvl5pPr marL="6183230" indent="0">
              <a:buNone/>
              <a:defRPr sz="3166"/>
            </a:lvl5pPr>
            <a:lvl6pPr marL="7729036" indent="0">
              <a:buNone/>
              <a:defRPr sz="3166"/>
            </a:lvl6pPr>
            <a:lvl7pPr marL="9274846" indent="0">
              <a:buNone/>
              <a:defRPr sz="3166"/>
            </a:lvl7pPr>
            <a:lvl8pPr marL="10820648" indent="0">
              <a:buNone/>
              <a:defRPr sz="3166"/>
            </a:lvl8pPr>
            <a:lvl9pPr marL="123664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819" indent="0">
              <a:buNone/>
              <a:defRPr sz="9413"/>
            </a:lvl2pPr>
            <a:lvl3pPr marL="3091617" indent="0">
              <a:buNone/>
              <a:defRPr sz="8332"/>
            </a:lvl3pPr>
            <a:lvl4pPr marL="4637421" indent="0">
              <a:buNone/>
              <a:defRPr sz="6914"/>
            </a:lvl4pPr>
            <a:lvl5pPr marL="6183230" indent="0">
              <a:buNone/>
              <a:defRPr sz="6914"/>
            </a:lvl5pPr>
            <a:lvl6pPr marL="7729036" indent="0">
              <a:buNone/>
              <a:defRPr sz="6914"/>
            </a:lvl6pPr>
            <a:lvl7pPr marL="9274846" indent="0">
              <a:buNone/>
              <a:defRPr sz="6914"/>
            </a:lvl7pPr>
            <a:lvl8pPr marL="10820648" indent="0">
              <a:buNone/>
              <a:defRPr sz="6914"/>
            </a:lvl8pPr>
            <a:lvl9pPr marL="1236645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819" indent="0">
              <a:buNone/>
              <a:defRPr sz="4164"/>
            </a:lvl2pPr>
            <a:lvl3pPr marL="3091617" indent="0">
              <a:buNone/>
              <a:defRPr sz="3333"/>
            </a:lvl3pPr>
            <a:lvl4pPr marL="4637421" indent="0">
              <a:buNone/>
              <a:defRPr sz="3166"/>
            </a:lvl4pPr>
            <a:lvl5pPr marL="6183230" indent="0">
              <a:buNone/>
              <a:defRPr sz="3166"/>
            </a:lvl5pPr>
            <a:lvl6pPr marL="7729036" indent="0">
              <a:buNone/>
              <a:defRPr sz="3166"/>
            </a:lvl6pPr>
            <a:lvl7pPr marL="9274846" indent="0">
              <a:buNone/>
              <a:defRPr sz="3166"/>
            </a:lvl7pPr>
            <a:lvl8pPr marL="10820648" indent="0">
              <a:buNone/>
              <a:defRPr sz="3166"/>
            </a:lvl8pPr>
            <a:lvl9pPr marL="123664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209" tIns="154563" rIns="309209" bIns="1545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5697" indent="0">
              <a:buNone/>
              <a:defRPr sz="6082"/>
            </a:lvl2pPr>
            <a:lvl3pPr marL="3091370" indent="0">
              <a:buNone/>
              <a:defRPr sz="5249"/>
            </a:lvl3pPr>
            <a:lvl4pPr marL="4637048" indent="0">
              <a:buNone/>
              <a:defRPr sz="4833"/>
            </a:lvl4pPr>
            <a:lvl5pPr marL="6182735" indent="0">
              <a:buNone/>
              <a:defRPr sz="4833"/>
            </a:lvl5pPr>
            <a:lvl6pPr marL="7728424" indent="0">
              <a:buNone/>
              <a:defRPr sz="4833"/>
            </a:lvl6pPr>
            <a:lvl7pPr marL="9274099" indent="0">
              <a:buNone/>
              <a:defRPr sz="4833"/>
            </a:lvl7pPr>
            <a:lvl8pPr marL="10819797" indent="0">
              <a:buNone/>
              <a:defRPr sz="4833"/>
            </a:lvl8pPr>
            <a:lvl9pPr marL="1236547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697" indent="0">
              <a:buNone/>
              <a:defRPr sz="6914" b="1"/>
            </a:lvl2pPr>
            <a:lvl3pPr marL="3091370" indent="0">
              <a:buNone/>
              <a:defRPr sz="6082" b="1"/>
            </a:lvl3pPr>
            <a:lvl4pPr marL="4637048" indent="0">
              <a:buNone/>
              <a:defRPr sz="5249" b="1"/>
            </a:lvl4pPr>
            <a:lvl5pPr marL="6182735" indent="0">
              <a:buNone/>
              <a:defRPr sz="5249" b="1"/>
            </a:lvl5pPr>
            <a:lvl6pPr marL="7728424" indent="0">
              <a:buNone/>
              <a:defRPr sz="5249" b="1"/>
            </a:lvl6pPr>
            <a:lvl7pPr marL="9274099" indent="0">
              <a:buNone/>
              <a:defRPr sz="5249" b="1"/>
            </a:lvl7pPr>
            <a:lvl8pPr marL="10819797" indent="0">
              <a:buNone/>
              <a:defRPr sz="5249" b="1"/>
            </a:lvl8pPr>
            <a:lvl9pPr marL="123654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697" indent="0">
              <a:buNone/>
              <a:defRPr sz="6914" b="1"/>
            </a:lvl2pPr>
            <a:lvl3pPr marL="3091370" indent="0">
              <a:buNone/>
              <a:defRPr sz="6082" b="1"/>
            </a:lvl3pPr>
            <a:lvl4pPr marL="4637048" indent="0">
              <a:buNone/>
              <a:defRPr sz="5249" b="1"/>
            </a:lvl4pPr>
            <a:lvl5pPr marL="6182735" indent="0">
              <a:buNone/>
              <a:defRPr sz="5249" b="1"/>
            </a:lvl5pPr>
            <a:lvl6pPr marL="7728424" indent="0">
              <a:buNone/>
              <a:defRPr sz="5249" b="1"/>
            </a:lvl6pPr>
            <a:lvl7pPr marL="9274099" indent="0">
              <a:buNone/>
              <a:defRPr sz="5249" b="1"/>
            </a:lvl7pPr>
            <a:lvl8pPr marL="10819797" indent="0">
              <a:buNone/>
              <a:defRPr sz="5249" b="1"/>
            </a:lvl8pPr>
            <a:lvl9pPr marL="123654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697" indent="0">
              <a:buNone/>
              <a:defRPr sz="4164"/>
            </a:lvl2pPr>
            <a:lvl3pPr marL="3091370" indent="0">
              <a:buNone/>
              <a:defRPr sz="3333"/>
            </a:lvl3pPr>
            <a:lvl4pPr marL="4637048" indent="0">
              <a:buNone/>
              <a:defRPr sz="3166"/>
            </a:lvl4pPr>
            <a:lvl5pPr marL="6182735" indent="0">
              <a:buNone/>
              <a:defRPr sz="3166"/>
            </a:lvl5pPr>
            <a:lvl6pPr marL="7728424" indent="0">
              <a:buNone/>
              <a:defRPr sz="3166"/>
            </a:lvl6pPr>
            <a:lvl7pPr marL="9274099" indent="0">
              <a:buNone/>
              <a:defRPr sz="3166"/>
            </a:lvl7pPr>
            <a:lvl8pPr marL="10819797" indent="0">
              <a:buNone/>
              <a:defRPr sz="3166"/>
            </a:lvl8pPr>
            <a:lvl9pPr marL="123654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697" indent="0">
              <a:buNone/>
              <a:defRPr sz="9413"/>
            </a:lvl2pPr>
            <a:lvl3pPr marL="3091370" indent="0">
              <a:buNone/>
              <a:defRPr sz="8332"/>
            </a:lvl3pPr>
            <a:lvl4pPr marL="4637048" indent="0">
              <a:buNone/>
              <a:defRPr sz="6914"/>
            </a:lvl4pPr>
            <a:lvl5pPr marL="6182735" indent="0">
              <a:buNone/>
              <a:defRPr sz="6914"/>
            </a:lvl5pPr>
            <a:lvl6pPr marL="7728424" indent="0">
              <a:buNone/>
              <a:defRPr sz="6914"/>
            </a:lvl6pPr>
            <a:lvl7pPr marL="9274099" indent="0">
              <a:buNone/>
              <a:defRPr sz="6914"/>
            </a:lvl7pPr>
            <a:lvl8pPr marL="10819797" indent="0">
              <a:buNone/>
              <a:defRPr sz="6914"/>
            </a:lvl8pPr>
            <a:lvl9pPr marL="1236547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697" indent="0">
              <a:buNone/>
              <a:defRPr sz="4164"/>
            </a:lvl2pPr>
            <a:lvl3pPr marL="3091370" indent="0">
              <a:buNone/>
              <a:defRPr sz="3333"/>
            </a:lvl3pPr>
            <a:lvl4pPr marL="4637048" indent="0">
              <a:buNone/>
              <a:defRPr sz="3166"/>
            </a:lvl4pPr>
            <a:lvl5pPr marL="6182735" indent="0">
              <a:buNone/>
              <a:defRPr sz="3166"/>
            </a:lvl5pPr>
            <a:lvl6pPr marL="7728424" indent="0">
              <a:buNone/>
              <a:defRPr sz="3166"/>
            </a:lvl6pPr>
            <a:lvl7pPr marL="9274099" indent="0">
              <a:buNone/>
              <a:defRPr sz="3166"/>
            </a:lvl7pPr>
            <a:lvl8pPr marL="10819797" indent="0">
              <a:buNone/>
              <a:defRPr sz="3166"/>
            </a:lvl8pPr>
            <a:lvl9pPr marL="123654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142" tIns="154525" rIns="309142" bIns="15452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4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5339" indent="0">
              <a:buNone/>
              <a:defRPr sz="6082"/>
            </a:lvl2pPr>
            <a:lvl3pPr marL="3090648" indent="0">
              <a:buNone/>
              <a:defRPr sz="5249"/>
            </a:lvl3pPr>
            <a:lvl4pPr marL="4635969" indent="0">
              <a:buNone/>
              <a:defRPr sz="4833"/>
            </a:lvl4pPr>
            <a:lvl5pPr marL="6181293" indent="0">
              <a:buNone/>
              <a:defRPr sz="4833"/>
            </a:lvl5pPr>
            <a:lvl6pPr marL="7726621" indent="0">
              <a:buNone/>
              <a:defRPr sz="4833"/>
            </a:lvl6pPr>
            <a:lvl7pPr marL="9271941" indent="0">
              <a:buNone/>
              <a:defRPr sz="4833"/>
            </a:lvl7pPr>
            <a:lvl8pPr marL="10817274" indent="0">
              <a:buNone/>
              <a:defRPr sz="4833"/>
            </a:lvl8pPr>
            <a:lvl9pPr marL="1236259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339" indent="0">
              <a:buNone/>
              <a:defRPr sz="6914" b="1"/>
            </a:lvl2pPr>
            <a:lvl3pPr marL="3090648" indent="0">
              <a:buNone/>
              <a:defRPr sz="6082" b="1"/>
            </a:lvl3pPr>
            <a:lvl4pPr marL="4635969" indent="0">
              <a:buNone/>
              <a:defRPr sz="5249" b="1"/>
            </a:lvl4pPr>
            <a:lvl5pPr marL="6181293" indent="0">
              <a:buNone/>
              <a:defRPr sz="5249" b="1"/>
            </a:lvl5pPr>
            <a:lvl6pPr marL="7726621" indent="0">
              <a:buNone/>
              <a:defRPr sz="5249" b="1"/>
            </a:lvl6pPr>
            <a:lvl7pPr marL="9271941" indent="0">
              <a:buNone/>
              <a:defRPr sz="5249" b="1"/>
            </a:lvl7pPr>
            <a:lvl8pPr marL="10817274" indent="0">
              <a:buNone/>
              <a:defRPr sz="5249" b="1"/>
            </a:lvl8pPr>
            <a:lvl9pPr marL="123625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339" indent="0">
              <a:buNone/>
              <a:defRPr sz="6914" b="1"/>
            </a:lvl2pPr>
            <a:lvl3pPr marL="3090648" indent="0">
              <a:buNone/>
              <a:defRPr sz="6082" b="1"/>
            </a:lvl3pPr>
            <a:lvl4pPr marL="4635969" indent="0">
              <a:buNone/>
              <a:defRPr sz="5249" b="1"/>
            </a:lvl4pPr>
            <a:lvl5pPr marL="6181293" indent="0">
              <a:buNone/>
              <a:defRPr sz="5249" b="1"/>
            </a:lvl5pPr>
            <a:lvl6pPr marL="7726621" indent="0">
              <a:buNone/>
              <a:defRPr sz="5249" b="1"/>
            </a:lvl6pPr>
            <a:lvl7pPr marL="9271941" indent="0">
              <a:buNone/>
              <a:defRPr sz="5249" b="1"/>
            </a:lvl7pPr>
            <a:lvl8pPr marL="10817274" indent="0">
              <a:buNone/>
              <a:defRPr sz="5249" b="1"/>
            </a:lvl8pPr>
            <a:lvl9pPr marL="123625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339" indent="0">
              <a:buNone/>
              <a:defRPr sz="4164"/>
            </a:lvl2pPr>
            <a:lvl3pPr marL="3090648" indent="0">
              <a:buNone/>
              <a:defRPr sz="3333"/>
            </a:lvl3pPr>
            <a:lvl4pPr marL="4635969" indent="0">
              <a:buNone/>
              <a:defRPr sz="3166"/>
            </a:lvl4pPr>
            <a:lvl5pPr marL="6181293" indent="0">
              <a:buNone/>
              <a:defRPr sz="3166"/>
            </a:lvl5pPr>
            <a:lvl6pPr marL="7726621" indent="0">
              <a:buNone/>
              <a:defRPr sz="3166"/>
            </a:lvl6pPr>
            <a:lvl7pPr marL="9271941" indent="0">
              <a:buNone/>
              <a:defRPr sz="3166"/>
            </a:lvl7pPr>
            <a:lvl8pPr marL="10817274" indent="0">
              <a:buNone/>
              <a:defRPr sz="3166"/>
            </a:lvl8pPr>
            <a:lvl9pPr marL="123625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339" indent="0">
              <a:buNone/>
              <a:defRPr sz="9413"/>
            </a:lvl2pPr>
            <a:lvl3pPr marL="3090648" indent="0">
              <a:buNone/>
              <a:defRPr sz="8332"/>
            </a:lvl3pPr>
            <a:lvl4pPr marL="4635969" indent="0">
              <a:buNone/>
              <a:defRPr sz="6914"/>
            </a:lvl4pPr>
            <a:lvl5pPr marL="6181293" indent="0">
              <a:buNone/>
              <a:defRPr sz="6914"/>
            </a:lvl5pPr>
            <a:lvl6pPr marL="7726621" indent="0">
              <a:buNone/>
              <a:defRPr sz="6914"/>
            </a:lvl6pPr>
            <a:lvl7pPr marL="9271941" indent="0">
              <a:buNone/>
              <a:defRPr sz="6914"/>
            </a:lvl7pPr>
            <a:lvl8pPr marL="10817274" indent="0">
              <a:buNone/>
              <a:defRPr sz="6914"/>
            </a:lvl8pPr>
            <a:lvl9pPr marL="1236259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339" indent="0">
              <a:buNone/>
              <a:defRPr sz="4164"/>
            </a:lvl2pPr>
            <a:lvl3pPr marL="3090648" indent="0">
              <a:buNone/>
              <a:defRPr sz="3333"/>
            </a:lvl3pPr>
            <a:lvl4pPr marL="4635969" indent="0">
              <a:buNone/>
              <a:defRPr sz="3166"/>
            </a:lvl4pPr>
            <a:lvl5pPr marL="6181293" indent="0">
              <a:buNone/>
              <a:defRPr sz="3166"/>
            </a:lvl5pPr>
            <a:lvl6pPr marL="7726621" indent="0">
              <a:buNone/>
              <a:defRPr sz="3166"/>
            </a:lvl6pPr>
            <a:lvl7pPr marL="9271941" indent="0">
              <a:buNone/>
              <a:defRPr sz="3166"/>
            </a:lvl7pPr>
            <a:lvl8pPr marL="10817274" indent="0">
              <a:buNone/>
              <a:defRPr sz="3166"/>
            </a:lvl8pPr>
            <a:lvl9pPr marL="123625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070" tIns="154488" rIns="309070" bIns="15448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6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975" indent="0">
              <a:buNone/>
              <a:defRPr sz="6082"/>
            </a:lvl2pPr>
            <a:lvl3pPr marL="3089926" indent="0">
              <a:buNone/>
              <a:defRPr sz="5249"/>
            </a:lvl3pPr>
            <a:lvl4pPr marL="4634884" indent="0">
              <a:buNone/>
              <a:defRPr sz="4833"/>
            </a:lvl4pPr>
            <a:lvl5pPr marL="6179855" indent="0">
              <a:buNone/>
              <a:defRPr sz="4833"/>
            </a:lvl5pPr>
            <a:lvl6pPr marL="7724823" indent="0">
              <a:buNone/>
              <a:defRPr sz="4833"/>
            </a:lvl6pPr>
            <a:lvl7pPr marL="9269778" indent="0">
              <a:buNone/>
              <a:defRPr sz="4833"/>
            </a:lvl7pPr>
            <a:lvl8pPr marL="10814752" indent="0">
              <a:buNone/>
              <a:defRPr sz="4833"/>
            </a:lvl8pPr>
            <a:lvl9pPr marL="1235970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975" indent="0">
              <a:buNone/>
              <a:defRPr sz="6914" b="1"/>
            </a:lvl2pPr>
            <a:lvl3pPr marL="3089926" indent="0">
              <a:buNone/>
              <a:defRPr sz="6082" b="1"/>
            </a:lvl3pPr>
            <a:lvl4pPr marL="4634884" indent="0">
              <a:buNone/>
              <a:defRPr sz="5249" b="1"/>
            </a:lvl4pPr>
            <a:lvl5pPr marL="6179855" indent="0">
              <a:buNone/>
              <a:defRPr sz="5249" b="1"/>
            </a:lvl5pPr>
            <a:lvl6pPr marL="7724823" indent="0">
              <a:buNone/>
              <a:defRPr sz="5249" b="1"/>
            </a:lvl6pPr>
            <a:lvl7pPr marL="9269778" indent="0">
              <a:buNone/>
              <a:defRPr sz="5249" b="1"/>
            </a:lvl7pPr>
            <a:lvl8pPr marL="10814752" indent="0">
              <a:buNone/>
              <a:defRPr sz="5249" b="1"/>
            </a:lvl8pPr>
            <a:lvl9pPr marL="1235970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975" indent="0">
              <a:buNone/>
              <a:defRPr sz="6914" b="1"/>
            </a:lvl2pPr>
            <a:lvl3pPr marL="3089926" indent="0">
              <a:buNone/>
              <a:defRPr sz="6082" b="1"/>
            </a:lvl3pPr>
            <a:lvl4pPr marL="4634884" indent="0">
              <a:buNone/>
              <a:defRPr sz="5249" b="1"/>
            </a:lvl4pPr>
            <a:lvl5pPr marL="6179855" indent="0">
              <a:buNone/>
              <a:defRPr sz="5249" b="1"/>
            </a:lvl5pPr>
            <a:lvl6pPr marL="7724823" indent="0">
              <a:buNone/>
              <a:defRPr sz="5249" b="1"/>
            </a:lvl6pPr>
            <a:lvl7pPr marL="9269778" indent="0">
              <a:buNone/>
              <a:defRPr sz="5249" b="1"/>
            </a:lvl7pPr>
            <a:lvl8pPr marL="10814752" indent="0">
              <a:buNone/>
              <a:defRPr sz="5249" b="1"/>
            </a:lvl8pPr>
            <a:lvl9pPr marL="1235970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1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975" indent="0">
              <a:buNone/>
              <a:defRPr sz="4164"/>
            </a:lvl2pPr>
            <a:lvl3pPr marL="3089926" indent="0">
              <a:buNone/>
              <a:defRPr sz="3333"/>
            </a:lvl3pPr>
            <a:lvl4pPr marL="4634884" indent="0">
              <a:buNone/>
              <a:defRPr sz="3166"/>
            </a:lvl4pPr>
            <a:lvl5pPr marL="6179855" indent="0">
              <a:buNone/>
              <a:defRPr sz="3166"/>
            </a:lvl5pPr>
            <a:lvl6pPr marL="7724823" indent="0">
              <a:buNone/>
              <a:defRPr sz="3166"/>
            </a:lvl6pPr>
            <a:lvl7pPr marL="9269778" indent="0">
              <a:buNone/>
              <a:defRPr sz="3166"/>
            </a:lvl7pPr>
            <a:lvl8pPr marL="10814752" indent="0">
              <a:buNone/>
              <a:defRPr sz="3166"/>
            </a:lvl8pPr>
            <a:lvl9pPr marL="1235970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975" indent="0">
              <a:buNone/>
              <a:defRPr sz="9413"/>
            </a:lvl2pPr>
            <a:lvl3pPr marL="3089926" indent="0">
              <a:buNone/>
              <a:defRPr sz="8332"/>
            </a:lvl3pPr>
            <a:lvl4pPr marL="4634884" indent="0">
              <a:buNone/>
              <a:defRPr sz="6914"/>
            </a:lvl4pPr>
            <a:lvl5pPr marL="6179855" indent="0">
              <a:buNone/>
              <a:defRPr sz="6914"/>
            </a:lvl5pPr>
            <a:lvl6pPr marL="7724823" indent="0">
              <a:buNone/>
              <a:defRPr sz="6914"/>
            </a:lvl6pPr>
            <a:lvl7pPr marL="9269778" indent="0">
              <a:buNone/>
              <a:defRPr sz="6914"/>
            </a:lvl7pPr>
            <a:lvl8pPr marL="10814752" indent="0">
              <a:buNone/>
              <a:defRPr sz="6914"/>
            </a:lvl8pPr>
            <a:lvl9pPr marL="1235970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975" indent="0">
              <a:buNone/>
              <a:defRPr sz="4164"/>
            </a:lvl2pPr>
            <a:lvl3pPr marL="3089926" indent="0">
              <a:buNone/>
              <a:defRPr sz="3333"/>
            </a:lvl3pPr>
            <a:lvl4pPr marL="4634884" indent="0">
              <a:buNone/>
              <a:defRPr sz="3166"/>
            </a:lvl4pPr>
            <a:lvl5pPr marL="6179855" indent="0">
              <a:buNone/>
              <a:defRPr sz="3166"/>
            </a:lvl5pPr>
            <a:lvl6pPr marL="7724823" indent="0">
              <a:buNone/>
              <a:defRPr sz="3166"/>
            </a:lvl6pPr>
            <a:lvl7pPr marL="9269778" indent="0">
              <a:buNone/>
              <a:defRPr sz="3166"/>
            </a:lvl7pPr>
            <a:lvl8pPr marL="10814752" indent="0">
              <a:buNone/>
              <a:defRPr sz="3166"/>
            </a:lvl8pPr>
            <a:lvl9pPr marL="1235970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97" tIns="154450" rIns="308997" bIns="1544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8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614" indent="0">
              <a:buNone/>
              <a:defRPr sz="6082"/>
            </a:lvl2pPr>
            <a:lvl3pPr marL="3089206" indent="0">
              <a:buNone/>
              <a:defRPr sz="5249"/>
            </a:lvl3pPr>
            <a:lvl4pPr marL="4633805" indent="0">
              <a:buNone/>
              <a:defRPr sz="4833"/>
            </a:lvl4pPr>
            <a:lvl5pPr marL="6178413" indent="0">
              <a:buNone/>
              <a:defRPr sz="4833"/>
            </a:lvl5pPr>
            <a:lvl6pPr marL="7723019" indent="0">
              <a:buNone/>
              <a:defRPr sz="4833"/>
            </a:lvl6pPr>
            <a:lvl7pPr marL="9267613" indent="0">
              <a:buNone/>
              <a:defRPr sz="4833"/>
            </a:lvl7pPr>
            <a:lvl8pPr marL="10812229" indent="0">
              <a:buNone/>
              <a:defRPr sz="4833"/>
            </a:lvl8pPr>
            <a:lvl9pPr marL="123568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614" indent="0">
              <a:buNone/>
              <a:defRPr sz="6914" b="1"/>
            </a:lvl2pPr>
            <a:lvl3pPr marL="3089206" indent="0">
              <a:buNone/>
              <a:defRPr sz="6082" b="1"/>
            </a:lvl3pPr>
            <a:lvl4pPr marL="4633805" indent="0">
              <a:buNone/>
              <a:defRPr sz="5249" b="1"/>
            </a:lvl4pPr>
            <a:lvl5pPr marL="6178413" indent="0">
              <a:buNone/>
              <a:defRPr sz="5249" b="1"/>
            </a:lvl5pPr>
            <a:lvl6pPr marL="7723019" indent="0">
              <a:buNone/>
              <a:defRPr sz="5249" b="1"/>
            </a:lvl6pPr>
            <a:lvl7pPr marL="9267613" indent="0">
              <a:buNone/>
              <a:defRPr sz="5249" b="1"/>
            </a:lvl7pPr>
            <a:lvl8pPr marL="10812229" indent="0">
              <a:buNone/>
              <a:defRPr sz="5249" b="1"/>
            </a:lvl8pPr>
            <a:lvl9pPr marL="123568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614" indent="0">
              <a:buNone/>
              <a:defRPr sz="6914" b="1"/>
            </a:lvl2pPr>
            <a:lvl3pPr marL="3089206" indent="0">
              <a:buNone/>
              <a:defRPr sz="6082" b="1"/>
            </a:lvl3pPr>
            <a:lvl4pPr marL="4633805" indent="0">
              <a:buNone/>
              <a:defRPr sz="5249" b="1"/>
            </a:lvl4pPr>
            <a:lvl5pPr marL="6178413" indent="0">
              <a:buNone/>
              <a:defRPr sz="5249" b="1"/>
            </a:lvl5pPr>
            <a:lvl6pPr marL="7723019" indent="0">
              <a:buNone/>
              <a:defRPr sz="5249" b="1"/>
            </a:lvl6pPr>
            <a:lvl7pPr marL="9267613" indent="0">
              <a:buNone/>
              <a:defRPr sz="5249" b="1"/>
            </a:lvl7pPr>
            <a:lvl8pPr marL="10812229" indent="0">
              <a:buNone/>
              <a:defRPr sz="5249" b="1"/>
            </a:lvl8pPr>
            <a:lvl9pPr marL="123568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614" indent="0">
              <a:buNone/>
              <a:defRPr sz="4164"/>
            </a:lvl2pPr>
            <a:lvl3pPr marL="3089206" indent="0">
              <a:buNone/>
              <a:defRPr sz="3333"/>
            </a:lvl3pPr>
            <a:lvl4pPr marL="4633805" indent="0">
              <a:buNone/>
              <a:defRPr sz="3166"/>
            </a:lvl4pPr>
            <a:lvl5pPr marL="6178413" indent="0">
              <a:buNone/>
              <a:defRPr sz="3166"/>
            </a:lvl5pPr>
            <a:lvl6pPr marL="7723019" indent="0">
              <a:buNone/>
              <a:defRPr sz="3166"/>
            </a:lvl6pPr>
            <a:lvl7pPr marL="9267613" indent="0">
              <a:buNone/>
              <a:defRPr sz="3166"/>
            </a:lvl7pPr>
            <a:lvl8pPr marL="10812229" indent="0">
              <a:buNone/>
              <a:defRPr sz="3166"/>
            </a:lvl8pPr>
            <a:lvl9pPr marL="123568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614" indent="0">
              <a:buNone/>
              <a:defRPr sz="9413"/>
            </a:lvl2pPr>
            <a:lvl3pPr marL="3089206" indent="0">
              <a:buNone/>
              <a:defRPr sz="8332"/>
            </a:lvl3pPr>
            <a:lvl4pPr marL="4633805" indent="0">
              <a:buNone/>
              <a:defRPr sz="6914"/>
            </a:lvl4pPr>
            <a:lvl5pPr marL="6178413" indent="0">
              <a:buNone/>
              <a:defRPr sz="6914"/>
            </a:lvl5pPr>
            <a:lvl6pPr marL="7723019" indent="0">
              <a:buNone/>
              <a:defRPr sz="6914"/>
            </a:lvl6pPr>
            <a:lvl7pPr marL="9267613" indent="0">
              <a:buNone/>
              <a:defRPr sz="6914"/>
            </a:lvl7pPr>
            <a:lvl8pPr marL="10812229" indent="0">
              <a:buNone/>
              <a:defRPr sz="6914"/>
            </a:lvl8pPr>
            <a:lvl9pPr marL="123568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614" indent="0">
              <a:buNone/>
              <a:defRPr sz="4164"/>
            </a:lvl2pPr>
            <a:lvl3pPr marL="3089206" indent="0">
              <a:buNone/>
              <a:defRPr sz="3333"/>
            </a:lvl3pPr>
            <a:lvl4pPr marL="4633805" indent="0">
              <a:buNone/>
              <a:defRPr sz="3166"/>
            </a:lvl4pPr>
            <a:lvl5pPr marL="6178413" indent="0">
              <a:buNone/>
              <a:defRPr sz="3166"/>
            </a:lvl5pPr>
            <a:lvl6pPr marL="7723019" indent="0">
              <a:buNone/>
              <a:defRPr sz="3166"/>
            </a:lvl6pPr>
            <a:lvl7pPr marL="9267613" indent="0">
              <a:buNone/>
              <a:defRPr sz="3166"/>
            </a:lvl7pPr>
            <a:lvl8pPr marL="10812229" indent="0">
              <a:buNone/>
              <a:defRPr sz="3166"/>
            </a:lvl8pPr>
            <a:lvl9pPr marL="123568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24" tIns="154413" rIns="308924" bIns="1544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253" indent="0">
              <a:buNone/>
              <a:defRPr sz="6082"/>
            </a:lvl2pPr>
            <a:lvl3pPr marL="3088482" indent="0">
              <a:buNone/>
              <a:defRPr sz="5249"/>
            </a:lvl3pPr>
            <a:lvl4pPr marL="4632726" indent="0">
              <a:buNone/>
              <a:defRPr sz="4833"/>
            </a:lvl4pPr>
            <a:lvl5pPr marL="6176973" indent="0">
              <a:buNone/>
              <a:defRPr sz="4833"/>
            </a:lvl5pPr>
            <a:lvl6pPr marL="7721219" indent="0">
              <a:buNone/>
              <a:defRPr sz="4833"/>
            </a:lvl6pPr>
            <a:lvl7pPr marL="9265453" indent="0">
              <a:buNone/>
              <a:defRPr sz="4833"/>
            </a:lvl7pPr>
            <a:lvl8pPr marL="10809710" indent="0">
              <a:buNone/>
              <a:defRPr sz="4833"/>
            </a:lvl8pPr>
            <a:lvl9pPr marL="123539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253" indent="0">
              <a:buNone/>
              <a:defRPr sz="6914" b="1"/>
            </a:lvl2pPr>
            <a:lvl3pPr marL="3088482" indent="0">
              <a:buNone/>
              <a:defRPr sz="6082" b="1"/>
            </a:lvl3pPr>
            <a:lvl4pPr marL="4632726" indent="0">
              <a:buNone/>
              <a:defRPr sz="5249" b="1"/>
            </a:lvl4pPr>
            <a:lvl5pPr marL="6176973" indent="0">
              <a:buNone/>
              <a:defRPr sz="5249" b="1"/>
            </a:lvl5pPr>
            <a:lvl6pPr marL="7721219" indent="0">
              <a:buNone/>
              <a:defRPr sz="5249" b="1"/>
            </a:lvl6pPr>
            <a:lvl7pPr marL="9265453" indent="0">
              <a:buNone/>
              <a:defRPr sz="5249" b="1"/>
            </a:lvl7pPr>
            <a:lvl8pPr marL="10809710" indent="0">
              <a:buNone/>
              <a:defRPr sz="5249" b="1"/>
            </a:lvl8pPr>
            <a:lvl9pPr marL="12353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253" indent="0">
              <a:buNone/>
              <a:defRPr sz="6914" b="1"/>
            </a:lvl2pPr>
            <a:lvl3pPr marL="3088482" indent="0">
              <a:buNone/>
              <a:defRPr sz="6082" b="1"/>
            </a:lvl3pPr>
            <a:lvl4pPr marL="4632726" indent="0">
              <a:buNone/>
              <a:defRPr sz="5249" b="1"/>
            </a:lvl4pPr>
            <a:lvl5pPr marL="6176973" indent="0">
              <a:buNone/>
              <a:defRPr sz="5249" b="1"/>
            </a:lvl5pPr>
            <a:lvl6pPr marL="7721219" indent="0">
              <a:buNone/>
              <a:defRPr sz="5249" b="1"/>
            </a:lvl6pPr>
            <a:lvl7pPr marL="9265453" indent="0">
              <a:buNone/>
              <a:defRPr sz="5249" b="1"/>
            </a:lvl7pPr>
            <a:lvl8pPr marL="10809710" indent="0">
              <a:buNone/>
              <a:defRPr sz="5249" b="1"/>
            </a:lvl8pPr>
            <a:lvl9pPr marL="12353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253" indent="0">
              <a:buNone/>
              <a:defRPr sz="4164"/>
            </a:lvl2pPr>
            <a:lvl3pPr marL="3088482" indent="0">
              <a:buNone/>
              <a:defRPr sz="3333"/>
            </a:lvl3pPr>
            <a:lvl4pPr marL="4632726" indent="0">
              <a:buNone/>
              <a:defRPr sz="3166"/>
            </a:lvl4pPr>
            <a:lvl5pPr marL="6176973" indent="0">
              <a:buNone/>
              <a:defRPr sz="3166"/>
            </a:lvl5pPr>
            <a:lvl6pPr marL="7721219" indent="0">
              <a:buNone/>
              <a:defRPr sz="3166"/>
            </a:lvl6pPr>
            <a:lvl7pPr marL="9265453" indent="0">
              <a:buNone/>
              <a:defRPr sz="3166"/>
            </a:lvl7pPr>
            <a:lvl8pPr marL="10809710" indent="0">
              <a:buNone/>
              <a:defRPr sz="3166"/>
            </a:lvl8pPr>
            <a:lvl9pPr marL="12353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253" indent="0">
              <a:buNone/>
              <a:defRPr sz="9413"/>
            </a:lvl2pPr>
            <a:lvl3pPr marL="3088482" indent="0">
              <a:buNone/>
              <a:defRPr sz="8332"/>
            </a:lvl3pPr>
            <a:lvl4pPr marL="4632726" indent="0">
              <a:buNone/>
              <a:defRPr sz="6914"/>
            </a:lvl4pPr>
            <a:lvl5pPr marL="6176973" indent="0">
              <a:buNone/>
              <a:defRPr sz="6914"/>
            </a:lvl5pPr>
            <a:lvl6pPr marL="7721219" indent="0">
              <a:buNone/>
              <a:defRPr sz="6914"/>
            </a:lvl6pPr>
            <a:lvl7pPr marL="9265453" indent="0">
              <a:buNone/>
              <a:defRPr sz="6914"/>
            </a:lvl7pPr>
            <a:lvl8pPr marL="10809710" indent="0">
              <a:buNone/>
              <a:defRPr sz="6914"/>
            </a:lvl8pPr>
            <a:lvl9pPr marL="123539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253" indent="0">
              <a:buNone/>
              <a:defRPr sz="4164"/>
            </a:lvl2pPr>
            <a:lvl3pPr marL="3088482" indent="0">
              <a:buNone/>
              <a:defRPr sz="3333"/>
            </a:lvl3pPr>
            <a:lvl4pPr marL="4632726" indent="0">
              <a:buNone/>
              <a:defRPr sz="3166"/>
            </a:lvl4pPr>
            <a:lvl5pPr marL="6176973" indent="0">
              <a:buNone/>
              <a:defRPr sz="3166"/>
            </a:lvl5pPr>
            <a:lvl6pPr marL="7721219" indent="0">
              <a:buNone/>
              <a:defRPr sz="3166"/>
            </a:lvl6pPr>
            <a:lvl7pPr marL="9265453" indent="0">
              <a:buNone/>
              <a:defRPr sz="3166"/>
            </a:lvl7pPr>
            <a:lvl8pPr marL="10809710" indent="0">
              <a:buNone/>
              <a:defRPr sz="3166"/>
            </a:lvl8pPr>
            <a:lvl9pPr marL="12353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853" tIns="154374" rIns="308853" bIns="15437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0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891" indent="0">
              <a:buNone/>
              <a:defRPr sz="6082"/>
            </a:lvl2pPr>
            <a:lvl3pPr marL="3087762" indent="0">
              <a:buNone/>
              <a:defRPr sz="5249"/>
            </a:lvl3pPr>
            <a:lvl4pPr marL="4631647" indent="0">
              <a:buNone/>
              <a:defRPr sz="4833"/>
            </a:lvl4pPr>
            <a:lvl5pPr marL="6175533" indent="0">
              <a:buNone/>
              <a:defRPr sz="4833"/>
            </a:lvl5pPr>
            <a:lvl6pPr marL="7719422" indent="0">
              <a:buNone/>
              <a:defRPr sz="4833"/>
            </a:lvl6pPr>
            <a:lvl7pPr marL="9263295" indent="0">
              <a:buNone/>
              <a:defRPr sz="4833"/>
            </a:lvl7pPr>
            <a:lvl8pPr marL="10807188" indent="0">
              <a:buNone/>
              <a:defRPr sz="4833"/>
            </a:lvl8pPr>
            <a:lvl9pPr marL="1235106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891" indent="0">
              <a:buNone/>
              <a:defRPr sz="6914" b="1"/>
            </a:lvl2pPr>
            <a:lvl3pPr marL="3087762" indent="0">
              <a:buNone/>
              <a:defRPr sz="6082" b="1"/>
            </a:lvl3pPr>
            <a:lvl4pPr marL="4631647" indent="0">
              <a:buNone/>
              <a:defRPr sz="5249" b="1"/>
            </a:lvl4pPr>
            <a:lvl5pPr marL="6175533" indent="0">
              <a:buNone/>
              <a:defRPr sz="5249" b="1"/>
            </a:lvl5pPr>
            <a:lvl6pPr marL="7719422" indent="0">
              <a:buNone/>
              <a:defRPr sz="5249" b="1"/>
            </a:lvl6pPr>
            <a:lvl7pPr marL="9263295" indent="0">
              <a:buNone/>
              <a:defRPr sz="5249" b="1"/>
            </a:lvl7pPr>
            <a:lvl8pPr marL="10807188" indent="0">
              <a:buNone/>
              <a:defRPr sz="5249" b="1"/>
            </a:lvl8pPr>
            <a:lvl9pPr marL="12351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891" indent="0">
              <a:buNone/>
              <a:defRPr sz="6914" b="1"/>
            </a:lvl2pPr>
            <a:lvl3pPr marL="3087762" indent="0">
              <a:buNone/>
              <a:defRPr sz="6082" b="1"/>
            </a:lvl3pPr>
            <a:lvl4pPr marL="4631647" indent="0">
              <a:buNone/>
              <a:defRPr sz="5249" b="1"/>
            </a:lvl4pPr>
            <a:lvl5pPr marL="6175533" indent="0">
              <a:buNone/>
              <a:defRPr sz="5249" b="1"/>
            </a:lvl5pPr>
            <a:lvl6pPr marL="7719422" indent="0">
              <a:buNone/>
              <a:defRPr sz="5249" b="1"/>
            </a:lvl6pPr>
            <a:lvl7pPr marL="9263295" indent="0">
              <a:buNone/>
              <a:defRPr sz="5249" b="1"/>
            </a:lvl7pPr>
            <a:lvl8pPr marL="10807188" indent="0">
              <a:buNone/>
              <a:defRPr sz="5249" b="1"/>
            </a:lvl8pPr>
            <a:lvl9pPr marL="12351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891" indent="0">
              <a:buNone/>
              <a:defRPr sz="4164"/>
            </a:lvl2pPr>
            <a:lvl3pPr marL="3087762" indent="0">
              <a:buNone/>
              <a:defRPr sz="3333"/>
            </a:lvl3pPr>
            <a:lvl4pPr marL="4631647" indent="0">
              <a:buNone/>
              <a:defRPr sz="3166"/>
            </a:lvl4pPr>
            <a:lvl5pPr marL="6175533" indent="0">
              <a:buNone/>
              <a:defRPr sz="3166"/>
            </a:lvl5pPr>
            <a:lvl6pPr marL="7719422" indent="0">
              <a:buNone/>
              <a:defRPr sz="3166"/>
            </a:lvl6pPr>
            <a:lvl7pPr marL="9263295" indent="0">
              <a:buNone/>
              <a:defRPr sz="3166"/>
            </a:lvl7pPr>
            <a:lvl8pPr marL="10807188" indent="0">
              <a:buNone/>
              <a:defRPr sz="3166"/>
            </a:lvl8pPr>
            <a:lvl9pPr marL="12351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891" indent="0">
              <a:buNone/>
              <a:defRPr sz="9413"/>
            </a:lvl2pPr>
            <a:lvl3pPr marL="3087762" indent="0">
              <a:buNone/>
              <a:defRPr sz="8332"/>
            </a:lvl3pPr>
            <a:lvl4pPr marL="4631647" indent="0">
              <a:buNone/>
              <a:defRPr sz="6914"/>
            </a:lvl4pPr>
            <a:lvl5pPr marL="6175533" indent="0">
              <a:buNone/>
              <a:defRPr sz="6914"/>
            </a:lvl5pPr>
            <a:lvl6pPr marL="7719422" indent="0">
              <a:buNone/>
              <a:defRPr sz="6914"/>
            </a:lvl6pPr>
            <a:lvl7pPr marL="9263295" indent="0">
              <a:buNone/>
              <a:defRPr sz="6914"/>
            </a:lvl7pPr>
            <a:lvl8pPr marL="10807188" indent="0">
              <a:buNone/>
              <a:defRPr sz="6914"/>
            </a:lvl8pPr>
            <a:lvl9pPr marL="1235106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891" indent="0">
              <a:buNone/>
              <a:defRPr sz="4164"/>
            </a:lvl2pPr>
            <a:lvl3pPr marL="3087762" indent="0">
              <a:buNone/>
              <a:defRPr sz="3333"/>
            </a:lvl3pPr>
            <a:lvl4pPr marL="4631647" indent="0">
              <a:buNone/>
              <a:defRPr sz="3166"/>
            </a:lvl4pPr>
            <a:lvl5pPr marL="6175533" indent="0">
              <a:buNone/>
              <a:defRPr sz="3166"/>
            </a:lvl5pPr>
            <a:lvl6pPr marL="7719422" indent="0">
              <a:buNone/>
              <a:defRPr sz="3166"/>
            </a:lvl6pPr>
            <a:lvl7pPr marL="9263295" indent="0">
              <a:buNone/>
              <a:defRPr sz="3166"/>
            </a:lvl7pPr>
            <a:lvl8pPr marL="10807188" indent="0">
              <a:buNone/>
              <a:defRPr sz="3166"/>
            </a:lvl8pPr>
            <a:lvl9pPr marL="12351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82" tIns="154338" rIns="308782" bIns="15433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5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532" indent="0">
              <a:buNone/>
              <a:defRPr sz="6082"/>
            </a:lvl2pPr>
            <a:lvl3pPr marL="3087044" indent="0">
              <a:buNone/>
              <a:defRPr sz="5249"/>
            </a:lvl3pPr>
            <a:lvl4pPr marL="4630566" indent="0">
              <a:buNone/>
              <a:defRPr sz="4833"/>
            </a:lvl4pPr>
            <a:lvl5pPr marL="6174095" indent="0">
              <a:buNone/>
              <a:defRPr sz="4833"/>
            </a:lvl5pPr>
            <a:lvl6pPr marL="7717615" indent="0">
              <a:buNone/>
              <a:defRPr sz="4833"/>
            </a:lvl6pPr>
            <a:lvl7pPr marL="9261135" indent="0">
              <a:buNone/>
              <a:defRPr sz="4833"/>
            </a:lvl7pPr>
            <a:lvl8pPr marL="10804668" indent="0">
              <a:buNone/>
              <a:defRPr sz="4833"/>
            </a:lvl8pPr>
            <a:lvl9pPr marL="1234818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532" indent="0">
              <a:buNone/>
              <a:defRPr sz="6914" b="1"/>
            </a:lvl2pPr>
            <a:lvl3pPr marL="3087044" indent="0">
              <a:buNone/>
              <a:defRPr sz="6082" b="1"/>
            </a:lvl3pPr>
            <a:lvl4pPr marL="4630566" indent="0">
              <a:buNone/>
              <a:defRPr sz="5249" b="1"/>
            </a:lvl4pPr>
            <a:lvl5pPr marL="6174095" indent="0">
              <a:buNone/>
              <a:defRPr sz="5249" b="1"/>
            </a:lvl5pPr>
            <a:lvl6pPr marL="7717615" indent="0">
              <a:buNone/>
              <a:defRPr sz="5249" b="1"/>
            </a:lvl6pPr>
            <a:lvl7pPr marL="9261135" indent="0">
              <a:buNone/>
              <a:defRPr sz="5249" b="1"/>
            </a:lvl7pPr>
            <a:lvl8pPr marL="10804668" indent="0">
              <a:buNone/>
              <a:defRPr sz="5249" b="1"/>
            </a:lvl8pPr>
            <a:lvl9pPr marL="123481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532" indent="0">
              <a:buNone/>
              <a:defRPr sz="6914" b="1"/>
            </a:lvl2pPr>
            <a:lvl3pPr marL="3087044" indent="0">
              <a:buNone/>
              <a:defRPr sz="6082" b="1"/>
            </a:lvl3pPr>
            <a:lvl4pPr marL="4630566" indent="0">
              <a:buNone/>
              <a:defRPr sz="5249" b="1"/>
            </a:lvl4pPr>
            <a:lvl5pPr marL="6174095" indent="0">
              <a:buNone/>
              <a:defRPr sz="5249" b="1"/>
            </a:lvl5pPr>
            <a:lvl6pPr marL="7717615" indent="0">
              <a:buNone/>
              <a:defRPr sz="5249" b="1"/>
            </a:lvl6pPr>
            <a:lvl7pPr marL="9261135" indent="0">
              <a:buNone/>
              <a:defRPr sz="5249" b="1"/>
            </a:lvl7pPr>
            <a:lvl8pPr marL="10804668" indent="0">
              <a:buNone/>
              <a:defRPr sz="5249" b="1"/>
            </a:lvl8pPr>
            <a:lvl9pPr marL="123481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532" indent="0">
              <a:buNone/>
              <a:defRPr sz="4164"/>
            </a:lvl2pPr>
            <a:lvl3pPr marL="3087044" indent="0">
              <a:buNone/>
              <a:defRPr sz="3333"/>
            </a:lvl3pPr>
            <a:lvl4pPr marL="4630566" indent="0">
              <a:buNone/>
              <a:defRPr sz="3166"/>
            </a:lvl4pPr>
            <a:lvl5pPr marL="6174095" indent="0">
              <a:buNone/>
              <a:defRPr sz="3166"/>
            </a:lvl5pPr>
            <a:lvl6pPr marL="7717615" indent="0">
              <a:buNone/>
              <a:defRPr sz="3166"/>
            </a:lvl6pPr>
            <a:lvl7pPr marL="9261135" indent="0">
              <a:buNone/>
              <a:defRPr sz="3166"/>
            </a:lvl7pPr>
            <a:lvl8pPr marL="10804668" indent="0">
              <a:buNone/>
              <a:defRPr sz="3166"/>
            </a:lvl8pPr>
            <a:lvl9pPr marL="123481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532" indent="0">
              <a:buNone/>
              <a:defRPr sz="9413"/>
            </a:lvl2pPr>
            <a:lvl3pPr marL="3087044" indent="0">
              <a:buNone/>
              <a:defRPr sz="8332"/>
            </a:lvl3pPr>
            <a:lvl4pPr marL="4630566" indent="0">
              <a:buNone/>
              <a:defRPr sz="6914"/>
            </a:lvl4pPr>
            <a:lvl5pPr marL="6174095" indent="0">
              <a:buNone/>
              <a:defRPr sz="6914"/>
            </a:lvl5pPr>
            <a:lvl6pPr marL="7717615" indent="0">
              <a:buNone/>
              <a:defRPr sz="6914"/>
            </a:lvl6pPr>
            <a:lvl7pPr marL="9261135" indent="0">
              <a:buNone/>
              <a:defRPr sz="6914"/>
            </a:lvl7pPr>
            <a:lvl8pPr marL="10804668" indent="0">
              <a:buNone/>
              <a:defRPr sz="6914"/>
            </a:lvl8pPr>
            <a:lvl9pPr marL="1234818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532" indent="0">
              <a:buNone/>
              <a:defRPr sz="4164"/>
            </a:lvl2pPr>
            <a:lvl3pPr marL="3087044" indent="0">
              <a:buNone/>
              <a:defRPr sz="3333"/>
            </a:lvl3pPr>
            <a:lvl4pPr marL="4630566" indent="0">
              <a:buNone/>
              <a:defRPr sz="3166"/>
            </a:lvl4pPr>
            <a:lvl5pPr marL="6174095" indent="0">
              <a:buNone/>
              <a:defRPr sz="3166"/>
            </a:lvl5pPr>
            <a:lvl6pPr marL="7717615" indent="0">
              <a:buNone/>
              <a:defRPr sz="3166"/>
            </a:lvl6pPr>
            <a:lvl7pPr marL="9261135" indent="0">
              <a:buNone/>
              <a:defRPr sz="3166"/>
            </a:lvl7pPr>
            <a:lvl8pPr marL="10804668" indent="0">
              <a:buNone/>
              <a:defRPr sz="3166"/>
            </a:lvl8pPr>
            <a:lvl9pPr marL="123481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12" tIns="154300" rIns="308712" bIns="15430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4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172" indent="0">
              <a:buNone/>
              <a:defRPr sz="6082"/>
            </a:lvl2pPr>
            <a:lvl3pPr marL="3086323" indent="0">
              <a:buNone/>
              <a:defRPr sz="5249"/>
            </a:lvl3pPr>
            <a:lvl4pPr marL="4629488" indent="0">
              <a:buNone/>
              <a:defRPr sz="4833"/>
            </a:lvl4pPr>
            <a:lvl5pPr marL="6172654" indent="0">
              <a:buNone/>
              <a:defRPr sz="4833"/>
            </a:lvl5pPr>
            <a:lvl6pPr marL="7715818" indent="0">
              <a:buNone/>
              <a:defRPr sz="4833"/>
            </a:lvl6pPr>
            <a:lvl7pPr marL="9258975" indent="0">
              <a:buNone/>
              <a:defRPr sz="4833"/>
            </a:lvl7pPr>
            <a:lvl8pPr marL="10802149" indent="0">
              <a:buNone/>
              <a:defRPr sz="4833"/>
            </a:lvl8pPr>
            <a:lvl9pPr marL="1234530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172" indent="0">
              <a:buNone/>
              <a:defRPr sz="6914" b="1"/>
            </a:lvl2pPr>
            <a:lvl3pPr marL="3086323" indent="0">
              <a:buNone/>
              <a:defRPr sz="6082" b="1"/>
            </a:lvl3pPr>
            <a:lvl4pPr marL="4629488" indent="0">
              <a:buNone/>
              <a:defRPr sz="5249" b="1"/>
            </a:lvl4pPr>
            <a:lvl5pPr marL="6172654" indent="0">
              <a:buNone/>
              <a:defRPr sz="5249" b="1"/>
            </a:lvl5pPr>
            <a:lvl6pPr marL="7715818" indent="0">
              <a:buNone/>
              <a:defRPr sz="5249" b="1"/>
            </a:lvl6pPr>
            <a:lvl7pPr marL="9258975" indent="0">
              <a:buNone/>
              <a:defRPr sz="5249" b="1"/>
            </a:lvl7pPr>
            <a:lvl8pPr marL="10802149" indent="0">
              <a:buNone/>
              <a:defRPr sz="5249" b="1"/>
            </a:lvl8pPr>
            <a:lvl9pPr marL="1234530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172" indent="0">
              <a:buNone/>
              <a:defRPr sz="6914" b="1"/>
            </a:lvl2pPr>
            <a:lvl3pPr marL="3086323" indent="0">
              <a:buNone/>
              <a:defRPr sz="6082" b="1"/>
            </a:lvl3pPr>
            <a:lvl4pPr marL="4629488" indent="0">
              <a:buNone/>
              <a:defRPr sz="5249" b="1"/>
            </a:lvl4pPr>
            <a:lvl5pPr marL="6172654" indent="0">
              <a:buNone/>
              <a:defRPr sz="5249" b="1"/>
            </a:lvl5pPr>
            <a:lvl6pPr marL="7715818" indent="0">
              <a:buNone/>
              <a:defRPr sz="5249" b="1"/>
            </a:lvl6pPr>
            <a:lvl7pPr marL="9258975" indent="0">
              <a:buNone/>
              <a:defRPr sz="5249" b="1"/>
            </a:lvl7pPr>
            <a:lvl8pPr marL="10802149" indent="0">
              <a:buNone/>
              <a:defRPr sz="5249" b="1"/>
            </a:lvl8pPr>
            <a:lvl9pPr marL="1234530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172" indent="0">
              <a:buNone/>
              <a:defRPr sz="4164"/>
            </a:lvl2pPr>
            <a:lvl3pPr marL="3086323" indent="0">
              <a:buNone/>
              <a:defRPr sz="3333"/>
            </a:lvl3pPr>
            <a:lvl4pPr marL="4629488" indent="0">
              <a:buNone/>
              <a:defRPr sz="3166"/>
            </a:lvl4pPr>
            <a:lvl5pPr marL="6172654" indent="0">
              <a:buNone/>
              <a:defRPr sz="3166"/>
            </a:lvl5pPr>
            <a:lvl6pPr marL="7715818" indent="0">
              <a:buNone/>
              <a:defRPr sz="3166"/>
            </a:lvl6pPr>
            <a:lvl7pPr marL="9258975" indent="0">
              <a:buNone/>
              <a:defRPr sz="3166"/>
            </a:lvl7pPr>
            <a:lvl8pPr marL="10802149" indent="0">
              <a:buNone/>
              <a:defRPr sz="3166"/>
            </a:lvl8pPr>
            <a:lvl9pPr marL="1234530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172" indent="0">
              <a:buNone/>
              <a:defRPr sz="9413"/>
            </a:lvl2pPr>
            <a:lvl3pPr marL="3086323" indent="0">
              <a:buNone/>
              <a:defRPr sz="8332"/>
            </a:lvl3pPr>
            <a:lvl4pPr marL="4629488" indent="0">
              <a:buNone/>
              <a:defRPr sz="6914"/>
            </a:lvl4pPr>
            <a:lvl5pPr marL="6172654" indent="0">
              <a:buNone/>
              <a:defRPr sz="6914"/>
            </a:lvl5pPr>
            <a:lvl6pPr marL="7715818" indent="0">
              <a:buNone/>
              <a:defRPr sz="6914"/>
            </a:lvl6pPr>
            <a:lvl7pPr marL="9258975" indent="0">
              <a:buNone/>
              <a:defRPr sz="6914"/>
            </a:lvl7pPr>
            <a:lvl8pPr marL="10802149" indent="0">
              <a:buNone/>
              <a:defRPr sz="6914"/>
            </a:lvl8pPr>
            <a:lvl9pPr marL="1234530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172" indent="0">
              <a:buNone/>
              <a:defRPr sz="4164"/>
            </a:lvl2pPr>
            <a:lvl3pPr marL="3086323" indent="0">
              <a:buNone/>
              <a:defRPr sz="3333"/>
            </a:lvl3pPr>
            <a:lvl4pPr marL="4629488" indent="0">
              <a:buNone/>
              <a:defRPr sz="3166"/>
            </a:lvl4pPr>
            <a:lvl5pPr marL="6172654" indent="0">
              <a:buNone/>
              <a:defRPr sz="3166"/>
            </a:lvl5pPr>
            <a:lvl6pPr marL="7715818" indent="0">
              <a:buNone/>
              <a:defRPr sz="3166"/>
            </a:lvl6pPr>
            <a:lvl7pPr marL="9258975" indent="0">
              <a:buNone/>
              <a:defRPr sz="3166"/>
            </a:lvl7pPr>
            <a:lvl8pPr marL="10802149" indent="0">
              <a:buNone/>
              <a:defRPr sz="3166"/>
            </a:lvl8pPr>
            <a:lvl9pPr marL="1234530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641" tIns="154263" rIns="308641" bIns="1542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2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5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811" indent="0">
              <a:buNone/>
              <a:defRPr sz="6082"/>
            </a:lvl2pPr>
            <a:lvl3pPr marL="3085608" indent="0">
              <a:buNone/>
              <a:defRPr sz="5249"/>
            </a:lvl3pPr>
            <a:lvl4pPr marL="4628411" indent="0">
              <a:buNone/>
              <a:defRPr sz="4833"/>
            </a:lvl4pPr>
            <a:lvl5pPr marL="6171211" indent="0">
              <a:buNone/>
              <a:defRPr sz="4833"/>
            </a:lvl5pPr>
            <a:lvl6pPr marL="7714014" indent="0">
              <a:buNone/>
              <a:defRPr sz="4833"/>
            </a:lvl6pPr>
            <a:lvl7pPr marL="9256815" indent="0">
              <a:buNone/>
              <a:defRPr sz="4833"/>
            </a:lvl7pPr>
            <a:lvl8pPr marL="10799631" indent="0">
              <a:buNone/>
              <a:defRPr sz="4833"/>
            </a:lvl8pPr>
            <a:lvl9pPr marL="1234242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811" indent="0">
              <a:buNone/>
              <a:defRPr sz="6914" b="1"/>
            </a:lvl2pPr>
            <a:lvl3pPr marL="3085608" indent="0">
              <a:buNone/>
              <a:defRPr sz="6082" b="1"/>
            </a:lvl3pPr>
            <a:lvl4pPr marL="4628411" indent="0">
              <a:buNone/>
              <a:defRPr sz="5249" b="1"/>
            </a:lvl4pPr>
            <a:lvl5pPr marL="6171211" indent="0">
              <a:buNone/>
              <a:defRPr sz="5249" b="1"/>
            </a:lvl5pPr>
            <a:lvl6pPr marL="7714014" indent="0">
              <a:buNone/>
              <a:defRPr sz="5249" b="1"/>
            </a:lvl6pPr>
            <a:lvl7pPr marL="9256815" indent="0">
              <a:buNone/>
              <a:defRPr sz="5249" b="1"/>
            </a:lvl7pPr>
            <a:lvl8pPr marL="10799631" indent="0">
              <a:buNone/>
              <a:defRPr sz="5249" b="1"/>
            </a:lvl8pPr>
            <a:lvl9pPr marL="1234242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811" indent="0">
              <a:buNone/>
              <a:defRPr sz="6914" b="1"/>
            </a:lvl2pPr>
            <a:lvl3pPr marL="3085608" indent="0">
              <a:buNone/>
              <a:defRPr sz="6082" b="1"/>
            </a:lvl3pPr>
            <a:lvl4pPr marL="4628411" indent="0">
              <a:buNone/>
              <a:defRPr sz="5249" b="1"/>
            </a:lvl4pPr>
            <a:lvl5pPr marL="6171211" indent="0">
              <a:buNone/>
              <a:defRPr sz="5249" b="1"/>
            </a:lvl5pPr>
            <a:lvl6pPr marL="7714014" indent="0">
              <a:buNone/>
              <a:defRPr sz="5249" b="1"/>
            </a:lvl6pPr>
            <a:lvl7pPr marL="9256815" indent="0">
              <a:buNone/>
              <a:defRPr sz="5249" b="1"/>
            </a:lvl7pPr>
            <a:lvl8pPr marL="10799631" indent="0">
              <a:buNone/>
              <a:defRPr sz="5249" b="1"/>
            </a:lvl8pPr>
            <a:lvl9pPr marL="1234242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1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811" indent="0">
              <a:buNone/>
              <a:defRPr sz="4164"/>
            </a:lvl2pPr>
            <a:lvl3pPr marL="3085608" indent="0">
              <a:buNone/>
              <a:defRPr sz="3333"/>
            </a:lvl3pPr>
            <a:lvl4pPr marL="4628411" indent="0">
              <a:buNone/>
              <a:defRPr sz="3166"/>
            </a:lvl4pPr>
            <a:lvl5pPr marL="6171211" indent="0">
              <a:buNone/>
              <a:defRPr sz="3166"/>
            </a:lvl5pPr>
            <a:lvl6pPr marL="7714014" indent="0">
              <a:buNone/>
              <a:defRPr sz="3166"/>
            </a:lvl6pPr>
            <a:lvl7pPr marL="9256815" indent="0">
              <a:buNone/>
              <a:defRPr sz="3166"/>
            </a:lvl7pPr>
            <a:lvl8pPr marL="10799631" indent="0">
              <a:buNone/>
              <a:defRPr sz="3166"/>
            </a:lvl8pPr>
            <a:lvl9pPr marL="1234242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811" indent="0">
              <a:buNone/>
              <a:defRPr sz="9413"/>
            </a:lvl2pPr>
            <a:lvl3pPr marL="3085608" indent="0">
              <a:buNone/>
              <a:defRPr sz="8332"/>
            </a:lvl3pPr>
            <a:lvl4pPr marL="4628411" indent="0">
              <a:buNone/>
              <a:defRPr sz="6914"/>
            </a:lvl4pPr>
            <a:lvl5pPr marL="6171211" indent="0">
              <a:buNone/>
              <a:defRPr sz="6914"/>
            </a:lvl5pPr>
            <a:lvl6pPr marL="7714014" indent="0">
              <a:buNone/>
              <a:defRPr sz="6914"/>
            </a:lvl6pPr>
            <a:lvl7pPr marL="9256815" indent="0">
              <a:buNone/>
              <a:defRPr sz="6914"/>
            </a:lvl7pPr>
            <a:lvl8pPr marL="10799631" indent="0">
              <a:buNone/>
              <a:defRPr sz="6914"/>
            </a:lvl8pPr>
            <a:lvl9pPr marL="1234242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811" indent="0">
              <a:buNone/>
              <a:defRPr sz="4164"/>
            </a:lvl2pPr>
            <a:lvl3pPr marL="3085608" indent="0">
              <a:buNone/>
              <a:defRPr sz="3333"/>
            </a:lvl3pPr>
            <a:lvl4pPr marL="4628411" indent="0">
              <a:buNone/>
              <a:defRPr sz="3166"/>
            </a:lvl4pPr>
            <a:lvl5pPr marL="6171211" indent="0">
              <a:buNone/>
              <a:defRPr sz="3166"/>
            </a:lvl5pPr>
            <a:lvl6pPr marL="7714014" indent="0">
              <a:buNone/>
              <a:defRPr sz="3166"/>
            </a:lvl6pPr>
            <a:lvl7pPr marL="9256815" indent="0">
              <a:buNone/>
              <a:defRPr sz="3166"/>
            </a:lvl7pPr>
            <a:lvl8pPr marL="10799631" indent="0">
              <a:buNone/>
              <a:defRPr sz="3166"/>
            </a:lvl8pPr>
            <a:lvl9pPr marL="1234242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7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447" indent="0">
              <a:buNone/>
              <a:defRPr sz="6082"/>
            </a:lvl2pPr>
            <a:lvl3pPr marL="3084888" indent="0">
              <a:buNone/>
              <a:defRPr sz="5249"/>
            </a:lvl3pPr>
            <a:lvl4pPr marL="4627331" indent="0">
              <a:buNone/>
              <a:defRPr sz="4833"/>
            </a:lvl4pPr>
            <a:lvl5pPr marL="6169771" indent="0">
              <a:buNone/>
              <a:defRPr sz="4833"/>
            </a:lvl5pPr>
            <a:lvl6pPr marL="7712218" indent="0">
              <a:buNone/>
              <a:defRPr sz="4833"/>
            </a:lvl6pPr>
            <a:lvl7pPr marL="9254659" indent="0">
              <a:buNone/>
              <a:defRPr sz="4833"/>
            </a:lvl7pPr>
            <a:lvl8pPr marL="10797111" indent="0">
              <a:buNone/>
              <a:defRPr sz="4833"/>
            </a:lvl8pPr>
            <a:lvl9pPr marL="1233954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447" indent="0">
              <a:buNone/>
              <a:defRPr sz="6914" b="1"/>
            </a:lvl2pPr>
            <a:lvl3pPr marL="3084888" indent="0">
              <a:buNone/>
              <a:defRPr sz="6082" b="1"/>
            </a:lvl3pPr>
            <a:lvl4pPr marL="4627331" indent="0">
              <a:buNone/>
              <a:defRPr sz="5249" b="1"/>
            </a:lvl4pPr>
            <a:lvl5pPr marL="6169771" indent="0">
              <a:buNone/>
              <a:defRPr sz="5249" b="1"/>
            </a:lvl5pPr>
            <a:lvl6pPr marL="7712218" indent="0">
              <a:buNone/>
              <a:defRPr sz="5249" b="1"/>
            </a:lvl6pPr>
            <a:lvl7pPr marL="9254659" indent="0">
              <a:buNone/>
              <a:defRPr sz="5249" b="1"/>
            </a:lvl7pPr>
            <a:lvl8pPr marL="10797111" indent="0">
              <a:buNone/>
              <a:defRPr sz="5249" b="1"/>
            </a:lvl8pPr>
            <a:lvl9pPr marL="1233954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447" indent="0">
              <a:buNone/>
              <a:defRPr sz="6914" b="1"/>
            </a:lvl2pPr>
            <a:lvl3pPr marL="3084888" indent="0">
              <a:buNone/>
              <a:defRPr sz="6082" b="1"/>
            </a:lvl3pPr>
            <a:lvl4pPr marL="4627331" indent="0">
              <a:buNone/>
              <a:defRPr sz="5249" b="1"/>
            </a:lvl4pPr>
            <a:lvl5pPr marL="6169771" indent="0">
              <a:buNone/>
              <a:defRPr sz="5249" b="1"/>
            </a:lvl5pPr>
            <a:lvl6pPr marL="7712218" indent="0">
              <a:buNone/>
              <a:defRPr sz="5249" b="1"/>
            </a:lvl6pPr>
            <a:lvl7pPr marL="9254659" indent="0">
              <a:buNone/>
              <a:defRPr sz="5249" b="1"/>
            </a:lvl7pPr>
            <a:lvl8pPr marL="10797111" indent="0">
              <a:buNone/>
              <a:defRPr sz="5249" b="1"/>
            </a:lvl8pPr>
            <a:lvl9pPr marL="1233954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447" indent="0">
              <a:buNone/>
              <a:defRPr sz="4164"/>
            </a:lvl2pPr>
            <a:lvl3pPr marL="3084888" indent="0">
              <a:buNone/>
              <a:defRPr sz="3333"/>
            </a:lvl3pPr>
            <a:lvl4pPr marL="4627331" indent="0">
              <a:buNone/>
              <a:defRPr sz="3166"/>
            </a:lvl4pPr>
            <a:lvl5pPr marL="6169771" indent="0">
              <a:buNone/>
              <a:defRPr sz="3166"/>
            </a:lvl5pPr>
            <a:lvl6pPr marL="7712218" indent="0">
              <a:buNone/>
              <a:defRPr sz="3166"/>
            </a:lvl6pPr>
            <a:lvl7pPr marL="9254659" indent="0">
              <a:buNone/>
              <a:defRPr sz="3166"/>
            </a:lvl7pPr>
            <a:lvl8pPr marL="10797111" indent="0">
              <a:buNone/>
              <a:defRPr sz="3166"/>
            </a:lvl8pPr>
            <a:lvl9pPr marL="1233954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447" indent="0">
              <a:buNone/>
              <a:defRPr sz="9413"/>
            </a:lvl2pPr>
            <a:lvl3pPr marL="3084888" indent="0">
              <a:buNone/>
              <a:defRPr sz="8332"/>
            </a:lvl3pPr>
            <a:lvl4pPr marL="4627331" indent="0">
              <a:buNone/>
              <a:defRPr sz="6914"/>
            </a:lvl4pPr>
            <a:lvl5pPr marL="6169771" indent="0">
              <a:buNone/>
              <a:defRPr sz="6914"/>
            </a:lvl5pPr>
            <a:lvl6pPr marL="7712218" indent="0">
              <a:buNone/>
              <a:defRPr sz="6914"/>
            </a:lvl6pPr>
            <a:lvl7pPr marL="9254659" indent="0">
              <a:buNone/>
              <a:defRPr sz="6914"/>
            </a:lvl7pPr>
            <a:lvl8pPr marL="10797111" indent="0">
              <a:buNone/>
              <a:defRPr sz="6914"/>
            </a:lvl8pPr>
            <a:lvl9pPr marL="1233954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447" indent="0">
              <a:buNone/>
              <a:defRPr sz="4164"/>
            </a:lvl2pPr>
            <a:lvl3pPr marL="3084888" indent="0">
              <a:buNone/>
              <a:defRPr sz="3333"/>
            </a:lvl3pPr>
            <a:lvl4pPr marL="4627331" indent="0">
              <a:buNone/>
              <a:defRPr sz="3166"/>
            </a:lvl4pPr>
            <a:lvl5pPr marL="6169771" indent="0">
              <a:buNone/>
              <a:defRPr sz="3166"/>
            </a:lvl5pPr>
            <a:lvl6pPr marL="7712218" indent="0">
              <a:buNone/>
              <a:defRPr sz="3166"/>
            </a:lvl6pPr>
            <a:lvl7pPr marL="9254659" indent="0">
              <a:buNone/>
              <a:defRPr sz="3166"/>
            </a:lvl7pPr>
            <a:lvl8pPr marL="10797111" indent="0">
              <a:buNone/>
              <a:defRPr sz="3166"/>
            </a:lvl8pPr>
            <a:lvl9pPr marL="1233954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97" tIns="154195" rIns="308497" bIns="1541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087" indent="0">
              <a:buNone/>
              <a:defRPr sz="6082"/>
            </a:lvl2pPr>
            <a:lvl3pPr marL="3084167" indent="0">
              <a:buNone/>
              <a:defRPr sz="5249"/>
            </a:lvl3pPr>
            <a:lvl4pPr marL="4626252" indent="0">
              <a:buNone/>
              <a:defRPr sz="4833"/>
            </a:lvl4pPr>
            <a:lvl5pPr marL="6168332" indent="0">
              <a:buNone/>
              <a:defRPr sz="4833"/>
            </a:lvl5pPr>
            <a:lvl6pPr marL="7710420" indent="0">
              <a:buNone/>
              <a:defRPr sz="4833"/>
            </a:lvl6pPr>
            <a:lvl7pPr marL="9252501" indent="0">
              <a:buNone/>
              <a:defRPr sz="4833"/>
            </a:lvl7pPr>
            <a:lvl8pPr marL="10794592" indent="0">
              <a:buNone/>
              <a:defRPr sz="4833"/>
            </a:lvl8pPr>
            <a:lvl9pPr marL="1233667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087" indent="0">
              <a:buNone/>
              <a:defRPr sz="6914" b="1"/>
            </a:lvl2pPr>
            <a:lvl3pPr marL="3084167" indent="0">
              <a:buNone/>
              <a:defRPr sz="6082" b="1"/>
            </a:lvl3pPr>
            <a:lvl4pPr marL="4626252" indent="0">
              <a:buNone/>
              <a:defRPr sz="5249" b="1"/>
            </a:lvl4pPr>
            <a:lvl5pPr marL="6168332" indent="0">
              <a:buNone/>
              <a:defRPr sz="5249" b="1"/>
            </a:lvl5pPr>
            <a:lvl6pPr marL="7710420" indent="0">
              <a:buNone/>
              <a:defRPr sz="5249" b="1"/>
            </a:lvl6pPr>
            <a:lvl7pPr marL="9252501" indent="0">
              <a:buNone/>
              <a:defRPr sz="5249" b="1"/>
            </a:lvl7pPr>
            <a:lvl8pPr marL="10794592" indent="0">
              <a:buNone/>
              <a:defRPr sz="5249" b="1"/>
            </a:lvl8pPr>
            <a:lvl9pPr marL="123366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087" indent="0">
              <a:buNone/>
              <a:defRPr sz="6914" b="1"/>
            </a:lvl2pPr>
            <a:lvl3pPr marL="3084167" indent="0">
              <a:buNone/>
              <a:defRPr sz="6082" b="1"/>
            </a:lvl3pPr>
            <a:lvl4pPr marL="4626252" indent="0">
              <a:buNone/>
              <a:defRPr sz="5249" b="1"/>
            </a:lvl4pPr>
            <a:lvl5pPr marL="6168332" indent="0">
              <a:buNone/>
              <a:defRPr sz="5249" b="1"/>
            </a:lvl5pPr>
            <a:lvl6pPr marL="7710420" indent="0">
              <a:buNone/>
              <a:defRPr sz="5249" b="1"/>
            </a:lvl6pPr>
            <a:lvl7pPr marL="9252501" indent="0">
              <a:buNone/>
              <a:defRPr sz="5249" b="1"/>
            </a:lvl7pPr>
            <a:lvl8pPr marL="10794592" indent="0">
              <a:buNone/>
              <a:defRPr sz="5249" b="1"/>
            </a:lvl8pPr>
            <a:lvl9pPr marL="123366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087" indent="0">
              <a:buNone/>
              <a:defRPr sz="4164"/>
            </a:lvl2pPr>
            <a:lvl3pPr marL="3084167" indent="0">
              <a:buNone/>
              <a:defRPr sz="3333"/>
            </a:lvl3pPr>
            <a:lvl4pPr marL="4626252" indent="0">
              <a:buNone/>
              <a:defRPr sz="3166"/>
            </a:lvl4pPr>
            <a:lvl5pPr marL="6168332" indent="0">
              <a:buNone/>
              <a:defRPr sz="3166"/>
            </a:lvl5pPr>
            <a:lvl6pPr marL="7710420" indent="0">
              <a:buNone/>
              <a:defRPr sz="3166"/>
            </a:lvl6pPr>
            <a:lvl7pPr marL="9252501" indent="0">
              <a:buNone/>
              <a:defRPr sz="3166"/>
            </a:lvl7pPr>
            <a:lvl8pPr marL="10794592" indent="0">
              <a:buNone/>
              <a:defRPr sz="3166"/>
            </a:lvl8pPr>
            <a:lvl9pPr marL="123366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087" indent="0">
              <a:buNone/>
              <a:defRPr sz="9413"/>
            </a:lvl2pPr>
            <a:lvl3pPr marL="3084167" indent="0">
              <a:buNone/>
              <a:defRPr sz="8332"/>
            </a:lvl3pPr>
            <a:lvl4pPr marL="4626252" indent="0">
              <a:buNone/>
              <a:defRPr sz="6914"/>
            </a:lvl4pPr>
            <a:lvl5pPr marL="6168332" indent="0">
              <a:buNone/>
              <a:defRPr sz="6914"/>
            </a:lvl5pPr>
            <a:lvl6pPr marL="7710420" indent="0">
              <a:buNone/>
              <a:defRPr sz="6914"/>
            </a:lvl6pPr>
            <a:lvl7pPr marL="9252501" indent="0">
              <a:buNone/>
              <a:defRPr sz="6914"/>
            </a:lvl7pPr>
            <a:lvl8pPr marL="10794592" indent="0">
              <a:buNone/>
              <a:defRPr sz="6914"/>
            </a:lvl8pPr>
            <a:lvl9pPr marL="1233667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087" indent="0">
              <a:buNone/>
              <a:defRPr sz="4164"/>
            </a:lvl2pPr>
            <a:lvl3pPr marL="3084167" indent="0">
              <a:buNone/>
              <a:defRPr sz="3333"/>
            </a:lvl3pPr>
            <a:lvl4pPr marL="4626252" indent="0">
              <a:buNone/>
              <a:defRPr sz="3166"/>
            </a:lvl4pPr>
            <a:lvl5pPr marL="6168332" indent="0">
              <a:buNone/>
              <a:defRPr sz="3166"/>
            </a:lvl5pPr>
            <a:lvl6pPr marL="7710420" indent="0">
              <a:buNone/>
              <a:defRPr sz="3166"/>
            </a:lvl6pPr>
            <a:lvl7pPr marL="9252501" indent="0">
              <a:buNone/>
              <a:defRPr sz="3166"/>
            </a:lvl7pPr>
            <a:lvl8pPr marL="10794592" indent="0">
              <a:buNone/>
              <a:defRPr sz="3166"/>
            </a:lvl8pPr>
            <a:lvl9pPr marL="123366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26" tIns="154157" rIns="308426" bIns="15415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0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729" indent="0">
              <a:buNone/>
              <a:defRPr sz="6082"/>
            </a:lvl2pPr>
            <a:lvl3pPr marL="3083451" indent="0">
              <a:buNone/>
              <a:defRPr sz="5249"/>
            </a:lvl3pPr>
            <a:lvl4pPr marL="4625172" indent="0">
              <a:buNone/>
              <a:defRPr sz="4833"/>
            </a:lvl4pPr>
            <a:lvl5pPr marL="6166898" indent="0">
              <a:buNone/>
              <a:defRPr sz="4833"/>
            </a:lvl5pPr>
            <a:lvl6pPr marL="7708626" indent="0">
              <a:buNone/>
              <a:defRPr sz="4833"/>
            </a:lvl6pPr>
            <a:lvl7pPr marL="9250342" indent="0">
              <a:buNone/>
              <a:defRPr sz="4833"/>
            </a:lvl7pPr>
            <a:lvl8pPr marL="10792072" indent="0">
              <a:buNone/>
              <a:defRPr sz="4833"/>
            </a:lvl8pPr>
            <a:lvl9pPr marL="1233379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729" indent="0">
              <a:buNone/>
              <a:defRPr sz="6914" b="1"/>
            </a:lvl2pPr>
            <a:lvl3pPr marL="3083451" indent="0">
              <a:buNone/>
              <a:defRPr sz="6082" b="1"/>
            </a:lvl3pPr>
            <a:lvl4pPr marL="4625172" indent="0">
              <a:buNone/>
              <a:defRPr sz="5249" b="1"/>
            </a:lvl4pPr>
            <a:lvl5pPr marL="6166898" indent="0">
              <a:buNone/>
              <a:defRPr sz="5249" b="1"/>
            </a:lvl5pPr>
            <a:lvl6pPr marL="7708626" indent="0">
              <a:buNone/>
              <a:defRPr sz="5249" b="1"/>
            </a:lvl6pPr>
            <a:lvl7pPr marL="9250342" indent="0">
              <a:buNone/>
              <a:defRPr sz="5249" b="1"/>
            </a:lvl7pPr>
            <a:lvl8pPr marL="10792072" indent="0">
              <a:buNone/>
              <a:defRPr sz="5249" b="1"/>
            </a:lvl8pPr>
            <a:lvl9pPr marL="1233379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729" indent="0">
              <a:buNone/>
              <a:defRPr sz="6914" b="1"/>
            </a:lvl2pPr>
            <a:lvl3pPr marL="3083451" indent="0">
              <a:buNone/>
              <a:defRPr sz="6082" b="1"/>
            </a:lvl3pPr>
            <a:lvl4pPr marL="4625172" indent="0">
              <a:buNone/>
              <a:defRPr sz="5249" b="1"/>
            </a:lvl4pPr>
            <a:lvl5pPr marL="6166898" indent="0">
              <a:buNone/>
              <a:defRPr sz="5249" b="1"/>
            </a:lvl5pPr>
            <a:lvl6pPr marL="7708626" indent="0">
              <a:buNone/>
              <a:defRPr sz="5249" b="1"/>
            </a:lvl6pPr>
            <a:lvl7pPr marL="9250342" indent="0">
              <a:buNone/>
              <a:defRPr sz="5249" b="1"/>
            </a:lvl7pPr>
            <a:lvl8pPr marL="10792072" indent="0">
              <a:buNone/>
              <a:defRPr sz="5249" b="1"/>
            </a:lvl8pPr>
            <a:lvl9pPr marL="1233379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729" indent="0">
              <a:buNone/>
              <a:defRPr sz="4164"/>
            </a:lvl2pPr>
            <a:lvl3pPr marL="3083451" indent="0">
              <a:buNone/>
              <a:defRPr sz="3333"/>
            </a:lvl3pPr>
            <a:lvl4pPr marL="4625172" indent="0">
              <a:buNone/>
              <a:defRPr sz="3166"/>
            </a:lvl4pPr>
            <a:lvl5pPr marL="6166898" indent="0">
              <a:buNone/>
              <a:defRPr sz="3166"/>
            </a:lvl5pPr>
            <a:lvl6pPr marL="7708626" indent="0">
              <a:buNone/>
              <a:defRPr sz="3166"/>
            </a:lvl6pPr>
            <a:lvl7pPr marL="9250342" indent="0">
              <a:buNone/>
              <a:defRPr sz="3166"/>
            </a:lvl7pPr>
            <a:lvl8pPr marL="10792072" indent="0">
              <a:buNone/>
              <a:defRPr sz="3166"/>
            </a:lvl8pPr>
            <a:lvl9pPr marL="1233379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729" indent="0">
              <a:buNone/>
              <a:defRPr sz="9413"/>
            </a:lvl2pPr>
            <a:lvl3pPr marL="3083451" indent="0">
              <a:buNone/>
              <a:defRPr sz="8332"/>
            </a:lvl3pPr>
            <a:lvl4pPr marL="4625172" indent="0">
              <a:buNone/>
              <a:defRPr sz="6914"/>
            </a:lvl4pPr>
            <a:lvl5pPr marL="6166898" indent="0">
              <a:buNone/>
              <a:defRPr sz="6914"/>
            </a:lvl5pPr>
            <a:lvl6pPr marL="7708626" indent="0">
              <a:buNone/>
              <a:defRPr sz="6914"/>
            </a:lvl6pPr>
            <a:lvl7pPr marL="9250342" indent="0">
              <a:buNone/>
              <a:defRPr sz="6914"/>
            </a:lvl7pPr>
            <a:lvl8pPr marL="10792072" indent="0">
              <a:buNone/>
              <a:defRPr sz="6914"/>
            </a:lvl8pPr>
            <a:lvl9pPr marL="1233379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729" indent="0">
              <a:buNone/>
              <a:defRPr sz="4164"/>
            </a:lvl2pPr>
            <a:lvl3pPr marL="3083451" indent="0">
              <a:buNone/>
              <a:defRPr sz="3333"/>
            </a:lvl3pPr>
            <a:lvl4pPr marL="4625172" indent="0">
              <a:buNone/>
              <a:defRPr sz="3166"/>
            </a:lvl4pPr>
            <a:lvl5pPr marL="6166898" indent="0">
              <a:buNone/>
              <a:defRPr sz="3166"/>
            </a:lvl5pPr>
            <a:lvl6pPr marL="7708626" indent="0">
              <a:buNone/>
              <a:defRPr sz="3166"/>
            </a:lvl6pPr>
            <a:lvl7pPr marL="9250342" indent="0">
              <a:buNone/>
              <a:defRPr sz="3166"/>
            </a:lvl7pPr>
            <a:lvl8pPr marL="10792072" indent="0">
              <a:buNone/>
              <a:defRPr sz="3166"/>
            </a:lvl8pPr>
            <a:lvl9pPr marL="1233379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355" tIns="154121" rIns="308355" bIns="154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2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366" indent="0">
              <a:buNone/>
              <a:defRPr sz="6082"/>
            </a:lvl2pPr>
            <a:lvl3pPr marL="3082732" indent="0">
              <a:buNone/>
              <a:defRPr sz="5249"/>
            </a:lvl3pPr>
            <a:lvl4pPr marL="4624093" indent="0">
              <a:buNone/>
              <a:defRPr sz="4833"/>
            </a:lvl4pPr>
            <a:lvl5pPr marL="6165455" indent="0">
              <a:buNone/>
              <a:defRPr sz="4833"/>
            </a:lvl5pPr>
            <a:lvl6pPr marL="7706826" indent="0">
              <a:buNone/>
              <a:defRPr sz="4833"/>
            </a:lvl6pPr>
            <a:lvl7pPr marL="9248186" indent="0">
              <a:buNone/>
              <a:defRPr sz="4833"/>
            </a:lvl7pPr>
            <a:lvl8pPr marL="10789557" indent="0">
              <a:buNone/>
              <a:defRPr sz="4833"/>
            </a:lvl8pPr>
            <a:lvl9pPr marL="1233091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366" indent="0">
              <a:buNone/>
              <a:defRPr sz="6914" b="1"/>
            </a:lvl2pPr>
            <a:lvl3pPr marL="3082732" indent="0">
              <a:buNone/>
              <a:defRPr sz="6082" b="1"/>
            </a:lvl3pPr>
            <a:lvl4pPr marL="4624093" indent="0">
              <a:buNone/>
              <a:defRPr sz="5249" b="1"/>
            </a:lvl4pPr>
            <a:lvl5pPr marL="6165455" indent="0">
              <a:buNone/>
              <a:defRPr sz="5249" b="1"/>
            </a:lvl5pPr>
            <a:lvl6pPr marL="7706826" indent="0">
              <a:buNone/>
              <a:defRPr sz="5249" b="1"/>
            </a:lvl6pPr>
            <a:lvl7pPr marL="9248186" indent="0">
              <a:buNone/>
              <a:defRPr sz="5249" b="1"/>
            </a:lvl7pPr>
            <a:lvl8pPr marL="10789557" indent="0">
              <a:buNone/>
              <a:defRPr sz="5249" b="1"/>
            </a:lvl8pPr>
            <a:lvl9pPr marL="123309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366" indent="0">
              <a:buNone/>
              <a:defRPr sz="6914" b="1"/>
            </a:lvl2pPr>
            <a:lvl3pPr marL="3082732" indent="0">
              <a:buNone/>
              <a:defRPr sz="6082" b="1"/>
            </a:lvl3pPr>
            <a:lvl4pPr marL="4624093" indent="0">
              <a:buNone/>
              <a:defRPr sz="5249" b="1"/>
            </a:lvl4pPr>
            <a:lvl5pPr marL="6165455" indent="0">
              <a:buNone/>
              <a:defRPr sz="5249" b="1"/>
            </a:lvl5pPr>
            <a:lvl6pPr marL="7706826" indent="0">
              <a:buNone/>
              <a:defRPr sz="5249" b="1"/>
            </a:lvl6pPr>
            <a:lvl7pPr marL="9248186" indent="0">
              <a:buNone/>
              <a:defRPr sz="5249" b="1"/>
            </a:lvl7pPr>
            <a:lvl8pPr marL="10789557" indent="0">
              <a:buNone/>
              <a:defRPr sz="5249" b="1"/>
            </a:lvl8pPr>
            <a:lvl9pPr marL="123309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7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366" indent="0">
              <a:buNone/>
              <a:defRPr sz="4164"/>
            </a:lvl2pPr>
            <a:lvl3pPr marL="3082732" indent="0">
              <a:buNone/>
              <a:defRPr sz="3333"/>
            </a:lvl3pPr>
            <a:lvl4pPr marL="4624093" indent="0">
              <a:buNone/>
              <a:defRPr sz="3166"/>
            </a:lvl4pPr>
            <a:lvl5pPr marL="6165455" indent="0">
              <a:buNone/>
              <a:defRPr sz="3166"/>
            </a:lvl5pPr>
            <a:lvl6pPr marL="7706826" indent="0">
              <a:buNone/>
              <a:defRPr sz="3166"/>
            </a:lvl6pPr>
            <a:lvl7pPr marL="9248186" indent="0">
              <a:buNone/>
              <a:defRPr sz="3166"/>
            </a:lvl7pPr>
            <a:lvl8pPr marL="10789557" indent="0">
              <a:buNone/>
              <a:defRPr sz="3166"/>
            </a:lvl8pPr>
            <a:lvl9pPr marL="123309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366" indent="0">
              <a:buNone/>
              <a:defRPr sz="9413"/>
            </a:lvl2pPr>
            <a:lvl3pPr marL="3082732" indent="0">
              <a:buNone/>
              <a:defRPr sz="8332"/>
            </a:lvl3pPr>
            <a:lvl4pPr marL="4624093" indent="0">
              <a:buNone/>
              <a:defRPr sz="6914"/>
            </a:lvl4pPr>
            <a:lvl5pPr marL="6165455" indent="0">
              <a:buNone/>
              <a:defRPr sz="6914"/>
            </a:lvl5pPr>
            <a:lvl6pPr marL="7706826" indent="0">
              <a:buNone/>
              <a:defRPr sz="6914"/>
            </a:lvl6pPr>
            <a:lvl7pPr marL="9248186" indent="0">
              <a:buNone/>
              <a:defRPr sz="6914"/>
            </a:lvl7pPr>
            <a:lvl8pPr marL="10789557" indent="0">
              <a:buNone/>
              <a:defRPr sz="6914"/>
            </a:lvl8pPr>
            <a:lvl9pPr marL="1233091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366" indent="0">
              <a:buNone/>
              <a:defRPr sz="4164"/>
            </a:lvl2pPr>
            <a:lvl3pPr marL="3082732" indent="0">
              <a:buNone/>
              <a:defRPr sz="3333"/>
            </a:lvl3pPr>
            <a:lvl4pPr marL="4624093" indent="0">
              <a:buNone/>
              <a:defRPr sz="3166"/>
            </a:lvl4pPr>
            <a:lvl5pPr marL="6165455" indent="0">
              <a:buNone/>
              <a:defRPr sz="3166"/>
            </a:lvl5pPr>
            <a:lvl6pPr marL="7706826" indent="0">
              <a:buNone/>
              <a:defRPr sz="3166"/>
            </a:lvl6pPr>
            <a:lvl7pPr marL="9248186" indent="0">
              <a:buNone/>
              <a:defRPr sz="3166"/>
            </a:lvl7pPr>
            <a:lvl8pPr marL="10789557" indent="0">
              <a:buNone/>
              <a:defRPr sz="3166"/>
            </a:lvl8pPr>
            <a:lvl9pPr marL="123309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988" tIns="184923" rIns="369988" bIns="184923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006" indent="0">
              <a:buNone/>
              <a:defRPr sz="6082"/>
            </a:lvl2pPr>
            <a:lvl3pPr marL="3082013" indent="0">
              <a:buNone/>
              <a:defRPr sz="5249"/>
            </a:lvl3pPr>
            <a:lvl4pPr marL="4623014" indent="0">
              <a:buNone/>
              <a:defRPr sz="4833"/>
            </a:lvl4pPr>
            <a:lvl5pPr marL="6164022" indent="0">
              <a:buNone/>
              <a:defRPr sz="4833"/>
            </a:lvl5pPr>
            <a:lvl6pPr marL="7705026" indent="0">
              <a:buNone/>
              <a:defRPr sz="4833"/>
            </a:lvl6pPr>
            <a:lvl7pPr marL="9246028" indent="0">
              <a:buNone/>
              <a:defRPr sz="4833"/>
            </a:lvl7pPr>
            <a:lvl8pPr marL="10787041" indent="0">
              <a:buNone/>
              <a:defRPr sz="4833"/>
            </a:lvl8pPr>
            <a:lvl9pPr marL="123280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006" indent="0">
              <a:buNone/>
              <a:defRPr sz="6914" b="1"/>
            </a:lvl2pPr>
            <a:lvl3pPr marL="3082013" indent="0">
              <a:buNone/>
              <a:defRPr sz="6082" b="1"/>
            </a:lvl3pPr>
            <a:lvl4pPr marL="4623014" indent="0">
              <a:buNone/>
              <a:defRPr sz="5249" b="1"/>
            </a:lvl4pPr>
            <a:lvl5pPr marL="6164022" indent="0">
              <a:buNone/>
              <a:defRPr sz="5249" b="1"/>
            </a:lvl5pPr>
            <a:lvl6pPr marL="7705026" indent="0">
              <a:buNone/>
              <a:defRPr sz="5249" b="1"/>
            </a:lvl6pPr>
            <a:lvl7pPr marL="9246028" indent="0">
              <a:buNone/>
              <a:defRPr sz="5249" b="1"/>
            </a:lvl7pPr>
            <a:lvl8pPr marL="10787041" indent="0">
              <a:buNone/>
              <a:defRPr sz="5249" b="1"/>
            </a:lvl8pPr>
            <a:lvl9pPr marL="123280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006" indent="0">
              <a:buNone/>
              <a:defRPr sz="6914" b="1"/>
            </a:lvl2pPr>
            <a:lvl3pPr marL="3082013" indent="0">
              <a:buNone/>
              <a:defRPr sz="6082" b="1"/>
            </a:lvl3pPr>
            <a:lvl4pPr marL="4623014" indent="0">
              <a:buNone/>
              <a:defRPr sz="5249" b="1"/>
            </a:lvl4pPr>
            <a:lvl5pPr marL="6164022" indent="0">
              <a:buNone/>
              <a:defRPr sz="5249" b="1"/>
            </a:lvl5pPr>
            <a:lvl6pPr marL="7705026" indent="0">
              <a:buNone/>
              <a:defRPr sz="5249" b="1"/>
            </a:lvl6pPr>
            <a:lvl7pPr marL="9246028" indent="0">
              <a:buNone/>
              <a:defRPr sz="5249" b="1"/>
            </a:lvl7pPr>
            <a:lvl8pPr marL="10787041" indent="0">
              <a:buNone/>
              <a:defRPr sz="5249" b="1"/>
            </a:lvl8pPr>
            <a:lvl9pPr marL="123280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006" indent="0">
              <a:buNone/>
              <a:defRPr sz="4164"/>
            </a:lvl2pPr>
            <a:lvl3pPr marL="3082013" indent="0">
              <a:buNone/>
              <a:defRPr sz="3333"/>
            </a:lvl3pPr>
            <a:lvl4pPr marL="4623014" indent="0">
              <a:buNone/>
              <a:defRPr sz="3166"/>
            </a:lvl4pPr>
            <a:lvl5pPr marL="6164022" indent="0">
              <a:buNone/>
              <a:defRPr sz="3166"/>
            </a:lvl5pPr>
            <a:lvl6pPr marL="7705026" indent="0">
              <a:buNone/>
              <a:defRPr sz="3166"/>
            </a:lvl6pPr>
            <a:lvl7pPr marL="9246028" indent="0">
              <a:buNone/>
              <a:defRPr sz="3166"/>
            </a:lvl7pPr>
            <a:lvl8pPr marL="10787041" indent="0">
              <a:buNone/>
              <a:defRPr sz="3166"/>
            </a:lvl8pPr>
            <a:lvl9pPr marL="123280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006" indent="0">
              <a:buNone/>
              <a:defRPr sz="9413"/>
            </a:lvl2pPr>
            <a:lvl3pPr marL="3082013" indent="0">
              <a:buNone/>
              <a:defRPr sz="8332"/>
            </a:lvl3pPr>
            <a:lvl4pPr marL="4623014" indent="0">
              <a:buNone/>
              <a:defRPr sz="6914"/>
            </a:lvl4pPr>
            <a:lvl5pPr marL="6164022" indent="0">
              <a:buNone/>
              <a:defRPr sz="6914"/>
            </a:lvl5pPr>
            <a:lvl6pPr marL="7705026" indent="0">
              <a:buNone/>
              <a:defRPr sz="6914"/>
            </a:lvl6pPr>
            <a:lvl7pPr marL="9246028" indent="0">
              <a:buNone/>
              <a:defRPr sz="6914"/>
            </a:lvl7pPr>
            <a:lvl8pPr marL="10787041" indent="0">
              <a:buNone/>
              <a:defRPr sz="6914"/>
            </a:lvl8pPr>
            <a:lvl9pPr marL="123280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006" indent="0">
              <a:buNone/>
              <a:defRPr sz="4164"/>
            </a:lvl2pPr>
            <a:lvl3pPr marL="3082013" indent="0">
              <a:buNone/>
              <a:defRPr sz="3333"/>
            </a:lvl3pPr>
            <a:lvl4pPr marL="4623014" indent="0">
              <a:buNone/>
              <a:defRPr sz="3166"/>
            </a:lvl4pPr>
            <a:lvl5pPr marL="6164022" indent="0">
              <a:buNone/>
              <a:defRPr sz="3166"/>
            </a:lvl5pPr>
            <a:lvl6pPr marL="7705026" indent="0">
              <a:buNone/>
              <a:defRPr sz="3166"/>
            </a:lvl6pPr>
            <a:lvl7pPr marL="9246028" indent="0">
              <a:buNone/>
              <a:defRPr sz="3166"/>
            </a:lvl7pPr>
            <a:lvl8pPr marL="10787041" indent="0">
              <a:buNone/>
              <a:defRPr sz="3166"/>
            </a:lvl8pPr>
            <a:lvl9pPr marL="123280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37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1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1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2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3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3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4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5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56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0645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129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193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258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32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387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452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516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645" indent="0">
              <a:buNone/>
              <a:defRPr sz="6914" b="1"/>
            </a:lvl2pPr>
            <a:lvl3pPr marL="3081297" indent="0">
              <a:buNone/>
              <a:defRPr sz="6082" b="1"/>
            </a:lvl3pPr>
            <a:lvl4pPr marL="4621934" indent="0">
              <a:buNone/>
              <a:defRPr sz="5249" b="1"/>
            </a:lvl4pPr>
            <a:lvl5pPr marL="6162586" indent="0">
              <a:buNone/>
              <a:defRPr sz="5249" b="1"/>
            </a:lvl5pPr>
            <a:lvl6pPr marL="7703231" indent="0">
              <a:buNone/>
              <a:defRPr sz="5249" b="1"/>
            </a:lvl6pPr>
            <a:lvl7pPr marL="9243871" indent="0">
              <a:buNone/>
              <a:defRPr sz="5249" b="1"/>
            </a:lvl7pPr>
            <a:lvl8pPr marL="10784525" indent="0">
              <a:buNone/>
              <a:defRPr sz="5249" b="1"/>
            </a:lvl8pPr>
            <a:lvl9pPr marL="1232516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645" indent="0">
              <a:buNone/>
              <a:defRPr sz="6914" b="1"/>
            </a:lvl2pPr>
            <a:lvl3pPr marL="3081297" indent="0">
              <a:buNone/>
              <a:defRPr sz="6082" b="1"/>
            </a:lvl3pPr>
            <a:lvl4pPr marL="4621934" indent="0">
              <a:buNone/>
              <a:defRPr sz="5249" b="1"/>
            </a:lvl4pPr>
            <a:lvl5pPr marL="6162586" indent="0">
              <a:buNone/>
              <a:defRPr sz="5249" b="1"/>
            </a:lvl5pPr>
            <a:lvl6pPr marL="7703231" indent="0">
              <a:buNone/>
              <a:defRPr sz="5249" b="1"/>
            </a:lvl6pPr>
            <a:lvl7pPr marL="9243871" indent="0">
              <a:buNone/>
              <a:defRPr sz="5249" b="1"/>
            </a:lvl7pPr>
            <a:lvl8pPr marL="10784525" indent="0">
              <a:buNone/>
              <a:defRPr sz="5249" b="1"/>
            </a:lvl8pPr>
            <a:lvl9pPr marL="1232516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645" indent="0">
              <a:buNone/>
              <a:defRPr sz="4164"/>
            </a:lvl2pPr>
            <a:lvl3pPr marL="3081297" indent="0">
              <a:buNone/>
              <a:defRPr sz="3333"/>
            </a:lvl3pPr>
            <a:lvl4pPr marL="4621934" indent="0">
              <a:buNone/>
              <a:defRPr sz="3166"/>
            </a:lvl4pPr>
            <a:lvl5pPr marL="6162586" indent="0">
              <a:buNone/>
              <a:defRPr sz="3166"/>
            </a:lvl5pPr>
            <a:lvl6pPr marL="7703231" indent="0">
              <a:buNone/>
              <a:defRPr sz="3166"/>
            </a:lvl6pPr>
            <a:lvl7pPr marL="9243871" indent="0">
              <a:buNone/>
              <a:defRPr sz="3166"/>
            </a:lvl7pPr>
            <a:lvl8pPr marL="10784525" indent="0">
              <a:buNone/>
              <a:defRPr sz="3166"/>
            </a:lvl8pPr>
            <a:lvl9pPr marL="1232516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645" indent="0">
              <a:buNone/>
              <a:defRPr sz="9413"/>
            </a:lvl2pPr>
            <a:lvl3pPr marL="3081297" indent="0">
              <a:buNone/>
              <a:defRPr sz="8332"/>
            </a:lvl3pPr>
            <a:lvl4pPr marL="4621934" indent="0">
              <a:buNone/>
              <a:defRPr sz="6914"/>
            </a:lvl4pPr>
            <a:lvl5pPr marL="6162586" indent="0">
              <a:buNone/>
              <a:defRPr sz="6914"/>
            </a:lvl5pPr>
            <a:lvl6pPr marL="7703231" indent="0">
              <a:buNone/>
              <a:defRPr sz="6914"/>
            </a:lvl6pPr>
            <a:lvl7pPr marL="9243871" indent="0">
              <a:buNone/>
              <a:defRPr sz="6914"/>
            </a:lvl7pPr>
            <a:lvl8pPr marL="10784525" indent="0">
              <a:buNone/>
              <a:defRPr sz="6914"/>
            </a:lvl8pPr>
            <a:lvl9pPr marL="1232516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645" indent="0">
              <a:buNone/>
              <a:defRPr sz="4164"/>
            </a:lvl2pPr>
            <a:lvl3pPr marL="3081297" indent="0">
              <a:buNone/>
              <a:defRPr sz="3333"/>
            </a:lvl3pPr>
            <a:lvl4pPr marL="4621934" indent="0">
              <a:buNone/>
              <a:defRPr sz="3166"/>
            </a:lvl4pPr>
            <a:lvl5pPr marL="6162586" indent="0">
              <a:buNone/>
              <a:defRPr sz="3166"/>
            </a:lvl5pPr>
            <a:lvl6pPr marL="7703231" indent="0">
              <a:buNone/>
              <a:defRPr sz="3166"/>
            </a:lvl6pPr>
            <a:lvl7pPr marL="9243871" indent="0">
              <a:buNone/>
              <a:defRPr sz="3166"/>
            </a:lvl7pPr>
            <a:lvl8pPr marL="10784525" indent="0">
              <a:buNone/>
              <a:defRPr sz="3166"/>
            </a:lvl8pPr>
            <a:lvl9pPr marL="1232516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46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46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54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0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0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1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1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1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2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2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71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028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057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085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115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14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171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201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229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283" indent="0">
              <a:buNone/>
              <a:defRPr sz="6914" b="1"/>
            </a:lvl2pPr>
            <a:lvl3pPr marL="3080577" indent="0">
              <a:buNone/>
              <a:defRPr sz="6082" b="1"/>
            </a:lvl3pPr>
            <a:lvl4pPr marL="4620855" indent="0">
              <a:buNone/>
              <a:defRPr sz="5249" b="1"/>
            </a:lvl4pPr>
            <a:lvl5pPr marL="6161151" indent="0">
              <a:buNone/>
              <a:defRPr sz="5249" b="1"/>
            </a:lvl5pPr>
            <a:lvl6pPr marL="7701431" indent="0">
              <a:buNone/>
              <a:defRPr sz="5249" b="1"/>
            </a:lvl6pPr>
            <a:lvl7pPr marL="9241717" indent="0">
              <a:buNone/>
              <a:defRPr sz="5249" b="1"/>
            </a:lvl7pPr>
            <a:lvl8pPr marL="10782012" indent="0">
              <a:buNone/>
              <a:defRPr sz="5249" b="1"/>
            </a:lvl8pPr>
            <a:lvl9pPr marL="1232229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283" indent="0">
              <a:buNone/>
              <a:defRPr sz="6914" b="1"/>
            </a:lvl2pPr>
            <a:lvl3pPr marL="3080577" indent="0">
              <a:buNone/>
              <a:defRPr sz="6082" b="1"/>
            </a:lvl3pPr>
            <a:lvl4pPr marL="4620855" indent="0">
              <a:buNone/>
              <a:defRPr sz="5249" b="1"/>
            </a:lvl4pPr>
            <a:lvl5pPr marL="6161151" indent="0">
              <a:buNone/>
              <a:defRPr sz="5249" b="1"/>
            </a:lvl5pPr>
            <a:lvl6pPr marL="7701431" indent="0">
              <a:buNone/>
              <a:defRPr sz="5249" b="1"/>
            </a:lvl6pPr>
            <a:lvl7pPr marL="9241717" indent="0">
              <a:buNone/>
              <a:defRPr sz="5249" b="1"/>
            </a:lvl7pPr>
            <a:lvl8pPr marL="10782012" indent="0">
              <a:buNone/>
              <a:defRPr sz="5249" b="1"/>
            </a:lvl8pPr>
            <a:lvl9pPr marL="1232229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283" indent="0">
              <a:buNone/>
              <a:defRPr sz="4164"/>
            </a:lvl2pPr>
            <a:lvl3pPr marL="3080577" indent="0">
              <a:buNone/>
              <a:defRPr sz="3333"/>
            </a:lvl3pPr>
            <a:lvl4pPr marL="4620855" indent="0">
              <a:buNone/>
              <a:defRPr sz="3166"/>
            </a:lvl4pPr>
            <a:lvl5pPr marL="6161151" indent="0">
              <a:buNone/>
              <a:defRPr sz="3166"/>
            </a:lvl5pPr>
            <a:lvl6pPr marL="7701431" indent="0">
              <a:buNone/>
              <a:defRPr sz="3166"/>
            </a:lvl6pPr>
            <a:lvl7pPr marL="9241717" indent="0">
              <a:buNone/>
              <a:defRPr sz="3166"/>
            </a:lvl7pPr>
            <a:lvl8pPr marL="10782012" indent="0">
              <a:buNone/>
              <a:defRPr sz="3166"/>
            </a:lvl8pPr>
            <a:lvl9pPr marL="1232229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283" indent="0">
              <a:buNone/>
              <a:defRPr sz="9413"/>
            </a:lvl2pPr>
            <a:lvl3pPr marL="3080577" indent="0">
              <a:buNone/>
              <a:defRPr sz="8332"/>
            </a:lvl3pPr>
            <a:lvl4pPr marL="4620855" indent="0">
              <a:buNone/>
              <a:defRPr sz="6914"/>
            </a:lvl4pPr>
            <a:lvl5pPr marL="6161151" indent="0">
              <a:buNone/>
              <a:defRPr sz="6914"/>
            </a:lvl5pPr>
            <a:lvl6pPr marL="7701431" indent="0">
              <a:buNone/>
              <a:defRPr sz="6914"/>
            </a:lvl6pPr>
            <a:lvl7pPr marL="9241717" indent="0">
              <a:buNone/>
              <a:defRPr sz="6914"/>
            </a:lvl7pPr>
            <a:lvl8pPr marL="10782012" indent="0">
              <a:buNone/>
              <a:defRPr sz="6914"/>
            </a:lvl8pPr>
            <a:lvl9pPr marL="1232229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283" indent="0">
              <a:buNone/>
              <a:defRPr sz="4164"/>
            </a:lvl2pPr>
            <a:lvl3pPr marL="3080577" indent="0">
              <a:buNone/>
              <a:defRPr sz="3333"/>
            </a:lvl3pPr>
            <a:lvl4pPr marL="4620855" indent="0">
              <a:buNone/>
              <a:defRPr sz="3166"/>
            </a:lvl4pPr>
            <a:lvl5pPr marL="6161151" indent="0">
              <a:buNone/>
              <a:defRPr sz="3166"/>
            </a:lvl5pPr>
            <a:lvl6pPr marL="7701431" indent="0">
              <a:buNone/>
              <a:defRPr sz="3166"/>
            </a:lvl6pPr>
            <a:lvl7pPr marL="9241717" indent="0">
              <a:buNone/>
              <a:defRPr sz="3166"/>
            </a:lvl7pPr>
            <a:lvl8pPr marL="10782012" indent="0">
              <a:buNone/>
              <a:defRPr sz="3166"/>
            </a:lvl8pPr>
            <a:lvl9pPr marL="1232229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63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63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068" tIns="153970" rIns="308068" bIns="15397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730" tIns="184788" rIns="369730" bIns="18478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9924" indent="0">
              <a:buNone/>
              <a:defRPr sz="6082"/>
            </a:lvl2pPr>
            <a:lvl3pPr marL="3079863" indent="0">
              <a:buNone/>
              <a:defRPr sz="5249"/>
            </a:lvl3pPr>
            <a:lvl4pPr marL="4619778" indent="0">
              <a:buNone/>
              <a:defRPr sz="4833"/>
            </a:lvl4pPr>
            <a:lvl5pPr marL="6159711" indent="0">
              <a:buNone/>
              <a:defRPr sz="4833"/>
            </a:lvl5pPr>
            <a:lvl6pPr marL="7699640" indent="0">
              <a:buNone/>
              <a:defRPr sz="4833"/>
            </a:lvl6pPr>
            <a:lvl7pPr marL="9239559" indent="0">
              <a:buNone/>
              <a:defRPr sz="4833"/>
            </a:lvl7pPr>
            <a:lvl8pPr marL="10779498" indent="0">
              <a:buNone/>
              <a:defRPr sz="4833"/>
            </a:lvl8pPr>
            <a:lvl9pPr marL="1231942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924" indent="0">
              <a:buNone/>
              <a:defRPr sz="6914" b="1"/>
            </a:lvl2pPr>
            <a:lvl3pPr marL="3079863" indent="0">
              <a:buNone/>
              <a:defRPr sz="6082" b="1"/>
            </a:lvl3pPr>
            <a:lvl4pPr marL="4619778" indent="0">
              <a:buNone/>
              <a:defRPr sz="5249" b="1"/>
            </a:lvl4pPr>
            <a:lvl5pPr marL="6159711" indent="0">
              <a:buNone/>
              <a:defRPr sz="5249" b="1"/>
            </a:lvl5pPr>
            <a:lvl6pPr marL="7699640" indent="0">
              <a:buNone/>
              <a:defRPr sz="5249" b="1"/>
            </a:lvl6pPr>
            <a:lvl7pPr marL="9239559" indent="0">
              <a:buNone/>
              <a:defRPr sz="5249" b="1"/>
            </a:lvl7pPr>
            <a:lvl8pPr marL="10779498" indent="0">
              <a:buNone/>
              <a:defRPr sz="5249" b="1"/>
            </a:lvl8pPr>
            <a:lvl9pPr marL="123194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924" indent="0">
              <a:buNone/>
              <a:defRPr sz="6914" b="1"/>
            </a:lvl2pPr>
            <a:lvl3pPr marL="3079863" indent="0">
              <a:buNone/>
              <a:defRPr sz="6082" b="1"/>
            </a:lvl3pPr>
            <a:lvl4pPr marL="4619778" indent="0">
              <a:buNone/>
              <a:defRPr sz="5249" b="1"/>
            </a:lvl4pPr>
            <a:lvl5pPr marL="6159711" indent="0">
              <a:buNone/>
              <a:defRPr sz="5249" b="1"/>
            </a:lvl5pPr>
            <a:lvl6pPr marL="7699640" indent="0">
              <a:buNone/>
              <a:defRPr sz="5249" b="1"/>
            </a:lvl6pPr>
            <a:lvl7pPr marL="9239559" indent="0">
              <a:buNone/>
              <a:defRPr sz="5249" b="1"/>
            </a:lvl7pPr>
            <a:lvl8pPr marL="10779498" indent="0">
              <a:buNone/>
              <a:defRPr sz="5249" b="1"/>
            </a:lvl8pPr>
            <a:lvl9pPr marL="123194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924" indent="0">
              <a:buNone/>
              <a:defRPr sz="4164"/>
            </a:lvl2pPr>
            <a:lvl3pPr marL="3079863" indent="0">
              <a:buNone/>
              <a:defRPr sz="3333"/>
            </a:lvl3pPr>
            <a:lvl4pPr marL="4619778" indent="0">
              <a:buNone/>
              <a:defRPr sz="3166"/>
            </a:lvl4pPr>
            <a:lvl5pPr marL="6159711" indent="0">
              <a:buNone/>
              <a:defRPr sz="3166"/>
            </a:lvl5pPr>
            <a:lvl6pPr marL="7699640" indent="0">
              <a:buNone/>
              <a:defRPr sz="3166"/>
            </a:lvl6pPr>
            <a:lvl7pPr marL="9239559" indent="0">
              <a:buNone/>
              <a:defRPr sz="3166"/>
            </a:lvl7pPr>
            <a:lvl8pPr marL="10779498" indent="0">
              <a:buNone/>
              <a:defRPr sz="3166"/>
            </a:lvl8pPr>
            <a:lvl9pPr marL="123194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924" indent="0">
              <a:buNone/>
              <a:defRPr sz="9413"/>
            </a:lvl2pPr>
            <a:lvl3pPr marL="3079863" indent="0">
              <a:buNone/>
              <a:defRPr sz="8332"/>
            </a:lvl3pPr>
            <a:lvl4pPr marL="4619778" indent="0">
              <a:buNone/>
              <a:defRPr sz="6914"/>
            </a:lvl4pPr>
            <a:lvl5pPr marL="6159711" indent="0">
              <a:buNone/>
              <a:defRPr sz="6914"/>
            </a:lvl5pPr>
            <a:lvl6pPr marL="7699640" indent="0">
              <a:buNone/>
              <a:defRPr sz="6914"/>
            </a:lvl6pPr>
            <a:lvl7pPr marL="9239559" indent="0">
              <a:buNone/>
              <a:defRPr sz="6914"/>
            </a:lvl7pPr>
            <a:lvl8pPr marL="10779498" indent="0">
              <a:buNone/>
              <a:defRPr sz="6914"/>
            </a:lvl8pPr>
            <a:lvl9pPr marL="1231942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924" indent="0">
              <a:buNone/>
              <a:defRPr sz="4164"/>
            </a:lvl2pPr>
            <a:lvl3pPr marL="3079863" indent="0">
              <a:buNone/>
              <a:defRPr sz="3333"/>
            </a:lvl3pPr>
            <a:lvl4pPr marL="4619778" indent="0">
              <a:buNone/>
              <a:defRPr sz="3166"/>
            </a:lvl4pPr>
            <a:lvl5pPr marL="6159711" indent="0">
              <a:buNone/>
              <a:defRPr sz="3166"/>
            </a:lvl5pPr>
            <a:lvl6pPr marL="7699640" indent="0">
              <a:buNone/>
              <a:defRPr sz="3166"/>
            </a:lvl6pPr>
            <a:lvl7pPr marL="9239559" indent="0">
              <a:buNone/>
              <a:defRPr sz="3166"/>
            </a:lvl7pPr>
            <a:lvl8pPr marL="10779498" indent="0">
              <a:buNone/>
              <a:defRPr sz="3166"/>
            </a:lvl8pPr>
            <a:lvl9pPr marL="123194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8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9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9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8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8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9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37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76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16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97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956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914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870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827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9784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3740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7698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165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569" indent="0">
              <a:buNone/>
              <a:defRPr sz="6914" b="1"/>
            </a:lvl2pPr>
            <a:lvl3pPr marL="3079142" indent="0">
              <a:buNone/>
              <a:defRPr sz="6082" b="1"/>
            </a:lvl3pPr>
            <a:lvl4pPr marL="4618703" indent="0">
              <a:buNone/>
              <a:defRPr sz="5249" b="1"/>
            </a:lvl4pPr>
            <a:lvl5pPr marL="6158274" indent="0">
              <a:buNone/>
              <a:defRPr sz="5249" b="1"/>
            </a:lvl5pPr>
            <a:lvl6pPr marL="7697846" indent="0">
              <a:buNone/>
              <a:defRPr sz="5249" b="1"/>
            </a:lvl6pPr>
            <a:lvl7pPr marL="9237406" indent="0">
              <a:buNone/>
              <a:defRPr sz="5249" b="1"/>
            </a:lvl7pPr>
            <a:lvl8pPr marL="10776982" indent="0">
              <a:buNone/>
              <a:defRPr sz="5249" b="1"/>
            </a:lvl8pPr>
            <a:lvl9pPr marL="123165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569" indent="0">
              <a:buNone/>
              <a:defRPr sz="6914" b="1"/>
            </a:lvl2pPr>
            <a:lvl3pPr marL="3079142" indent="0">
              <a:buNone/>
              <a:defRPr sz="6082" b="1"/>
            </a:lvl3pPr>
            <a:lvl4pPr marL="4618703" indent="0">
              <a:buNone/>
              <a:defRPr sz="5249" b="1"/>
            </a:lvl4pPr>
            <a:lvl5pPr marL="6158274" indent="0">
              <a:buNone/>
              <a:defRPr sz="5249" b="1"/>
            </a:lvl5pPr>
            <a:lvl6pPr marL="7697846" indent="0">
              <a:buNone/>
              <a:defRPr sz="5249" b="1"/>
            </a:lvl6pPr>
            <a:lvl7pPr marL="9237406" indent="0">
              <a:buNone/>
              <a:defRPr sz="5249" b="1"/>
            </a:lvl7pPr>
            <a:lvl8pPr marL="10776982" indent="0">
              <a:buNone/>
              <a:defRPr sz="5249" b="1"/>
            </a:lvl8pPr>
            <a:lvl9pPr marL="123165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569" indent="0">
              <a:buNone/>
              <a:defRPr sz="4164"/>
            </a:lvl2pPr>
            <a:lvl3pPr marL="3079142" indent="0">
              <a:buNone/>
              <a:defRPr sz="3333"/>
            </a:lvl3pPr>
            <a:lvl4pPr marL="4618703" indent="0">
              <a:buNone/>
              <a:defRPr sz="3166"/>
            </a:lvl4pPr>
            <a:lvl5pPr marL="6158274" indent="0">
              <a:buNone/>
              <a:defRPr sz="3166"/>
            </a:lvl5pPr>
            <a:lvl6pPr marL="7697846" indent="0">
              <a:buNone/>
              <a:defRPr sz="3166"/>
            </a:lvl6pPr>
            <a:lvl7pPr marL="9237406" indent="0">
              <a:buNone/>
              <a:defRPr sz="3166"/>
            </a:lvl7pPr>
            <a:lvl8pPr marL="10776982" indent="0">
              <a:buNone/>
              <a:defRPr sz="3166"/>
            </a:lvl8pPr>
            <a:lvl9pPr marL="123165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569" indent="0">
              <a:buNone/>
              <a:defRPr sz="9413"/>
            </a:lvl2pPr>
            <a:lvl3pPr marL="3079142" indent="0">
              <a:buNone/>
              <a:defRPr sz="8332"/>
            </a:lvl3pPr>
            <a:lvl4pPr marL="4618703" indent="0">
              <a:buNone/>
              <a:defRPr sz="6914"/>
            </a:lvl4pPr>
            <a:lvl5pPr marL="6158274" indent="0">
              <a:buNone/>
              <a:defRPr sz="6914"/>
            </a:lvl5pPr>
            <a:lvl6pPr marL="7697846" indent="0">
              <a:buNone/>
              <a:defRPr sz="6914"/>
            </a:lvl6pPr>
            <a:lvl7pPr marL="9237406" indent="0">
              <a:buNone/>
              <a:defRPr sz="6914"/>
            </a:lvl7pPr>
            <a:lvl8pPr marL="10776982" indent="0">
              <a:buNone/>
              <a:defRPr sz="6914"/>
            </a:lvl8pPr>
            <a:lvl9pPr marL="12316545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569" indent="0">
              <a:buNone/>
              <a:defRPr sz="4164"/>
            </a:lvl2pPr>
            <a:lvl3pPr marL="3079142" indent="0">
              <a:buNone/>
              <a:defRPr sz="3333"/>
            </a:lvl3pPr>
            <a:lvl4pPr marL="4618703" indent="0">
              <a:buNone/>
              <a:defRPr sz="3166"/>
            </a:lvl4pPr>
            <a:lvl5pPr marL="6158274" indent="0">
              <a:buNone/>
              <a:defRPr sz="3166"/>
            </a:lvl5pPr>
            <a:lvl6pPr marL="7697846" indent="0">
              <a:buNone/>
              <a:defRPr sz="3166"/>
            </a:lvl6pPr>
            <a:lvl7pPr marL="9237406" indent="0">
              <a:buNone/>
              <a:defRPr sz="3166"/>
            </a:lvl7pPr>
            <a:lvl8pPr marL="10776982" indent="0">
              <a:buNone/>
              <a:defRPr sz="3166"/>
            </a:lvl8pPr>
            <a:lvl9pPr marL="123165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9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9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18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769609" indent="0" algn="ctr">
              <a:buNone/>
              <a:defRPr/>
            </a:lvl2pPr>
            <a:lvl3pPr marL="1539213" indent="0" algn="ctr">
              <a:buNone/>
              <a:defRPr/>
            </a:lvl3pPr>
            <a:lvl4pPr marL="2308812" indent="0" algn="ctr">
              <a:buNone/>
              <a:defRPr/>
            </a:lvl4pPr>
            <a:lvl5pPr marL="3078420" indent="0" algn="ctr">
              <a:buNone/>
              <a:defRPr/>
            </a:lvl5pPr>
            <a:lvl6pPr marL="3848007" indent="0" algn="ctr">
              <a:buNone/>
              <a:defRPr/>
            </a:lvl6pPr>
            <a:lvl7pPr marL="4617629" indent="0" algn="ctr">
              <a:buNone/>
              <a:defRPr/>
            </a:lvl7pPr>
            <a:lvl8pPr marL="5387228" indent="0" algn="ctr">
              <a:buNone/>
              <a:defRPr/>
            </a:lvl8pPr>
            <a:lvl9pPr marL="6156840" indent="0" algn="ctr">
              <a:buNone/>
              <a:defRPr/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30"/>
            <a:ext cx="24483061" cy="7149947"/>
          </a:xfrm>
        </p:spPr>
        <p:txBody>
          <a:bodyPr/>
          <a:lstStyle>
            <a:lvl1pPr algn="l">
              <a:defRPr sz="6914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2"/>
            <a:ext cx="24483061" cy="7874947"/>
          </a:xfrm>
        </p:spPr>
        <p:txBody>
          <a:bodyPr anchor="b"/>
          <a:lstStyle>
            <a:lvl1pPr marL="0" indent="0">
              <a:buNone/>
              <a:defRPr sz="3333"/>
            </a:lvl1pPr>
            <a:lvl2pPr marL="769609" indent="0">
              <a:buNone/>
              <a:defRPr sz="3166"/>
            </a:lvl2pPr>
            <a:lvl3pPr marL="1539213" indent="0">
              <a:buNone/>
              <a:defRPr sz="2750"/>
            </a:lvl3pPr>
            <a:lvl4pPr marL="2308812" indent="0">
              <a:buNone/>
              <a:defRPr sz="2333"/>
            </a:lvl4pPr>
            <a:lvl5pPr marL="3078420" indent="0">
              <a:buNone/>
              <a:defRPr sz="2333"/>
            </a:lvl5pPr>
            <a:lvl6pPr marL="3848007" indent="0">
              <a:buNone/>
              <a:defRPr sz="2333"/>
            </a:lvl6pPr>
            <a:lvl7pPr marL="4617629" indent="0">
              <a:buNone/>
              <a:defRPr sz="2333"/>
            </a:lvl7pPr>
            <a:lvl8pPr marL="5387228" indent="0">
              <a:buNone/>
              <a:defRPr sz="2333"/>
            </a:lvl8pPr>
            <a:lvl9pPr marL="6156840" indent="0">
              <a:buNone/>
              <a:defRPr sz="2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2" y="5499965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4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9" y="5499965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4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0"/>
            <a:ext cx="12726591" cy="3358312"/>
          </a:xfrm>
        </p:spPr>
        <p:txBody>
          <a:bodyPr anchor="b"/>
          <a:lstStyle>
            <a:lvl1pPr marL="0" indent="0">
              <a:buNone/>
              <a:defRPr sz="4164" b="1"/>
            </a:lvl1pPr>
            <a:lvl2pPr marL="769609" indent="0">
              <a:buNone/>
              <a:defRPr sz="3333" b="1"/>
            </a:lvl2pPr>
            <a:lvl3pPr marL="1539213" indent="0">
              <a:buNone/>
              <a:defRPr sz="3166" b="1"/>
            </a:lvl3pPr>
            <a:lvl4pPr marL="2308812" indent="0">
              <a:buNone/>
              <a:defRPr sz="2750" b="1"/>
            </a:lvl4pPr>
            <a:lvl5pPr marL="3078420" indent="0">
              <a:buNone/>
              <a:defRPr sz="2750" b="1"/>
            </a:lvl5pPr>
            <a:lvl6pPr marL="3848007" indent="0">
              <a:buNone/>
              <a:defRPr sz="2750" b="1"/>
            </a:lvl6pPr>
            <a:lvl7pPr marL="4617629" indent="0">
              <a:buNone/>
              <a:defRPr sz="2750" b="1"/>
            </a:lvl7pPr>
            <a:lvl8pPr marL="5387228" indent="0">
              <a:buNone/>
              <a:defRPr sz="2750" b="1"/>
            </a:lvl8pPr>
            <a:lvl9pPr marL="6156840" indent="0">
              <a:buNone/>
              <a:defRPr sz="275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4164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0"/>
            <a:ext cx="12731591" cy="3358312"/>
          </a:xfrm>
        </p:spPr>
        <p:txBody>
          <a:bodyPr anchor="b"/>
          <a:lstStyle>
            <a:lvl1pPr marL="0" indent="0">
              <a:buNone/>
              <a:defRPr sz="4164" b="1"/>
            </a:lvl1pPr>
            <a:lvl2pPr marL="769609" indent="0">
              <a:buNone/>
              <a:defRPr sz="3333" b="1"/>
            </a:lvl2pPr>
            <a:lvl3pPr marL="1539213" indent="0">
              <a:buNone/>
              <a:defRPr sz="3166" b="1"/>
            </a:lvl3pPr>
            <a:lvl4pPr marL="2308812" indent="0">
              <a:buNone/>
              <a:defRPr sz="2750" b="1"/>
            </a:lvl4pPr>
            <a:lvl5pPr marL="3078420" indent="0">
              <a:buNone/>
              <a:defRPr sz="2750" b="1"/>
            </a:lvl5pPr>
            <a:lvl6pPr marL="3848007" indent="0">
              <a:buNone/>
              <a:defRPr sz="2750" b="1"/>
            </a:lvl6pPr>
            <a:lvl7pPr marL="4617629" indent="0">
              <a:buNone/>
              <a:defRPr sz="2750" b="1"/>
            </a:lvl7pPr>
            <a:lvl8pPr marL="5387228" indent="0">
              <a:buNone/>
              <a:defRPr sz="2750" b="1"/>
            </a:lvl8pPr>
            <a:lvl9pPr marL="6156840" indent="0">
              <a:buNone/>
              <a:defRPr sz="275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4164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5249"/>
            </a:lvl1pPr>
            <a:lvl2pPr>
              <a:defRPr sz="4833"/>
            </a:lvl2pPr>
            <a:lvl3pPr>
              <a:defRPr sz="4164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5"/>
            <a:ext cx="9476185" cy="24624823"/>
          </a:xfrm>
        </p:spPr>
        <p:txBody>
          <a:bodyPr/>
          <a:lstStyle>
            <a:lvl1pPr marL="0" indent="0">
              <a:buNone/>
              <a:defRPr sz="2333"/>
            </a:lvl1pPr>
            <a:lvl2pPr marL="769609" indent="0">
              <a:buNone/>
              <a:defRPr sz="1916"/>
            </a:lvl2pPr>
            <a:lvl3pPr marL="1539213" indent="0">
              <a:buNone/>
              <a:defRPr sz="1500"/>
            </a:lvl3pPr>
            <a:lvl4pPr marL="2308812" indent="0">
              <a:buNone/>
              <a:defRPr sz="1500"/>
            </a:lvl4pPr>
            <a:lvl5pPr marL="3078420" indent="0">
              <a:buNone/>
              <a:defRPr sz="1500"/>
            </a:lvl5pPr>
            <a:lvl6pPr marL="3848007" indent="0">
              <a:buNone/>
              <a:defRPr sz="1500"/>
            </a:lvl6pPr>
            <a:lvl7pPr marL="4617629" indent="0">
              <a:buNone/>
              <a:defRPr sz="1500"/>
            </a:lvl7pPr>
            <a:lvl8pPr marL="5387228" indent="0">
              <a:buNone/>
              <a:defRPr sz="1500"/>
            </a:lvl8pPr>
            <a:lvl9pPr marL="6156840" indent="0">
              <a:buNone/>
              <a:defRPr sz="15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5249"/>
            </a:lvl1pPr>
            <a:lvl2pPr marL="769609" indent="0">
              <a:buNone/>
              <a:defRPr sz="4833"/>
            </a:lvl2pPr>
            <a:lvl3pPr marL="1539213" indent="0">
              <a:buNone/>
              <a:defRPr sz="4164"/>
            </a:lvl3pPr>
            <a:lvl4pPr marL="2308812" indent="0">
              <a:buNone/>
              <a:defRPr sz="3333"/>
            </a:lvl4pPr>
            <a:lvl5pPr marL="3078420" indent="0">
              <a:buNone/>
              <a:defRPr sz="3333"/>
            </a:lvl5pPr>
            <a:lvl6pPr marL="3848007" indent="0">
              <a:buNone/>
              <a:defRPr sz="3333"/>
            </a:lvl6pPr>
            <a:lvl7pPr marL="4617629" indent="0">
              <a:buNone/>
              <a:defRPr sz="3333"/>
            </a:lvl7pPr>
            <a:lvl8pPr marL="5387228" indent="0">
              <a:buNone/>
              <a:defRPr sz="3333"/>
            </a:lvl8pPr>
            <a:lvl9pPr marL="6156840" indent="0">
              <a:buNone/>
              <a:defRPr sz="3333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1"/>
            <a:ext cx="17282160" cy="4224972"/>
          </a:xfrm>
        </p:spPr>
        <p:txBody>
          <a:bodyPr/>
          <a:lstStyle>
            <a:lvl1pPr marL="0" indent="0">
              <a:buNone/>
              <a:defRPr sz="2333"/>
            </a:lvl1pPr>
            <a:lvl2pPr marL="769609" indent="0">
              <a:buNone/>
              <a:defRPr sz="1916"/>
            </a:lvl2pPr>
            <a:lvl3pPr marL="1539213" indent="0">
              <a:buNone/>
              <a:defRPr sz="1500"/>
            </a:lvl3pPr>
            <a:lvl4pPr marL="2308812" indent="0">
              <a:buNone/>
              <a:defRPr sz="1500"/>
            </a:lvl4pPr>
            <a:lvl5pPr marL="3078420" indent="0">
              <a:buNone/>
              <a:defRPr sz="1500"/>
            </a:lvl5pPr>
            <a:lvl6pPr marL="3848007" indent="0">
              <a:buNone/>
              <a:defRPr sz="1500"/>
            </a:lvl6pPr>
            <a:lvl7pPr marL="4617629" indent="0">
              <a:buNone/>
              <a:defRPr sz="1500"/>
            </a:lvl7pPr>
            <a:lvl8pPr marL="5387228" indent="0">
              <a:buNone/>
              <a:defRPr sz="1500"/>
            </a:lvl8pPr>
            <a:lvl9pPr marL="6156840" indent="0">
              <a:buNone/>
              <a:defRPr sz="15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853" tIns="153859" rIns="307853" bIns="1538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3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853" indent="0">
              <a:buNone/>
              <a:defRPr sz="6082"/>
            </a:lvl2pPr>
            <a:lvl3pPr marL="3077706" indent="0">
              <a:buNone/>
              <a:defRPr sz="5249"/>
            </a:lvl3pPr>
            <a:lvl4pPr marL="4616551" indent="0">
              <a:buNone/>
              <a:defRPr sz="4833"/>
            </a:lvl4pPr>
            <a:lvl5pPr marL="6155401" indent="0">
              <a:buNone/>
              <a:defRPr sz="4833"/>
            </a:lvl5pPr>
            <a:lvl6pPr marL="7694257" indent="0">
              <a:buNone/>
              <a:defRPr sz="4833"/>
            </a:lvl6pPr>
            <a:lvl7pPr marL="9233098" indent="0">
              <a:buNone/>
              <a:defRPr sz="4833"/>
            </a:lvl7pPr>
            <a:lvl8pPr marL="10771958" indent="0">
              <a:buNone/>
              <a:defRPr sz="4833"/>
            </a:lvl8pPr>
            <a:lvl9pPr marL="123108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853" indent="0">
              <a:buNone/>
              <a:defRPr sz="6914" b="1"/>
            </a:lvl2pPr>
            <a:lvl3pPr marL="3077706" indent="0">
              <a:buNone/>
              <a:defRPr sz="6082" b="1"/>
            </a:lvl3pPr>
            <a:lvl4pPr marL="4616551" indent="0">
              <a:buNone/>
              <a:defRPr sz="5249" b="1"/>
            </a:lvl4pPr>
            <a:lvl5pPr marL="6155401" indent="0">
              <a:buNone/>
              <a:defRPr sz="5249" b="1"/>
            </a:lvl5pPr>
            <a:lvl6pPr marL="7694257" indent="0">
              <a:buNone/>
              <a:defRPr sz="5249" b="1"/>
            </a:lvl6pPr>
            <a:lvl7pPr marL="9233098" indent="0">
              <a:buNone/>
              <a:defRPr sz="5249" b="1"/>
            </a:lvl7pPr>
            <a:lvl8pPr marL="10771958" indent="0">
              <a:buNone/>
              <a:defRPr sz="5249" b="1"/>
            </a:lvl8pPr>
            <a:lvl9pPr marL="12310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853" indent="0">
              <a:buNone/>
              <a:defRPr sz="6914" b="1"/>
            </a:lvl2pPr>
            <a:lvl3pPr marL="3077706" indent="0">
              <a:buNone/>
              <a:defRPr sz="6082" b="1"/>
            </a:lvl3pPr>
            <a:lvl4pPr marL="4616551" indent="0">
              <a:buNone/>
              <a:defRPr sz="5249" b="1"/>
            </a:lvl4pPr>
            <a:lvl5pPr marL="6155401" indent="0">
              <a:buNone/>
              <a:defRPr sz="5249" b="1"/>
            </a:lvl5pPr>
            <a:lvl6pPr marL="7694257" indent="0">
              <a:buNone/>
              <a:defRPr sz="5249" b="1"/>
            </a:lvl6pPr>
            <a:lvl7pPr marL="9233098" indent="0">
              <a:buNone/>
              <a:defRPr sz="5249" b="1"/>
            </a:lvl7pPr>
            <a:lvl8pPr marL="10771958" indent="0">
              <a:buNone/>
              <a:defRPr sz="5249" b="1"/>
            </a:lvl8pPr>
            <a:lvl9pPr marL="12310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853" indent="0">
              <a:buNone/>
              <a:defRPr sz="4164"/>
            </a:lvl2pPr>
            <a:lvl3pPr marL="3077706" indent="0">
              <a:buNone/>
              <a:defRPr sz="3333"/>
            </a:lvl3pPr>
            <a:lvl4pPr marL="4616551" indent="0">
              <a:buNone/>
              <a:defRPr sz="3166"/>
            </a:lvl4pPr>
            <a:lvl5pPr marL="6155401" indent="0">
              <a:buNone/>
              <a:defRPr sz="3166"/>
            </a:lvl5pPr>
            <a:lvl6pPr marL="7694257" indent="0">
              <a:buNone/>
              <a:defRPr sz="3166"/>
            </a:lvl6pPr>
            <a:lvl7pPr marL="9233098" indent="0">
              <a:buNone/>
              <a:defRPr sz="3166"/>
            </a:lvl7pPr>
            <a:lvl8pPr marL="10771958" indent="0">
              <a:buNone/>
              <a:defRPr sz="3166"/>
            </a:lvl8pPr>
            <a:lvl9pPr marL="12310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853" indent="0">
              <a:buNone/>
              <a:defRPr sz="9413"/>
            </a:lvl2pPr>
            <a:lvl3pPr marL="3077706" indent="0">
              <a:buNone/>
              <a:defRPr sz="8332"/>
            </a:lvl3pPr>
            <a:lvl4pPr marL="4616551" indent="0">
              <a:buNone/>
              <a:defRPr sz="6914"/>
            </a:lvl4pPr>
            <a:lvl5pPr marL="6155401" indent="0">
              <a:buNone/>
              <a:defRPr sz="6914"/>
            </a:lvl5pPr>
            <a:lvl6pPr marL="7694257" indent="0">
              <a:buNone/>
              <a:defRPr sz="6914"/>
            </a:lvl6pPr>
            <a:lvl7pPr marL="9233098" indent="0">
              <a:buNone/>
              <a:defRPr sz="6914"/>
            </a:lvl7pPr>
            <a:lvl8pPr marL="10771958" indent="0">
              <a:buNone/>
              <a:defRPr sz="6914"/>
            </a:lvl8pPr>
            <a:lvl9pPr marL="123108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853" indent="0">
              <a:buNone/>
              <a:defRPr sz="4164"/>
            </a:lvl2pPr>
            <a:lvl3pPr marL="3077706" indent="0">
              <a:buNone/>
              <a:defRPr sz="3333"/>
            </a:lvl3pPr>
            <a:lvl4pPr marL="4616551" indent="0">
              <a:buNone/>
              <a:defRPr sz="3166"/>
            </a:lvl4pPr>
            <a:lvl5pPr marL="6155401" indent="0">
              <a:buNone/>
              <a:defRPr sz="3166"/>
            </a:lvl5pPr>
            <a:lvl6pPr marL="7694257" indent="0">
              <a:buNone/>
              <a:defRPr sz="3166"/>
            </a:lvl6pPr>
            <a:lvl7pPr marL="9233098" indent="0">
              <a:buNone/>
              <a:defRPr sz="3166"/>
            </a:lvl7pPr>
            <a:lvl8pPr marL="10771958" indent="0">
              <a:buNone/>
              <a:defRPr sz="3166"/>
            </a:lvl8pPr>
            <a:lvl9pPr marL="12310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83" tIns="153820" rIns="307783" bIns="15382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4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496" indent="0">
              <a:buNone/>
              <a:defRPr sz="6082"/>
            </a:lvl2pPr>
            <a:lvl3pPr marL="3076986" indent="0">
              <a:buNone/>
              <a:defRPr sz="5249"/>
            </a:lvl3pPr>
            <a:lvl4pPr marL="4615478" indent="0">
              <a:buNone/>
              <a:defRPr sz="4833"/>
            </a:lvl4pPr>
            <a:lvl5pPr marL="6153963" indent="0">
              <a:buNone/>
              <a:defRPr sz="4833"/>
            </a:lvl5pPr>
            <a:lvl6pPr marL="7692460" indent="0">
              <a:buNone/>
              <a:defRPr sz="4833"/>
            </a:lvl6pPr>
            <a:lvl7pPr marL="9230946" indent="0">
              <a:buNone/>
              <a:defRPr sz="4833"/>
            </a:lvl7pPr>
            <a:lvl8pPr marL="10769446" indent="0">
              <a:buNone/>
              <a:defRPr sz="4833"/>
            </a:lvl8pPr>
            <a:lvl9pPr marL="1230793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496" indent="0">
              <a:buNone/>
              <a:defRPr sz="6914" b="1"/>
            </a:lvl2pPr>
            <a:lvl3pPr marL="3076986" indent="0">
              <a:buNone/>
              <a:defRPr sz="6082" b="1"/>
            </a:lvl3pPr>
            <a:lvl4pPr marL="4615478" indent="0">
              <a:buNone/>
              <a:defRPr sz="5249" b="1"/>
            </a:lvl4pPr>
            <a:lvl5pPr marL="6153963" indent="0">
              <a:buNone/>
              <a:defRPr sz="5249" b="1"/>
            </a:lvl5pPr>
            <a:lvl6pPr marL="7692460" indent="0">
              <a:buNone/>
              <a:defRPr sz="5249" b="1"/>
            </a:lvl6pPr>
            <a:lvl7pPr marL="9230946" indent="0">
              <a:buNone/>
              <a:defRPr sz="5249" b="1"/>
            </a:lvl7pPr>
            <a:lvl8pPr marL="10769446" indent="0">
              <a:buNone/>
              <a:defRPr sz="5249" b="1"/>
            </a:lvl8pPr>
            <a:lvl9pPr marL="1230793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496" indent="0">
              <a:buNone/>
              <a:defRPr sz="6914" b="1"/>
            </a:lvl2pPr>
            <a:lvl3pPr marL="3076986" indent="0">
              <a:buNone/>
              <a:defRPr sz="6082" b="1"/>
            </a:lvl3pPr>
            <a:lvl4pPr marL="4615478" indent="0">
              <a:buNone/>
              <a:defRPr sz="5249" b="1"/>
            </a:lvl4pPr>
            <a:lvl5pPr marL="6153963" indent="0">
              <a:buNone/>
              <a:defRPr sz="5249" b="1"/>
            </a:lvl5pPr>
            <a:lvl6pPr marL="7692460" indent="0">
              <a:buNone/>
              <a:defRPr sz="5249" b="1"/>
            </a:lvl6pPr>
            <a:lvl7pPr marL="9230946" indent="0">
              <a:buNone/>
              <a:defRPr sz="5249" b="1"/>
            </a:lvl7pPr>
            <a:lvl8pPr marL="10769446" indent="0">
              <a:buNone/>
              <a:defRPr sz="5249" b="1"/>
            </a:lvl8pPr>
            <a:lvl9pPr marL="1230793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0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496" indent="0">
              <a:buNone/>
              <a:defRPr sz="4164"/>
            </a:lvl2pPr>
            <a:lvl3pPr marL="3076986" indent="0">
              <a:buNone/>
              <a:defRPr sz="3333"/>
            </a:lvl3pPr>
            <a:lvl4pPr marL="4615478" indent="0">
              <a:buNone/>
              <a:defRPr sz="3166"/>
            </a:lvl4pPr>
            <a:lvl5pPr marL="6153963" indent="0">
              <a:buNone/>
              <a:defRPr sz="3166"/>
            </a:lvl5pPr>
            <a:lvl6pPr marL="7692460" indent="0">
              <a:buNone/>
              <a:defRPr sz="3166"/>
            </a:lvl6pPr>
            <a:lvl7pPr marL="9230946" indent="0">
              <a:buNone/>
              <a:defRPr sz="3166"/>
            </a:lvl7pPr>
            <a:lvl8pPr marL="10769446" indent="0">
              <a:buNone/>
              <a:defRPr sz="3166"/>
            </a:lvl8pPr>
            <a:lvl9pPr marL="1230793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496" indent="0">
              <a:buNone/>
              <a:defRPr sz="9413"/>
            </a:lvl2pPr>
            <a:lvl3pPr marL="3076986" indent="0">
              <a:buNone/>
              <a:defRPr sz="8332"/>
            </a:lvl3pPr>
            <a:lvl4pPr marL="4615478" indent="0">
              <a:buNone/>
              <a:defRPr sz="6914"/>
            </a:lvl4pPr>
            <a:lvl5pPr marL="6153963" indent="0">
              <a:buNone/>
              <a:defRPr sz="6914"/>
            </a:lvl5pPr>
            <a:lvl6pPr marL="7692460" indent="0">
              <a:buNone/>
              <a:defRPr sz="6914"/>
            </a:lvl6pPr>
            <a:lvl7pPr marL="9230946" indent="0">
              <a:buNone/>
              <a:defRPr sz="6914"/>
            </a:lvl7pPr>
            <a:lvl8pPr marL="10769446" indent="0">
              <a:buNone/>
              <a:defRPr sz="6914"/>
            </a:lvl8pPr>
            <a:lvl9pPr marL="1230793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496" indent="0">
              <a:buNone/>
              <a:defRPr sz="4164"/>
            </a:lvl2pPr>
            <a:lvl3pPr marL="3076986" indent="0">
              <a:buNone/>
              <a:defRPr sz="3333"/>
            </a:lvl3pPr>
            <a:lvl4pPr marL="4615478" indent="0">
              <a:buNone/>
              <a:defRPr sz="3166"/>
            </a:lvl4pPr>
            <a:lvl5pPr marL="6153963" indent="0">
              <a:buNone/>
              <a:defRPr sz="3166"/>
            </a:lvl5pPr>
            <a:lvl6pPr marL="7692460" indent="0">
              <a:buNone/>
              <a:defRPr sz="3166"/>
            </a:lvl6pPr>
            <a:lvl7pPr marL="9230946" indent="0">
              <a:buNone/>
              <a:defRPr sz="3166"/>
            </a:lvl7pPr>
            <a:lvl8pPr marL="10769446" indent="0">
              <a:buNone/>
              <a:defRPr sz="3166"/>
            </a:lvl8pPr>
            <a:lvl9pPr marL="1230793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09" tIns="153782" rIns="307709" bIns="1537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00" tIns="184563" rIns="369300" bIns="18456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141" indent="0">
              <a:buNone/>
              <a:defRPr sz="6082"/>
            </a:lvl2pPr>
            <a:lvl3pPr marL="3076270" indent="0">
              <a:buNone/>
              <a:defRPr sz="5249"/>
            </a:lvl3pPr>
            <a:lvl4pPr marL="4614399" indent="0">
              <a:buNone/>
              <a:defRPr sz="4833"/>
            </a:lvl4pPr>
            <a:lvl5pPr marL="6152529" indent="0">
              <a:buNone/>
              <a:defRPr sz="4833"/>
            </a:lvl5pPr>
            <a:lvl6pPr marL="7690670" indent="0">
              <a:buNone/>
              <a:defRPr sz="4833"/>
            </a:lvl6pPr>
            <a:lvl7pPr marL="9228795" indent="0">
              <a:buNone/>
              <a:defRPr sz="4833"/>
            </a:lvl7pPr>
            <a:lvl8pPr marL="10766931" indent="0">
              <a:buNone/>
              <a:defRPr sz="4833"/>
            </a:lvl8pPr>
            <a:lvl9pPr marL="1230506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141" indent="0">
              <a:buNone/>
              <a:defRPr sz="6914" b="1"/>
            </a:lvl2pPr>
            <a:lvl3pPr marL="3076270" indent="0">
              <a:buNone/>
              <a:defRPr sz="6082" b="1"/>
            </a:lvl3pPr>
            <a:lvl4pPr marL="4614399" indent="0">
              <a:buNone/>
              <a:defRPr sz="5249" b="1"/>
            </a:lvl4pPr>
            <a:lvl5pPr marL="6152529" indent="0">
              <a:buNone/>
              <a:defRPr sz="5249" b="1"/>
            </a:lvl5pPr>
            <a:lvl6pPr marL="7690670" indent="0">
              <a:buNone/>
              <a:defRPr sz="5249" b="1"/>
            </a:lvl6pPr>
            <a:lvl7pPr marL="9228795" indent="0">
              <a:buNone/>
              <a:defRPr sz="5249" b="1"/>
            </a:lvl7pPr>
            <a:lvl8pPr marL="10766931" indent="0">
              <a:buNone/>
              <a:defRPr sz="5249" b="1"/>
            </a:lvl8pPr>
            <a:lvl9pPr marL="12305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141" indent="0">
              <a:buNone/>
              <a:defRPr sz="6914" b="1"/>
            </a:lvl2pPr>
            <a:lvl3pPr marL="3076270" indent="0">
              <a:buNone/>
              <a:defRPr sz="6082" b="1"/>
            </a:lvl3pPr>
            <a:lvl4pPr marL="4614399" indent="0">
              <a:buNone/>
              <a:defRPr sz="5249" b="1"/>
            </a:lvl4pPr>
            <a:lvl5pPr marL="6152529" indent="0">
              <a:buNone/>
              <a:defRPr sz="5249" b="1"/>
            </a:lvl5pPr>
            <a:lvl6pPr marL="7690670" indent="0">
              <a:buNone/>
              <a:defRPr sz="5249" b="1"/>
            </a:lvl6pPr>
            <a:lvl7pPr marL="9228795" indent="0">
              <a:buNone/>
              <a:defRPr sz="5249" b="1"/>
            </a:lvl7pPr>
            <a:lvl8pPr marL="10766931" indent="0">
              <a:buNone/>
              <a:defRPr sz="5249" b="1"/>
            </a:lvl8pPr>
            <a:lvl9pPr marL="12305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2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141" indent="0">
              <a:buNone/>
              <a:defRPr sz="4164"/>
            </a:lvl2pPr>
            <a:lvl3pPr marL="3076270" indent="0">
              <a:buNone/>
              <a:defRPr sz="3333"/>
            </a:lvl3pPr>
            <a:lvl4pPr marL="4614399" indent="0">
              <a:buNone/>
              <a:defRPr sz="3166"/>
            </a:lvl4pPr>
            <a:lvl5pPr marL="6152529" indent="0">
              <a:buNone/>
              <a:defRPr sz="3166"/>
            </a:lvl5pPr>
            <a:lvl6pPr marL="7690670" indent="0">
              <a:buNone/>
              <a:defRPr sz="3166"/>
            </a:lvl6pPr>
            <a:lvl7pPr marL="9228795" indent="0">
              <a:buNone/>
              <a:defRPr sz="3166"/>
            </a:lvl7pPr>
            <a:lvl8pPr marL="10766931" indent="0">
              <a:buNone/>
              <a:defRPr sz="3166"/>
            </a:lvl8pPr>
            <a:lvl9pPr marL="12305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141" indent="0">
              <a:buNone/>
              <a:defRPr sz="9413"/>
            </a:lvl2pPr>
            <a:lvl3pPr marL="3076270" indent="0">
              <a:buNone/>
              <a:defRPr sz="8332"/>
            </a:lvl3pPr>
            <a:lvl4pPr marL="4614399" indent="0">
              <a:buNone/>
              <a:defRPr sz="6914"/>
            </a:lvl4pPr>
            <a:lvl5pPr marL="6152529" indent="0">
              <a:buNone/>
              <a:defRPr sz="6914"/>
            </a:lvl5pPr>
            <a:lvl6pPr marL="7690670" indent="0">
              <a:buNone/>
              <a:defRPr sz="6914"/>
            </a:lvl6pPr>
            <a:lvl7pPr marL="9228795" indent="0">
              <a:buNone/>
              <a:defRPr sz="6914"/>
            </a:lvl7pPr>
            <a:lvl8pPr marL="10766931" indent="0">
              <a:buNone/>
              <a:defRPr sz="6914"/>
            </a:lvl8pPr>
            <a:lvl9pPr marL="1230506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141" indent="0">
              <a:buNone/>
              <a:defRPr sz="4164"/>
            </a:lvl2pPr>
            <a:lvl3pPr marL="3076270" indent="0">
              <a:buNone/>
              <a:defRPr sz="3333"/>
            </a:lvl3pPr>
            <a:lvl4pPr marL="4614399" indent="0">
              <a:buNone/>
              <a:defRPr sz="3166"/>
            </a:lvl4pPr>
            <a:lvl5pPr marL="6152529" indent="0">
              <a:buNone/>
              <a:defRPr sz="3166"/>
            </a:lvl5pPr>
            <a:lvl6pPr marL="7690670" indent="0">
              <a:buNone/>
              <a:defRPr sz="3166"/>
            </a:lvl6pPr>
            <a:lvl7pPr marL="9228795" indent="0">
              <a:buNone/>
              <a:defRPr sz="3166"/>
            </a:lvl7pPr>
            <a:lvl8pPr marL="10766931" indent="0">
              <a:buNone/>
              <a:defRPr sz="3166"/>
            </a:lvl8pPr>
            <a:lvl9pPr marL="12305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781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3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781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6841636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7901138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537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5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3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1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8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6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64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02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7" y="6825866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7441655"/>
            <a:ext cx="25923241" cy="24716487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81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7781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55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332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109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887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66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6442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0219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781" indent="0">
              <a:buNone/>
              <a:defRPr sz="6914" b="1"/>
            </a:lvl2pPr>
            <a:lvl3pPr marL="3075552" indent="0">
              <a:buNone/>
              <a:defRPr sz="6082" b="1"/>
            </a:lvl3pPr>
            <a:lvl4pPr marL="4613324" indent="0">
              <a:buNone/>
              <a:defRPr sz="5249" b="1"/>
            </a:lvl4pPr>
            <a:lvl5pPr marL="6151096" indent="0">
              <a:buNone/>
              <a:defRPr sz="5249" b="1"/>
            </a:lvl5pPr>
            <a:lvl6pPr marL="7688874" indent="0">
              <a:buNone/>
              <a:defRPr sz="5249" b="1"/>
            </a:lvl6pPr>
            <a:lvl7pPr marL="9226645" indent="0">
              <a:buNone/>
              <a:defRPr sz="5249" b="1"/>
            </a:lvl7pPr>
            <a:lvl8pPr marL="10764421" indent="0">
              <a:buNone/>
              <a:defRPr sz="5249" b="1"/>
            </a:lvl8pPr>
            <a:lvl9pPr marL="123021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781" indent="0">
              <a:buNone/>
              <a:defRPr sz="6914" b="1"/>
            </a:lvl2pPr>
            <a:lvl3pPr marL="3075552" indent="0">
              <a:buNone/>
              <a:defRPr sz="6082" b="1"/>
            </a:lvl3pPr>
            <a:lvl4pPr marL="4613324" indent="0">
              <a:buNone/>
              <a:defRPr sz="5249" b="1"/>
            </a:lvl4pPr>
            <a:lvl5pPr marL="6151096" indent="0">
              <a:buNone/>
              <a:defRPr sz="5249" b="1"/>
            </a:lvl5pPr>
            <a:lvl6pPr marL="7688874" indent="0">
              <a:buNone/>
              <a:defRPr sz="5249" b="1"/>
            </a:lvl6pPr>
            <a:lvl7pPr marL="9226645" indent="0">
              <a:buNone/>
              <a:defRPr sz="5249" b="1"/>
            </a:lvl7pPr>
            <a:lvl8pPr marL="10764421" indent="0">
              <a:buNone/>
              <a:defRPr sz="5249" b="1"/>
            </a:lvl8pPr>
            <a:lvl9pPr marL="123021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3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781" indent="0">
              <a:buNone/>
              <a:defRPr sz="4164"/>
            </a:lvl2pPr>
            <a:lvl3pPr marL="3075552" indent="0">
              <a:buNone/>
              <a:defRPr sz="3333"/>
            </a:lvl3pPr>
            <a:lvl4pPr marL="4613324" indent="0">
              <a:buNone/>
              <a:defRPr sz="3166"/>
            </a:lvl4pPr>
            <a:lvl5pPr marL="6151096" indent="0">
              <a:buNone/>
              <a:defRPr sz="3166"/>
            </a:lvl5pPr>
            <a:lvl6pPr marL="7688874" indent="0">
              <a:buNone/>
              <a:defRPr sz="3166"/>
            </a:lvl6pPr>
            <a:lvl7pPr marL="9226645" indent="0">
              <a:buNone/>
              <a:defRPr sz="3166"/>
            </a:lvl7pPr>
            <a:lvl8pPr marL="10764421" indent="0">
              <a:buNone/>
              <a:defRPr sz="3166"/>
            </a:lvl8pPr>
            <a:lvl9pPr marL="123021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0832"/>
            </a:lvl1pPr>
            <a:lvl2pPr marL="1537781" indent="0">
              <a:buNone/>
              <a:defRPr sz="9413"/>
            </a:lvl2pPr>
            <a:lvl3pPr marL="3075552" indent="0">
              <a:buNone/>
              <a:defRPr sz="8332"/>
            </a:lvl3pPr>
            <a:lvl4pPr marL="4613324" indent="0">
              <a:buNone/>
              <a:defRPr sz="6914"/>
            </a:lvl4pPr>
            <a:lvl5pPr marL="6151096" indent="0">
              <a:buNone/>
              <a:defRPr sz="6914"/>
            </a:lvl5pPr>
            <a:lvl6pPr marL="7688874" indent="0">
              <a:buNone/>
              <a:defRPr sz="6914"/>
            </a:lvl6pPr>
            <a:lvl7pPr marL="9226645" indent="0">
              <a:buNone/>
              <a:defRPr sz="6914"/>
            </a:lvl7pPr>
            <a:lvl8pPr marL="10764421" indent="0">
              <a:buNone/>
              <a:defRPr sz="6914"/>
            </a:lvl8pPr>
            <a:lvl9pPr marL="1230219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781" indent="0">
              <a:buNone/>
              <a:defRPr sz="4164"/>
            </a:lvl2pPr>
            <a:lvl3pPr marL="3075552" indent="0">
              <a:buNone/>
              <a:defRPr sz="3333"/>
            </a:lvl3pPr>
            <a:lvl4pPr marL="4613324" indent="0">
              <a:buNone/>
              <a:defRPr sz="3166"/>
            </a:lvl4pPr>
            <a:lvl5pPr marL="6151096" indent="0">
              <a:buNone/>
              <a:defRPr sz="3166"/>
            </a:lvl5pPr>
            <a:lvl6pPr marL="7688874" indent="0">
              <a:buNone/>
              <a:defRPr sz="3166"/>
            </a:lvl6pPr>
            <a:lvl7pPr marL="9226645" indent="0">
              <a:buNone/>
              <a:defRPr sz="3166"/>
            </a:lvl7pPr>
            <a:lvl8pPr marL="10764421" indent="0">
              <a:buNone/>
              <a:defRPr sz="3166"/>
            </a:lvl8pPr>
            <a:lvl9pPr marL="123021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575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575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568" tIns="153711" rIns="307568" bIns="15371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130" tIns="184478" rIns="369130" bIns="18447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7425" indent="0">
              <a:buNone/>
              <a:defRPr sz="6082"/>
            </a:lvl2pPr>
            <a:lvl3pPr marL="3074830" indent="0">
              <a:buNone/>
              <a:defRPr sz="5249"/>
            </a:lvl3pPr>
            <a:lvl4pPr marL="4612250" indent="0">
              <a:buNone/>
              <a:defRPr sz="4833"/>
            </a:lvl4pPr>
            <a:lvl5pPr marL="6149665" indent="0">
              <a:buNone/>
              <a:defRPr sz="4833"/>
            </a:lvl5pPr>
            <a:lvl6pPr marL="7687077" indent="0">
              <a:buNone/>
              <a:defRPr sz="4833"/>
            </a:lvl6pPr>
            <a:lvl7pPr marL="9224491" indent="0">
              <a:buNone/>
              <a:defRPr sz="4833"/>
            </a:lvl7pPr>
            <a:lvl8pPr marL="10761911" indent="0">
              <a:buNone/>
              <a:defRPr sz="4833"/>
            </a:lvl8pPr>
            <a:lvl9pPr marL="1229932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425" indent="0">
              <a:buNone/>
              <a:defRPr sz="6914" b="1"/>
            </a:lvl2pPr>
            <a:lvl3pPr marL="3074830" indent="0">
              <a:buNone/>
              <a:defRPr sz="6082" b="1"/>
            </a:lvl3pPr>
            <a:lvl4pPr marL="4612250" indent="0">
              <a:buNone/>
              <a:defRPr sz="5249" b="1"/>
            </a:lvl4pPr>
            <a:lvl5pPr marL="6149665" indent="0">
              <a:buNone/>
              <a:defRPr sz="5249" b="1"/>
            </a:lvl5pPr>
            <a:lvl6pPr marL="7687077" indent="0">
              <a:buNone/>
              <a:defRPr sz="5249" b="1"/>
            </a:lvl6pPr>
            <a:lvl7pPr marL="9224491" indent="0">
              <a:buNone/>
              <a:defRPr sz="5249" b="1"/>
            </a:lvl7pPr>
            <a:lvl8pPr marL="10761911" indent="0">
              <a:buNone/>
              <a:defRPr sz="5249" b="1"/>
            </a:lvl8pPr>
            <a:lvl9pPr marL="1229932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425" indent="0">
              <a:buNone/>
              <a:defRPr sz="6914" b="1"/>
            </a:lvl2pPr>
            <a:lvl3pPr marL="3074830" indent="0">
              <a:buNone/>
              <a:defRPr sz="6082" b="1"/>
            </a:lvl3pPr>
            <a:lvl4pPr marL="4612250" indent="0">
              <a:buNone/>
              <a:defRPr sz="5249" b="1"/>
            </a:lvl4pPr>
            <a:lvl5pPr marL="6149665" indent="0">
              <a:buNone/>
              <a:defRPr sz="5249" b="1"/>
            </a:lvl5pPr>
            <a:lvl6pPr marL="7687077" indent="0">
              <a:buNone/>
              <a:defRPr sz="5249" b="1"/>
            </a:lvl6pPr>
            <a:lvl7pPr marL="9224491" indent="0">
              <a:buNone/>
              <a:defRPr sz="5249" b="1"/>
            </a:lvl7pPr>
            <a:lvl8pPr marL="10761911" indent="0">
              <a:buNone/>
              <a:defRPr sz="5249" b="1"/>
            </a:lvl8pPr>
            <a:lvl9pPr marL="1229932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425" indent="0">
              <a:buNone/>
              <a:defRPr sz="4164"/>
            </a:lvl2pPr>
            <a:lvl3pPr marL="3074830" indent="0">
              <a:buNone/>
              <a:defRPr sz="3333"/>
            </a:lvl3pPr>
            <a:lvl4pPr marL="4612250" indent="0">
              <a:buNone/>
              <a:defRPr sz="3166"/>
            </a:lvl4pPr>
            <a:lvl5pPr marL="6149665" indent="0">
              <a:buNone/>
              <a:defRPr sz="3166"/>
            </a:lvl5pPr>
            <a:lvl6pPr marL="7687077" indent="0">
              <a:buNone/>
              <a:defRPr sz="3166"/>
            </a:lvl6pPr>
            <a:lvl7pPr marL="9224491" indent="0">
              <a:buNone/>
              <a:defRPr sz="3166"/>
            </a:lvl7pPr>
            <a:lvl8pPr marL="10761911" indent="0">
              <a:buNone/>
              <a:defRPr sz="3166"/>
            </a:lvl8pPr>
            <a:lvl9pPr marL="1229932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425" indent="0">
              <a:buNone/>
              <a:defRPr sz="9413"/>
            </a:lvl2pPr>
            <a:lvl3pPr marL="3074830" indent="0">
              <a:buNone/>
              <a:defRPr sz="8332"/>
            </a:lvl3pPr>
            <a:lvl4pPr marL="4612250" indent="0">
              <a:buNone/>
              <a:defRPr sz="6914"/>
            </a:lvl4pPr>
            <a:lvl5pPr marL="6149665" indent="0">
              <a:buNone/>
              <a:defRPr sz="6914"/>
            </a:lvl5pPr>
            <a:lvl6pPr marL="7687077" indent="0">
              <a:buNone/>
              <a:defRPr sz="6914"/>
            </a:lvl6pPr>
            <a:lvl7pPr marL="9224491" indent="0">
              <a:buNone/>
              <a:defRPr sz="6914"/>
            </a:lvl7pPr>
            <a:lvl8pPr marL="10761911" indent="0">
              <a:buNone/>
              <a:defRPr sz="6914"/>
            </a:lvl8pPr>
            <a:lvl9pPr marL="1229932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425" indent="0">
              <a:buNone/>
              <a:defRPr sz="4164"/>
            </a:lvl2pPr>
            <a:lvl3pPr marL="3074830" indent="0">
              <a:buNone/>
              <a:defRPr sz="3333"/>
            </a:lvl3pPr>
            <a:lvl4pPr marL="4612250" indent="0">
              <a:buNone/>
              <a:defRPr sz="3166"/>
            </a:lvl4pPr>
            <a:lvl5pPr marL="6149665" indent="0">
              <a:buNone/>
              <a:defRPr sz="3166"/>
            </a:lvl5pPr>
            <a:lvl6pPr marL="7687077" indent="0">
              <a:buNone/>
              <a:defRPr sz="3166"/>
            </a:lvl6pPr>
            <a:lvl7pPr marL="9224491" indent="0">
              <a:buNone/>
              <a:defRPr sz="3166"/>
            </a:lvl7pPr>
            <a:lvl8pPr marL="10761911" indent="0">
              <a:buNone/>
              <a:defRPr sz="3166"/>
            </a:lvl8pPr>
            <a:lvl9pPr marL="1229932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9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7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1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8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5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2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9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09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706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411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117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822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529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233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940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645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064" indent="0">
              <a:buNone/>
              <a:defRPr sz="6914" b="1"/>
            </a:lvl2pPr>
            <a:lvl3pPr marL="3074110" indent="0">
              <a:buNone/>
              <a:defRPr sz="6082" b="1"/>
            </a:lvl3pPr>
            <a:lvl4pPr marL="4611172" indent="0">
              <a:buNone/>
              <a:defRPr sz="5249" b="1"/>
            </a:lvl4pPr>
            <a:lvl5pPr marL="6148229" indent="0">
              <a:buNone/>
              <a:defRPr sz="5249" b="1"/>
            </a:lvl5pPr>
            <a:lvl6pPr marL="7685290" indent="0">
              <a:buNone/>
              <a:defRPr sz="5249" b="1"/>
            </a:lvl6pPr>
            <a:lvl7pPr marL="9222339" indent="0">
              <a:buNone/>
              <a:defRPr sz="5249" b="1"/>
            </a:lvl7pPr>
            <a:lvl8pPr marL="10759402" indent="0">
              <a:buNone/>
              <a:defRPr sz="5249" b="1"/>
            </a:lvl8pPr>
            <a:lvl9pPr marL="122964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064" indent="0">
              <a:buNone/>
              <a:defRPr sz="6914" b="1"/>
            </a:lvl2pPr>
            <a:lvl3pPr marL="3074110" indent="0">
              <a:buNone/>
              <a:defRPr sz="6082" b="1"/>
            </a:lvl3pPr>
            <a:lvl4pPr marL="4611172" indent="0">
              <a:buNone/>
              <a:defRPr sz="5249" b="1"/>
            </a:lvl4pPr>
            <a:lvl5pPr marL="6148229" indent="0">
              <a:buNone/>
              <a:defRPr sz="5249" b="1"/>
            </a:lvl5pPr>
            <a:lvl6pPr marL="7685290" indent="0">
              <a:buNone/>
              <a:defRPr sz="5249" b="1"/>
            </a:lvl6pPr>
            <a:lvl7pPr marL="9222339" indent="0">
              <a:buNone/>
              <a:defRPr sz="5249" b="1"/>
            </a:lvl7pPr>
            <a:lvl8pPr marL="10759402" indent="0">
              <a:buNone/>
              <a:defRPr sz="5249" b="1"/>
            </a:lvl8pPr>
            <a:lvl9pPr marL="122964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6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064" indent="0">
              <a:buNone/>
              <a:defRPr sz="4164"/>
            </a:lvl2pPr>
            <a:lvl3pPr marL="3074110" indent="0">
              <a:buNone/>
              <a:defRPr sz="3333"/>
            </a:lvl3pPr>
            <a:lvl4pPr marL="4611172" indent="0">
              <a:buNone/>
              <a:defRPr sz="3166"/>
            </a:lvl4pPr>
            <a:lvl5pPr marL="6148229" indent="0">
              <a:buNone/>
              <a:defRPr sz="3166"/>
            </a:lvl5pPr>
            <a:lvl6pPr marL="7685290" indent="0">
              <a:buNone/>
              <a:defRPr sz="3166"/>
            </a:lvl6pPr>
            <a:lvl7pPr marL="9222339" indent="0">
              <a:buNone/>
              <a:defRPr sz="3166"/>
            </a:lvl7pPr>
            <a:lvl8pPr marL="10759402" indent="0">
              <a:buNone/>
              <a:defRPr sz="3166"/>
            </a:lvl8pPr>
            <a:lvl9pPr marL="122964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064" indent="0">
              <a:buNone/>
              <a:defRPr sz="9413"/>
            </a:lvl2pPr>
            <a:lvl3pPr marL="3074110" indent="0">
              <a:buNone/>
              <a:defRPr sz="8332"/>
            </a:lvl3pPr>
            <a:lvl4pPr marL="4611172" indent="0">
              <a:buNone/>
              <a:defRPr sz="6914"/>
            </a:lvl4pPr>
            <a:lvl5pPr marL="6148229" indent="0">
              <a:buNone/>
              <a:defRPr sz="6914"/>
            </a:lvl5pPr>
            <a:lvl6pPr marL="7685290" indent="0">
              <a:buNone/>
              <a:defRPr sz="6914"/>
            </a:lvl6pPr>
            <a:lvl7pPr marL="9222339" indent="0">
              <a:buNone/>
              <a:defRPr sz="6914"/>
            </a:lvl7pPr>
            <a:lvl8pPr marL="10759402" indent="0">
              <a:buNone/>
              <a:defRPr sz="6914"/>
            </a:lvl8pPr>
            <a:lvl9pPr marL="12296457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064" indent="0">
              <a:buNone/>
              <a:defRPr sz="4164"/>
            </a:lvl2pPr>
            <a:lvl3pPr marL="3074110" indent="0">
              <a:buNone/>
              <a:defRPr sz="3333"/>
            </a:lvl3pPr>
            <a:lvl4pPr marL="4611172" indent="0">
              <a:buNone/>
              <a:defRPr sz="3166"/>
            </a:lvl4pPr>
            <a:lvl5pPr marL="6148229" indent="0">
              <a:buNone/>
              <a:defRPr sz="3166"/>
            </a:lvl5pPr>
            <a:lvl6pPr marL="7685290" indent="0">
              <a:buNone/>
              <a:defRPr sz="3166"/>
            </a:lvl6pPr>
            <a:lvl7pPr marL="9222339" indent="0">
              <a:buNone/>
              <a:defRPr sz="3166"/>
            </a:lvl7pPr>
            <a:lvl8pPr marL="10759402" indent="0">
              <a:buNone/>
              <a:defRPr sz="3166"/>
            </a:lvl8pPr>
            <a:lvl9pPr marL="122964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0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426" tIns="153642" rIns="307426" bIns="15364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960" tIns="184395" rIns="368960" bIns="18439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6709" indent="0">
              <a:buNone/>
              <a:defRPr sz="6082"/>
            </a:lvl2pPr>
            <a:lvl3pPr marL="3073396" indent="0">
              <a:buNone/>
              <a:defRPr sz="5249"/>
            </a:lvl3pPr>
            <a:lvl4pPr marL="4610098" indent="0">
              <a:buNone/>
              <a:defRPr sz="4833"/>
            </a:lvl4pPr>
            <a:lvl5pPr marL="6146797" indent="0">
              <a:buNone/>
              <a:defRPr sz="4833"/>
            </a:lvl5pPr>
            <a:lvl6pPr marL="7683494" indent="0">
              <a:buNone/>
              <a:defRPr sz="4833"/>
            </a:lvl6pPr>
            <a:lvl7pPr marL="9220188" indent="0">
              <a:buNone/>
              <a:defRPr sz="4833"/>
            </a:lvl7pPr>
            <a:lvl8pPr marL="10756895" indent="0">
              <a:buNone/>
              <a:defRPr sz="4833"/>
            </a:lvl8pPr>
            <a:lvl9pPr marL="1229358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709" indent="0">
              <a:buNone/>
              <a:defRPr sz="6914" b="1"/>
            </a:lvl2pPr>
            <a:lvl3pPr marL="3073396" indent="0">
              <a:buNone/>
              <a:defRPr sz="6082" b="1"/>
            </a:lvl3pPr>
            <a:lvl4pPr marL="4610098" indent="0">
              <a:buNone/>
              <a:defRPr sz="5249" b="1"/>
            </a:lvl4pPr>
            <a:lvl5pPr marL="6146797" indent="0">
              <a:buNone/>
              <a:defRPr sz="5249" b="1"/>
            </a:lvl5pPr>
            <a:lvl6pPr marL="7683494" indent="0">
              <a:buNone/>
              <a:defRPr sz="5249" b="1"/>
            </a:lvl6pPr>
            <a:lvl7pPr marL="9220188" indent="0">
              <a:buNone/>
              <a:defRPr sz="5249" b="1"/>
            </a:lvl7pPr>
            <a:lvl8pPr marL="10756895" indent="0">
              <a:buNone/>
              <a:defRPr sz="5249" b="1"/>
            </a:lvl8pPr>
            <a:lvl9pPr marL="122935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709" indent="0">
              <a:buNone/>
              <a:defRPr sz="6914" b="1"/>
            </a:lvl2pPr>
            <a:lvl3pPr marL="3073396" indent="0">
              <a:buNone/>
              <a:defRPr sz="6082" b="1"/>
            </a:lvl3pPr>
            <a:lvl4pPr marL="4610098" indent="0">
              <a:buNone/>
              <a:defRPr sz="5249" b="1"/>
            </a:lvl4pPr>
            <a:lvl5pPr marL="6146797" indent="0">
              <a:buNone/>
              <a:defRPr sz="5249" b="1"/>
            </a:lvl5pPr>
            <a:lvl6pPr marL="7683494" indent="0">
              <a:buNone/>
              <a:defRPr sz="5249" b="1"/>
            </a:lvl6pPr>
            <a:lvl7pPr marL="9220188" indent="0">
              <a:buNone/>
              <a:defRPr sz="5249" b="1"/>
            </a:lvl7pPr>
            <a:lvl8pPr marL="10756895" indent="0">
              <a:buNone/>
              <a:defRPr sz="5249" b="1"/>
            </a:lvl8pPr>
            <a:lvl9pPr marL="122935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8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709" indent="0">
              <a:buNone/>
              <a:defRPr sz="4164"/>
            </a:lvl2pPr>
            <a:lvl3pPr marL="3073396" indent="0">
              <a:buNone/>
              <a:defRPr sz="3333"/>
            </a:lvl3pPr>
            <a:lvl4pPr marL="4610098" indent="0">
              <a:buNone/>
              <a:defRPr sz="3166"/>
            </a:lvl4pPr>
            <a:lvl5pPr marL="6146797" indent="0">
              <a:buNone/>
              <a:defRPr sz="3166"/>
            </a:lvl5pPr>
            <a:lvl6pPr marL="7683494" indent="0">
              <a:buNone/>
              <a:defRPr sz="3166"/>
            </a:lvl6pPr>
            <a:lvl7pPr marL="9220188" indent="0">
              <a:buNone/>
              <a:defRPr sz="3166"/>
            </a:lvl7pPr>
            <a:lvl8pPr marL="10756895" indent="0">
              <a:buNone/>
              <a:defRPr sz="3166"/>
            </a:lvl8pPr>
            <a:lvl9pPr marL="122935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709" indent="0">
              <a:buNone/>
              <a:defRPr sz="9413"/>
            </a:lvl2pPr>
            <a:lvl3pPr marL="3073396" indent="0">
              <a:buNone/>
              <a:defRPr sz="8332"/>
            </a:lvl3pPr>
            <a:lvl4pPr marL="4610098" indent="0">
              <a:buNone/>
              <a:defRPr sz="6914"/>
            </a:lvl4pPr>
            <a:lvl5pPr marL="6146797" indent="0">
              <a:buNone/>
              <a:defRPr sz="6914"/>
            </a:lvl5pPr>
            <a:lvl6pPr marL="7683494" indent="0">
              <a:buNone/>
              <a:defRPr sz="6914"/>
            </a:lvl6pPr>
            <a:lvl7pPr marL="9220188" indent="0">
              <a:buNone/>
              <a:defRPr sz="6914"/>
            </a:lvl7pPr>
            <a:lvl8pPr marL="10756895" indent="0">
              <a:buNone/>
              <a:defRPr sz="6914"/>
            </a:lvl8pPr>
            <a:lvl9pPr marL="1229358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709" indent="0">
              <a:buNone/>
              <a:defRPr sz="4164"/>
            </a:lvl2pPr>
            <a:lvl3pPr marL="3073396" indent="0">
              <a:buNone/>
              <a:defRPr sz="3333"/>
            </a:lvl3pPr>
            <a:lvl4pPr marL="4610098" indent="0">
              <a:buNone/>
              <a:defRPr sz="3166"/>
            </a:lvl4pPr>
            <a:lvl5pPr marL="6146797" indent="0">
              <a:buNone/>
              <a:defRPr sz="3166"/>
            </a:lvl5pPr>
            <a:lvl6pPr marL="7683494" indent="0">
              <a:buNone/>
              <a:defRPr sz="3166"/>
            </a:lvl6pPr>
            <a:lvl7pPr marL="9220188" indent="0">
              <a:buNone/>
              <a:defRPr sz="3166"/>
            </a:lvl7pPr>
            <a:lvl8pPr marL="10756895" indent="0">
              <a:buNone/>
              <a:defRPr sz="3166"/>
            </a:lvl8pPr>
            <a:lvl9pPr marL="122935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230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2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0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5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1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18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4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0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45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6355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267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0902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536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170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1803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438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072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355" indent="0">
              <a:buNone/>
              <a:defRPr sz="6914" b="1"/>
            </a:lvl2pPr>
            <a:lvl3pPr marL="3072675" indent="0">
              <a:buNone/>
              <a:defRPr sz="6082" b="1"/>
            </a:lvl3pPr>
            <a:lvl4pPr marL="4609020" indent="0">
              <a:buNone/>
              <a:defRPr sz="5249" b="1"/>
            </a:lvl4pPr>
            <a:lvl5pPr marL="6145363" indent="0">
              <a:buNone/>
              <a:defRPr sz="5249" b="1"/>
            </a:lvl5pPr>
            <a:lvl6pPr marL="7681703" indent="0">
              <a:buNone/>
              <a:defRPr sz="5249" b="1"/>
            </a:lvl6pPr>
            <a:lvl7pPr marL="9218036" indent="0">
              <a:buNone/>
              <a:defRPr sz="5249" b="1"/>
            </a:lvl7pPr>
            <a:lvl8pPr marL="10754384" indent="0">
              <a:buNone/>
              <a:defRPr sz="5249" b="1"/>
            </a:lvl8pPr>
            <a:lvl9pPr marL="122907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355" indent="0">
              <a:buNone/>
              <a:defRPr sz="6914" b="1"/>
            </a:lvl2pPr>
            <a:lvl3pPr marL="3072675" indent="0">
              <a:buNone/>
              <a:defRPr sz="6082" b="1"/>
            </a:lvl3pPr>
            <a:lvl4pPr marL="4609020" indent="0">
              <a:buNone/>
              <a:defRPr sz="5249" b="1"/>
            </a:lvl4pPr>
            <a:lvl5pPr marL="6145363" indent="0">
              <a:buNone/>
              <a:defRPr sz="5249" b="1"/>
            </a:lvl5pPr>
            <a:lvl6pPr marL="7681703" indent="0">
              <a:buNone/>
              <a:defRPr sz="5249" b="1"/>
            </a:lvl6pPr>
            <a:lvl7pPr marL="9218036" indent="0">
              <a:buNone/>
              <a:defRPr sz="5249" b="1"/>
            </a:lvl7pPr>
            <a:lvl8pPr marL="10754384" indent="0">
              <a:buNone/>
              <a:defRPr sz="5249" b="1"/>
            </a:lvl8pPr>
            <a:lvl9pPr marL="122907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9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355" indent="0">
              <a:buNone/>
              <a:defRPr sz="4164"/>
            </a:lvl2pPr>
            <a:lvl3pPr marL="3072675" indent="0">
              <a:buNone/>
              <a:defRPr sz="3333"/>
            </a:lvl3pPr>
            <a:lvl4pPr marL="4609020" indent="0">
              <a:buNone/>
              <a:defRPr sz="3166"/>
            </a:lvl4pPr>
            <a:lvl5pPr marL="6145363" indent="0">
              <a:buNone/>
              <a:defRPr sz="3166"/>
            </a:lvl5pPr>
            <a:lvl6pPr marL="7681703" indent="0">
              <a:buNone/>
              <a:defRPr sz="3166"/>
            </a:lvl6pPr>
            <a:lvl7pPr marL="9218036" indent="0">
              <a:buNone/>
              <a:defRPr sz="3166"/>
            </a:lvl7pPr>
            <a:lvl8pPr marL="10754384" indent="0">
              <a:buNone/>
              <a:defRPr sz="3166"/>
            </a:lvl8pPr>
            <a:lvl9pPr marL="122907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355" indent="0">
              <a:buNone/>
              <a:defRPr sz="9413"/>
            </a:lvl2pPr>
            <a:lvl3pPr marL="3072675" indent="0">
              <a:buNone/>
              <a:defRPr sz="8332"/>
            </a:lvl3pPr>
            <a:lvl4pPr marL="4609020" indent="0">
              <a:buNone/>
              <a:defRPr sz="6914"/>
            </a:lvl4pPr>
            <a:lvl5pPr marL="6145363" indent="0">
              <a:buNone/>
              <a:defRPr sz="6914"/>
            </a:lvl5pPr>
            <a:lvl6pPr marL="7681703" indent="0">
              <a:buNone/>
              <a:defRPr sz="6914"/>
            </a:lvl6pPr>
            <a:lvl7pPr marL="9218036" indent="0">
              <a:buNone/>
              <a:defRPr sz="6914"/>
            </a:lvl7pPr>
            <a:lvl8pPr marL="10754384" indent="0">
              <a:buNone/>
              <a:defRPr sz="6914"/>
            </a:lvl8pPr>
            <a:lvl9pPr marL="12290722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355" indent="0">
              <a:buNone/>
              <a:defRPr sz="4164"/>
            </a:lvl2pPr>
            <a:lvl3pPr marL="3072675" indent="0">
              <a:buNone/>
              <a:defRPr sz="3333"/>
            </a:lvl3pPr>
            <a:lvl4pPr marL="4609020" indent="0">
              <a:buNone/>
              <a:defRPr sz="3166"/>
            </a:lvl4pPr>
            <a:lvl5pPr marL="6145363" indent="0">
              <a:buNone/>
              <a:defRPr sz="3166"/>
            </a:lvl5pPr>
            <a:lvl6pPr marL="7681703" indent="0">
              <a:buNone/>
              <a:defRPr sz="3166"/>
            </a:lvl6pPr>
            <a:lvl7pPr marL="9218036" indent="0">
              <a:buNone/>
              <a:defRPr sz="3166"/>
            </a:lvl7pPr>
            <a:lvl8pPr marL="10754384" indent="0">
              <a:buNone/>
              <a:defRPr sz="3166"/>
            </a:lvl8pPr>
            <a:lvl9pPr marL="122907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3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83" tIns="153567" rIns="307283" bIns="1535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6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998" indent="0">
              <a:buNone/>
              <a:defRPr sz="6082"/>
            </a:lvl2pPr>
            <a:lvl3pPr marL="3071958" indent="0">
              <a:buNone/>
              <a:defRPr sz="5249"/>
            </a:lvl3pPr>
            <a:lvl4pPr marL="4607947" indent="0">
              <a:buNone/>
              <a:defRPr sz="4833"/>
            </a:lvl4pPr>
            <a:lvl5pPr marL="6143929" indent="0">
              <a:buNone/>
              <a:defRPr sz="4833"/>
            </a:lvl5pPr>
            <a:lvl6pPr marL="7679911" indent="0">
              <a:buNone/>
              <a:defRPr sz="4833"/>
            </a:lvl6pPr>
            <a:lvl7pPr marL="9215889" indent="0">
              <a:buNone/>
              <a:defRPr sz="4833"/>
            </a:lvl7pPr>
            <a:lvl8pPr marL="10751877" indent="0">
              <a:buNone/>
              <a:defRPr sz="4833"/>
            </a:lvl8pPr>
            <a:lvl9pPr marL="1228785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998" indent="0">
              <a:buNone/>
              <a:defRPr sz="6914" b="1"/>
            </a:lvl2pPr>
            <a:lvl3pPr marL="3071958" indent="0">
              <a:buNone/>
              <a:defRPr sz="6082" b="1"/>
            </a:lvl3pPr>
            <a:lvl4pPr marL="4607947" indent="0">
              <a:buNone/>
              <a:defRPr sz="5249" b="1"/>
            </a:lvl4pPr>
            <a:lvl5pPr marL="6143929" indent="0">
              <a:buNone/>
              <a:defRPr sz="5249" b="1"/>
            </a:lvl5pPr>
            <a:lvl6pPr marL="7679911" indent="0">
              <a:buNone/>
              <a:defRPr sz="5249" b="1"/>
            </a:lvl6pPr>
            <a:lvl7pPr marL="9215889" indent="0">
              <a:buNone/>
              <a:defRPr sz="5249" b="1"/>
            </a:lvl7pPr>
            <a:lvl8pPr marL="10751877" indent="0">
              <a:buNone/>
              <a:defRPr sz="5249" b="1"/>
            </a:lvl8pPr>
            <a:lvl9pPr marL="122878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998" indent="0">
              <a:buNone/>
              <a:defRPr sz="6914" b="1"/>
            </a:lvl2pPr>
            <a:lvl3pPr marL="3071958" indent="0">
              <a:buNone/>
              <a:defRPr sz="6082" b="1"/>
            </a:lvl3pPr>
            <a:lvl4pPr marL="4607947" indent="0">
              <a:buNone/>
              <a:defRPr sz="5249" b="1"/>
            </a:lvl4pPr>
            <a:lvl5pPr marL="6143929" indent="0">
              <a:buNone/>
              <a:defRPr sz="5249" b="1"/>
            </a:lvl5pPr>
            <a:lvl6pPr marL="7679911" indent="0">
              <a:buNone/>
              <a:defRPr sz="5249" b="1"/>
            </a:lvl6pPr>
            <a:lvl7pPr marL="9215889" indent="0">
              <a:buNone/>
              <a:defRPr sz="5249" b="1"/>
            </a:lvl7pPr>
            <a:lvl8pPr marL="10751877" indent="0">
              <a:buNone/>
              <a:defRPr sz="5249" b="1"/>
            </a:lvl8pPr>
            <a:lvl9pPr marL="122878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1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998" indent="0">
              <a:buNone/>
              <a:defRPr sz="4164"/>
            </a:lvl2pPr>
            <a:lvl3pPr marL="3071958" indent="0">
              <a:buNone/>
              <a:defRPr sz="3333"/>
            </a:lvl3pPr>
            <a:lvl4pPr marL="4607947" indent="0">
              <a:buNone/>
              <a:defRPr sz="3166"/>
            </a:lvl4pPr>
            <a:lvl5pPr marL="6143929" indent="0">
              <a:buNone/>
              <a:defRPr sz="3166"/>
            </a:lvl5pPr>
            <a:lvl6pPr marL="7679911" indent="0">
              <a:buNone/>
              <a:defRPr sz="3166"/>
            </a:lvl6pPr>
            <a:lvl7pPr marL="9215889" indent="0">
              <a:buNone/>
              <a:defRPr sz="3166"/>
            </a:lvl7pPr>
            <a:lvl8pPr marL="10751877" indent="0">
              <a:buNone/>
              <a:defRPr sz="3166"/>
            </a:lvl8pPr>
            <a:lvl9pPr marL="122878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998" indent="0">
              <a:buNone/>
              <a:defRPr sz="9413"/>
            </a:lvl2pPr>
            <a:lvl3pPr marL="3071958" indent="0">
              <a:buNone/>
              <a:defRPr sz="8332"/>
            </a:lvl3pPr>
            <a:lvl4pPr marL="4607947" indent="0">
              <a:buNone/>
              <a:defRPr sz="6914"/>
            </a:lvl4pPr>
            <a:lvl5pPr marL="6143929" indent="0">
              <a:buNone/>
              <a:defRPr sz="6914"/>
            </a:lvl5pPr>
            <a:lvl6pPr marL="7679911" indent="0">
              <a:buNone/>
              <a:defRPr sz="6914"/>
            </a:lvl6pPr>
            <a:lvl7pPr marL="9215889" indent="0">
              <a:buNone/>
              <a:defRPr sz="6914"/>
            </a:lvl7pPr>
            <a:lvl8pPr marL="10751877" indent="0">
              <a:buNone/>
              <a:defRPr sz="6914"/>
            </a:lvl8pPr>
            <a:lvl9pPr marL="1228785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998" indent="0">
              <a:buNone/>
              <a:defRPr sz="4164"/>
            </a:lvl2pPr>
            <a:lvl3pPr marL="3071958" indent="0">
              <a:buNone/>
              <a:defRPr sz="3333"/>
            </a:lvl3pPr>
            <a:lvl4pPr marL="4607947" indent="0">
              <a:buNone/>
              <a:defRPr sz="3166"/>
            </a:lvl4pPr>
            <a:lvl5pPr marL="6143929" indent="0">
              <a:buNone/>
              <a:defRPr sz="3166"/>
            </a:lvl5pPr>
            <a:lvl6pPr marL="7679911" indent="0">
              <a:buNone/>
              <a:defRPr sz="3166"/>
            </a:lvl6pPr>
            <a:lvl7pPr marL="9215889" indent="0">
              <a:buNone/>
              <a:defRPr sz="3166"/>
            </a:lvl7pPr>
            <a:lvl8pPr marL="10751877" indent="0">
              <a:buNone/>
              <a:defRPr sz="3166"/>
            </a:lvl8pPr>
            <a:lvl9pPr marL="122878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08" tIns="153530" rIns="307208" bIns="1535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636" indent="0">
              <a:buNone/>
              <a:defRPr sz="6082"/>
            </a:lvl2pPr>
            <a:lvl3pPr marL="3071243" indent="0">
              <a:buNone/>
              <a:defRPr sz="5249"/>
            </a:lvl3pPr>
            <a:lvl4pPr marL="4606868" indent="0">
              <a:buNone/>
              <a:defRPr sz="4833"/>
            </a:lvl4pPr>
            <a:lvl5pPr marL="6142498" indent="0">
              <a:buNone/>
              <a:defRPr sz="4833"/>
            </a:lvl5pPr>
            <a:lvl6pPr marL="7678124" indent="0">
              <a:buNone/>
              <a:defRPr sz="4833"/>
            </a:lvl6pPr>
            <a:lvl7pPr marL="9213741" indent="0">
              <a:buNone/>
              <a:defRPr sz="4833"/>
            </a:lvl7pPr>
            <a:lvl8pPr marL="10749367" indent="0">
              <a:buNone/>
              <a:defRPr sz="4833"/>
            </a:lvl8pPr>
            <a:lvl9pPr marL="1228499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636" indent="0">
              <a:buNone/>
              <a:defRPr sz="6914" b="1"/>
            </a:lvl2pPr>
            <a:lvl3pPr marL="3071243" indent="0">
              <a:buNone/>
              <a:defRPr sz="6082" b="1"/>
            </a:lvl3pPr>
            <a:lvl4pPr marL="4606868" indent="0">
              <a:buNone/>
              <a:defRPr sz="5249" b="1"/>
            </a:lvl4pPr>
            <a:lvl5pPr marL="6142498" indent="0">
              <a:buNone/>
              <a:defRPr sz="5249" b="1"/>
            </a:lvl5pPr>
            <a:lvl6pPr marL="7678124" indent="0">
              <a:buNone/>
              <a:defRPr sz="5249" b="1"/>
            </a:lvl6pPr>
            <a:lvl7pPr marL="9213741" indent="0">
              <a:buNone/>
              <a:defRPr sz="5249" b="1"/>
            </a:lvl7pPr>
            <a:lvl8pPr marL="10749367" indent="0">
              <a:buNone/>
              <a:defRPr sz="5249" b="1"/>
            </a:lvl8pPr>
            <a:lvl9pPr marL="122849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636" indent="0">
              <a:buNone/>
              <a:defRPr sz="6914" b="1"/>
            </a:lvl2pPr>
            <a:lvl3pPr marL="3071243" indent="0">
              <a:buNone/>
              <a:defRPr sz="6082" b="1"/>
            </a:lvl3pPr>
            <a:lvl4pPr marL="4606868" indent="0">
              <a:buNone/>
              <a:defRPr sz="5249" b="1"/>
            </a:lvl4pPr>
            <a:lvl5pPr marL="6142498" indent="0">
              <a:buNone/>
              <a:defRPr sz="5249" b="1"/>
            </a:lvl5pPr>
            <a:lvl6pPr marL="7678124" indent="0">
              <a:buNone/>
              <a:defRPr sz="5249" b="1"/>
            </a:lvl6pPr>
            <a:lvl7pPr marL="9213741" indent="0">
              <a:buNone/>
              <a:defRPr sz="5249" b="1"/>
            </a:lvl7pPr>
            <a:lvl8pPr marL="10749367" indent="0">
              <a:buNone/>
              <a:defRPr sz="5249" b="1"/>
            </a:lvl8pPr>
            <a:lvl9pPr marL="122849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636" indent="0">
              <a:buNone/>
              <a:defRPr sz="4164"/>
            </a:lvl2pPr>
            <a:lvl3pPr marL="3071243" indent="0">
              <a:buNone/>
              <a:defRPr sz="3333"/>
            </a:lvl3pPr>
            <a:lvl4pPr marL="4606868" indent="0">
              <a:buNone/>
              <a:defRPr sz="3166"/>
            </a:lvl4pPr>
            <a:lvl5pPr marL="6142498" indent="0">
              <a:buNone/>
              <a:defRPr sz="3166"/>
            </a:lvl5pPr>
            <a:lvl6pPr marL="7678124" indent="0">
              <a:buNone/>
              <a:defRPr sz="3166"/>
            </a:lvl6pPr>
            <a:lvl7pPr marL="9213741" indent="0">
              <a:buNone/>
              <a:defRPr sz="3166"/>
            </a:lvl7pPr>
            <a:lvl8pPr marL="10749367" indent="0">
              <a:buNone/>
              <a:defRPr sz="3166"/>
            </a:lvl8pPr>
            <a:lvl9pPr marL="122849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636" indent="0">
              <a:buNone/>
              <a:defRPr sz="9413"/>
            </a:lvl2pPr>
            <a:lvl3pPr marL="3071243" indent="0">
              <a:buNone/>
              <a:defRPr sz="8332"/>
            </a:lvl3pPr>
            <a:lvl4pPr marL="4606868" indent="0">
              <a:buNone/>
              <a:defRPr sz="6914"/>
            </a:lvl4pPr>
            <a:lvl5pPr marL="6142498" indent="0">
              <a:buNone/>
              <a:defRPr sz="6914"/>
            </a:lvl5pPr>
            <a:lvl6pPr marL="7678124" indent="0">
              <a:buNone/>
              <a:defRPr sz="6914"/>
            </a:lvl6pPr>
            <a:lvl7pPr marL="9213741" indent="0">
              <a:buNone/>
              <a:defRPr sz="6914"/>
            </a:lvl7pPr>
            <a:lvl8pPr marL="10749367" indent="0">
              <a:buNone/>
              <a:defRPr sz="6914"/>
            </a:lvl8pPr>
            <a:lvl9pPr marL="1228499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636" indent="0">
              <a:buNone/>
              <a:defRPr sz="4164"/>
            </a:lvl2pPr>
            <a:lvl3pPr marL="3071243" indent="0">
              <a:buNone/>
              <a:defRPr sz="3333"/>
            </a:lvl3pPr>
            <a:lvl4pPr marL="4606868" indent="0">
              <a:buNone/>
              <a:defRPr sz="3166"/>
            </a:lvl4pPr>
            <a:lvl5pPr marL="6142498" indent="0">
              <a:buNone/>
              <a:defRPr sz="3166"/>
            </a:lvl5pPr>
            <a:lvl6pPr marL="7678124" indent="0">
              <a:buNone/>
              <a:defRPr sz="3166"/>
            </a:lvl6pPr>
            <a:lvl7pPr marL="9213741" indent="0">
              <a:buNone/>
              <a:defRPr sz="3166"/>
            </a:lvl7pPr>
            <a:lvl8pPr marL="10749367" indent="0">
              <a:buNone/>
              <a:defRPr sz="3166"/>
            </a:lvl8pPr>
            <a:lvl9pPr marL="122849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137" tIns="153495" rIns="307137" bIns="1534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8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280" indent="0">
              <a:buNone/>
              <a:defRPr sz="6082"/>
            </a:lvl2pPr>
            <a:lvl3pPr marL="3070528" indent="0">
              <a:buNone/>
              <a:defRPr sz="5249"/>
            </a:lvl3pPr>
            <a:lvl4pPr marL="4605797" indent="0">
              <a:buNone/>
              <a:defRPr sz="4833"/>
            </a:lvl4pPr>
            <a:lvl5pPr marL="6141062" indent="0">
              <a:buNone/>
              <a:defRPr sz="4833"/>
            </a:lvl5pPr>
            <a:lvl6pPr marL="7676330" indent="0">
              <a:buNone/>
              <a:defRPr sz="4833"/>
            </a:lvl6pPr>
            <a:lvl7pPr marL="9211587" indent="0">
              <a:buNone/>
              <a:defRPr sz="4833"/>
            </a:lvl7pPr>
            <a:lvl8pPr marL="10746862" indent="0">
              <a:buNone/>
              <a:defRPr sz="4833"/>
            </a:lvl8pPr>
            <a:lvl9pPr marL="1228212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280" indent="0">
              <a:buNone/>
              <a:defRPr sz="6914" b="1"/>
            </a:lvl2pPr>
            <a:lvl3pPr marL="3070528" indent="0">
              <a:buNone/>
              <a:defRPr sz="6082" b="1"/>
            </a:lvl3pPr>
            <a:lvl4pPr marL="4605797" indent="0">
              <a:buNone/>
              <a:defRPr sz="5249" b="1"/>
            </a:lvl4pPr>
            <a:lvl5pPr marL="6141062" indent="0">
              <a:buNone/>
              <a:defRPr sz="5249" b="1"/>
            </a:lvl5pPr>
            <a:lvl6pPr marL="7676330" indent="0">
              <a:buNone/>
              <a:defRPr sz="5249" b="1"/>
            </a:lvl6pPr>
            <a:lvl7pPr marL="9211587" indent="0">
              <a:buNone/>
              <a:defRPr sz="5249" b="1"/>
            </a:lvl7pPr>
            <a:lvl8pPr marL="10746862" indent="0">
              <a:buNone/>
              <a:defRPr sz="5249" b="1"/>
            </a:lvl8pPr>
            <a:lvl9pPr marL="1228212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280" indent="0">
              <a:buNone/>
              <a:defRPr sz="6914" b="1"/>
            </a:lvl2pPr>
            <a:lvl3pPr marL="3070528" indent="0">
              <a:buNone/>
              <a:defRPr sz="6082" b="1"/>
            </a:lvl3pPr>
            <a:lvl4pPr marL="4605797" indent="0">
              <a:buNone/>
              <a:defRPr sz="5249" b="1"/>
            </a:lvl4pPr>
            <a:lvl5pPr marL="6141062" indent="0">
              <a:buNone/>
              <a:defRPr sz="5249" b="1"/>
            </a:lvl5pPr>
            <a:lvl6pPr marL="7676330" indent="0">
              <a:buNone/>
              <a:defRPr sz="5249" b="1"/>
            </a:lvl6pPr>
            <a:lvl7pPr marL="9211587" indent="0">
              <a:buNone/>
              <a:defRPr sz="5249" b="1"/>
            </a:lvl7pPr>
            <a:lvl8pPr marL="10746862" indent="0">
              <a:buNone/>
              <a:defRPr sz="5249" b="1"/>
            </a:lvl8pPr>
            <a:lvl9pPr marL="1228212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280" indent="0">
              <a:buNone/>
              <a:defRPr sz="4164"/>
            </a:lvl2pPr>
            <a:lvl3pPr marL="3070528" indent="0">
              <a:buNone/>
              <a:defRPr sz="3333"/>
            </a:lvl3pPr>
            <a:lvl4pPr marL="4605797" indent="0">
              <a:buNone/>
              <a:defRPr sz="3166"/>
            </a:lvl4pPr>
            <a:lvl5pPr marL="6141062" indent="0">
              <a:buNone/>
              <a:defRPr sz="3166"/>
            </a:lvl5pPr>
            <a:lvl6pPr marL="7676330" indent="0">
              <a:buNone/>
              <a:defRPr sz="3166"/>
            </a:lvl6pPr>
            <a:lvl7pPr marL="9211587" indent="0">
              <a:buNone/>
              <a:defRPr sz="3166"/>
            </a:lvl7pPr>
            <a:lvl8pPr marL="10746862" indent="0">
              <a:buNone/>
              <a:defRPr sz="3166"/>
            </a:lvl8pPr>
            <a:lvl9pPr marL="1228212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280" indent="0">
              <a:buNone/>
              <a:defRPr sz="9413"/>
            </a:lvl2pPr>
            <a:lvl3pPr marL="3070528" indent="0">
              <a:buNone/>
              <a:defRPr sz="8332"/>
            </a:lvl3pPr>
            <a:lvl4pPr marL="4605797" indent="0">
              <a:buNone/>
              <a:defRPr sz="6914"/>
            </a:lvl4pPr>
            <a:lvl5pPr marL="6141062" indent="0">
              <a:buNone/>
              <a:defRPr sz="6914"/>
            </a:lvl5pPr>
            <a:lvl6pPr marL="7676330" indent="0">
              <a:buNone/>
              <a:defRPr sz="6914"/>
            </a:lvl6pPr>
            <a:lvl7pPr marL="9211587" indent="0">
              <a:buNone/>
              <a:defRPr sz="6914"/>
            </a:lvl7pPr>
            <a:lvl8pPr marL="10746862" indent="0">
              <a:buNone/>
              <a:defRPr sz="6914"/>
            </a:lvl8pPr>
            <a:lvl9pPr marL="1228212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280" indent="0">
              <a:buNone/>
              <a:defRPr sz="4164"/>
            </a:lvl2pPr>
            <a:lvl3pPr marL="3070528" indent="0">
              <a:buNone/>
              <a:defRPr sz="3333"/>
            </a:lvl3pPr>
            <a:lvl4pPr marL="4605797" indent="0">
              <a:buNone/>
              <a:defRPr sz="3166"/>
            </a:lvl4pPr>
            <a:lvl5pPr marL="6141062" indent="0">
              <a:buNone/>
              <a:defRPr sz="3166"/>
            </a:lvl5pPr>
            <a:lvl6pPr marL="7676330" indent="0">
              <a:buNone/>
              <a:defRPr sz="3166"/>
            </a:lvl6pPr>
            <a:lvl7pPr marL="9211587" indent="0">
              <a:buNone/>
              <a:defRPr sz="3166"/>
            </a:lvl7pPr>
            <a:lvl8pPr marL="10746862" indent="0">
              <a:buNone/>
              <a:defRPr sz="3166"/>
            </a:lvl8pPr>
            <a:lvl9pPr marL="1228212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066" tIns="153455" rIns="307066" bIns="1534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0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922" indent="0">
              <a:buNone/>
              <a:defRPr sz="6082"/>
            </a:lvl2pPr>
            <a:lvl3pPr marL="3069816" indent="0">
              <a:buNone/>
              <a:defRPr sz="5249"/>
            </a:lvl3pPr>
            <a:lvl4pPr marL="4604724" indent="0">
              <a:buNone/>
              <a:defRPr sz="4833"/>
            </a:lvl4pPr>
            <a:lvl5pPr marL="6139630" indent="0">
              <a:buNone/>
              <a:defRPr sz="4833"/>
            </a:lvl5pPr>
            <a:lvl6pPr marL="7674539" indent="0">
              <a:buNone/>
              <a:defRPr sz="4833"/>
            </a:lvl6pPr>
            <a:lvl7pPr marL="9209442" indent="0">
              <a:buNone/>
              <a:defRPr sz="4833"/>
            </a:lvl7pPr>
            <a:lvl8pPr marL="10744358" indent="0">
              <a:buNone/>
              <a:defRPr sz="4833"/>
            </a:lvl8pPr>
            <a:lvl9pPr marL="1227926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922" indent="0">
              <a:buNone/>
              <a:defRPr sz="6914" b="1"/>
            </a:lvl2pPr>
            <a:lvl3pPr marL="3069816" indent="0">
              <a:buNone/>
              <a:defRPr sz="6082" b="1"/>
            </a:lvl3pPr>
            <a:lvl4pPr marL="4604724" indent="0">
              <a:buNone/>
              <a:defRPr sz="5249" b="1"/>
            </a:lvl4pPr>
            <a:lvl5pPr marL="6139630" indent="0">
              <a:buNone/>
              <a:defRPr sz="5249" b="1"/>
            </a:lvl5pPr>
            <a:lvl6pPr marL="7674539" indent="0">
              <a:buNone/>
              <a:defRPr sz="5249" b="1"/>
            </a:lvl6pPr>
            <a:lvl7pPr marL="9209442" indent="0">
              <a:buNone/>
              <a:defRPr sz="5249" b="1"/>
            </a:lvl7pPr>
            <a:lvl8pPr marL="10744358" indent="0">
              <a:buNone/>
              <a:defRPr sz="5249" b="1"/>
            </a:lvl8pPr>
            <a:lvl9pPr marL="1227926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922" indent="0">
              <a:buNone/>
              <a:defRPr sz="6914" b="1"/>
            </a:lvl2pPr>
            <a:lvl3pPr marL="3069816" indent="0">
              <a:buNone/>
              <a:defRPr sz="6082" b="1"/>
            </a:lvl3pPr>
            <a:lvl4pPr marL="4604724" indent="0">
              <a:buNone/>
              <a:defRPr sz="5249" b="1"/>
            </a:lvl4pPr>
            <a:lvl5pPr marL="6139630" indent="0">
              <a:buNone/>
              <a:defRPr sz="5249" b="1"/>
            </a:lvl5pPr>
            <a:lvl6pPr marL="7674539" indent="0">
              <a:buNone/>
              <a:defRPr sz="5249" b="1"/>
            </a:lvl6pPr>
            <a:lvl7pPr marL="9209442" indent="0">
              <a:buNone/>
              <a:defRPr sz="5249" b="1"/>
            </a:lvl7pPr>
            <a:lvl8pPr marL="10744358" indent="0">
              <a:buNone/>
              <a:defRPr sz="5249" b="1"/>
            </a:lvl8pPr>
            <a:lvl9pPr marL="1227926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5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922" indent="0">
              <a:buNone/>
              <a:defRPr sz="4164"/>
            </a:lvl2pPr>
            <a:lvl3pPr marL="3069816" indent="0">
              <a:buNone/>
              <a:defRPr sz="3333"/>
            </a:lvl3pPr>
            <a:lvl4pPr marL="4604724" indent="0">
              <a:buNone/>
              <a:defRPr sz="3166"/>
            </a:lvl4pPr>
            <a:lvl5pPr marL="6139630" indent="0">
              <a:buNone/>
              <a:defRPr sz="3166"/>
            </a:lvl5pPr>
            <a:lvl6pPr marL="7674539" indent="0">
              <a:buNone/>
              <a:defRPr sz="3166"/>
            </a:lvl6pPr>
            <a:lvl7pPr marL="9209442" indent="0">
              <a:buNone/>
              <a:defRPr sz="3166"/>
            </a:lvl7pPr>
            <a:lvl8pPr marL="10744358" indent="0">
              <a:buNone/>
              <a:defRPr sz="3166"/>
            </a:lvl8pPr>
            <a:lvl9pPr marL="1227926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922" indent="0">
              <a:buNone/>
              <a:defRPr sz="9413"/>
            </a:lvl2pPr>
            <a:lvl3pPr marL="3069816" indent="0">
              <a:buNone/>
              <a:defRPr sz="8332"/>
            </a:lvl3pPr>
            <a:lvl4pPr marL="4604724" indent="0">
              <a:buNone/>
              <a:defRPr sz="6914"/>
            </a:lvl4pPr>
            <a:lvl5pPr marL="6139630" indent="0">
              <a:buNone/>
              <a:defRPr sz="6914"/>
            </a:lvl5pPr>
            <a:lvl6pPr marL="7674539" indent="0">
              <a:buNone/>
              <a:defRPr sz="6914"/>
            </a:lvl6pPr>
            <a:lvl7pPr marL="9209442" indent="0">
              <a:buNone/>
              <a:defRPr sz="6914"/>
            </a:lvl7pPr>
            <a:lvl8pPr marL="10744358" indent="0">
              <a:buNone/>
              <a:defRPr sz="6914"/>
            </a:lvl8pPr>
            <a:lvl9pPr marL="1227926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922" indent="0">
              <a:buNone/>
              <a:defRPr sz="4164"/>
            </a:lvl2pPr>
            <a:lvl3pPr marL="3069816" indent="0">
              <a:buNone/>
              <a:defRPr sz="3333"/>
            </a:lvl3pPr>
            <a:lvl4pPr marL="4604724" indent="0">
              <a:buNone/>
              <a:defRPr sz="3166"/>
            </a:lvl4pPr>
            <a:lvl5pPr marL="6139630" indent="0">
              <a:buNone/>
              <a:defRPr sz="3166"/>
            </a:lvl5pPr>
            <a:lvl6pPr marL="7674539" indent="0">
              <a:buNone/>
              <a:defRPr sz="3166"/>
            </a:lvl6pPr>
            <a:lvl7pPr marL="9209442" indent="0">
              <a:buNone/>
              <a:defRPr sz="3166"/>
            </a:lvl7pPr>
            <a:lvl8pPr marL="10744358" indent="0">
              <a:buNone/>
              <a:defRPr sz="3166"/>
            </a:lvl8pPr>
            <a:lvl9pPr marL="1227926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95" tIns="153417" rIns="306995" bIns="1534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565" indent="0">
              <a:buNone/>
              <a:defRPr sz="6082"/>
            </a:lvl2pPr>
            <a:lvl3pPr marL="3069099" indent="0">
              <a:buNone/>
              <a:defRPr sz="5249"/>
            </a:lvl3pPr>
            <a:lvl4pPr marL="4603651" indent="0">
              <a:buNone/>
              <a:defRPr sz="4833"/>
            </a:lvl4pPr>
            <a:lvl5pPr marL="6138195" indent="0">
              <a:buNone/>
              <a:defRPr sz="4833"/>
            </a:lvl5pPr>
            <a:lvl6pPr marL="7672750" indent="0">
              <a:buNone/>
              <a:defRPr sz="4833"/>
            </a:lvl6pPr>
            <a:lvl7pPr marL="9207294" indent="0">
              <a:buNone/>
              <a:defRPr sz="4833"/>
            </a:lvl7pPr>
            <a:lvl8pPr marL="10741850" indent="0">
              <a:buNone/>
              <a:defRPr sz="4833"/>
            </a:lvl8pPr>
            <a:lvl9pPr marL="122764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565" indent="0">
              <a:buNone/>
              <a:defRPr sz="6914" b="1"/>
            </a:lvl2pPr>
            <a:lvl3pPr marL="3069099" indent="0">
              <a:buNone/>
              <a:defRPr sz="6082" b="1"/>
            </a:lvl3pPr>
            <a:lvl4pPr marL="4603651" indent="0">
              <a:buNone/>
              <a:defRPr sz="5249" b="1"/>
            </a:lvl4pPr>
            <a:lvl5pPr marL="6138195" indent="0">
              <a:buNone/>
              <a:defRPr sz="5249" b="1"/>
            </a:lvl5pPr>
            <a:lvl6pPr marL="7672750" indent="0">
              <a:buNone/>
              <a:defRPr sz="5249" b="1"/>
            </a:lvl6pPr>
            <a:lvl7pPr marL="9207294" indent="0">
              <a:buNone/>
              <a:defRPr sz="5249" b="1"/>
            </a:lvl7pPr>
            <a:lvl8pPr marL="10741850" indent="0">
              <a:buNone/>
              <a:defRPr sz="5249" b="1"/>
            </a:lvl8pPr>
            <a:lvl9pPr marL="122764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565" indent="0">
              <a:buNone/>
              <a:defRPr sz="6914" b="1"/>
            </a:lvl2pPr>
            <a:lvl3pPr marL="3069099" indent="0">
              <a:buNone/>
              <a:defRPr sz="6082" b="1"/>
            </a:lvl3pPr>
            <a:lvl4pPr marL="4603651" indent="0">
              <a:buNone/>
              <a:defRPr sz="5249" b="1"/>
            </a:lvl4pPr>
            <a:lvl5pPr marL="6138195" indent="0">
              <a:buNone/>
              <a:defRPr sz="5249" b="1"/>
            </a:lvl5pPr>
            <a:lvl6pPr marL="7672750" indent="0">
              <a:buNone/>
              <a:defRPr sz="5249" b="1"/>
            </a:lvl6pPr>
            <a:lvl7pPr marL="9207294" indent="0">
              <a:buNone/>
              <a:defRPr sz="5249" b="1"/>
            </a:lvl7pPr>
            <a:lvl8pPr marL="10741850" indent="0">
              <a:buNone/>
              <a:defRPr sz="5249" b="1"/>
            </a:lvl8pPr>
            <a:lvl9pPr marL="122764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7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565" indent="0">
              <a:buNone/>
              <a:defRPr sz="4164"/>
            </a:lvl2pPr>
            <a:lvl3pPr marL="3069099" indent="0">
              <a:buNone/>
              <a:defRPr sz="3333"/>
            </a:lvl3pPr>
            <a:lvl4pPr marL="4603651" indent="0">
              <a:buNone/>
              <a:defRPr sz="3166"/>
            </a:lvl4pPr>
            <a:lvl5pPr marL="6138195" indent="0">
              <a:buNone/>
              <a:defRPr sz="3166"/>
            </a:lvl5pPr>
            <a:lvl6pPr marL="7672750" indent="0">
              <a:buNone/>
              <a:defRPr sz="3166"/>
            </a:lvl6pPr>
            <a:lvl7pPr marL="9207294" indent="0">
              <a:buNone/>
              <a:defRPr sz="3166"/>
            </a:lvl7pPr>
            <a:lvl8pPr marL="10741850" indent="0">
              <a:buNone/>
              <a:defRPr sz="3166"/>
            </a:lvl8pPr>
            <a:lvl9pPr marL="122764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565" indent="0">
              <a:buNone/>
              <a:defRPr sz="9413"/>
            </a:lvl2pPr>
            <a:lvl3pPr marL="3069099" indent="0">
              <a:buNone/>
              <a:defRPr sz="8332"/>
            </a:lvl3pPr>
            <a:lvl4pPr marL="4603651" indent="0">
              <a:buNone/>
              <a:defRPr sz="6914"/>
            </a:lvl4pPr>
            <a:lvl5pPr marL="6138195" indent="0">
              <a:buNone/>
              <a:defRPr sz="6914"/>
            </a:lvl5pPr>
            <a:lvl6pPr marL="7672750" indent="0">
              <a:buNone/>
              <a:defRPr sz="6914"/>
            </a:lvl6pPr>
            <a:lvl7pPr marL="9207294" indent="0">
              <a:buNone/>
              <a:defRPr sz="6914"/>
            </a:lvl7pPr>
            <a:lvl8pPr marL="10741850" indent="0">
              <a:buNone/>
              <a:defRPr sz="6914"/>
            </a:lvl8pPr>
            <a:lvl9pPr marL="122764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565" indent="0">
              <a:buNone/>
              <a:defRPr sz="4164"/>
            </a:lvl2pPr>
            <a:lvl3pPr marL="3069099" indent="0">
              <a:buNone/>
              <a:defRPr sz="3333"/>
            </a:lvl3pPr>
            <a:lvl4pPr marL="4603651" indent="0">
              <a:buNone/>
              <a:defRPr sz="3166"/>
            </a:lvl4pPr>
            <a:lvl5pPr marL="6138195" indent="0">
              <a:buNone/>
              <a:defRPr sz="3166"/>
            </a:lvl5pPr>
            <a:lvl6pPr marL="7672750" indent="0">
              <a:buNone/>
              <a:defRPr sz="3166"/>
            </a:lvl6pPr>
            <a:lvl7pPr marL="9207294" indent="0">
              <a:buNone/>
              <a:defRPr sz="3166"/>
            </a:lvl7pPr>
            <a:lvl8pPr marL="10741850" indent="0">
              <a:buNone/>
              <a:defRPr sz="3166"/>
            </a:lvl8pPr>
            <a:lvl9pPr marL="122764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24" tIns="153380" rIns="306924" bIns="1533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358" tIns="184080" rIns="368358" bIns="1840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4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209" indent="0">
              <a:buNone/>
              <a:defRPr sz="6082"/>
            </a:lvl2pPr>
            <a:lvl3pPr marL="3068382" indent="0">
              <a:buNone/>
              <a:defRPr sz="5249"/>
            </a:lvl3pPr>
            <a:lvl4pPr marL="4602581" indent="0">
              <a:buNone/>
              <a:defRPr sz="4833"/>
            </a:lvl4pPr>
            <a:lvl5pPr marL="6136762" indent="0">
              <a:buNone/>
              <a:defRPr sz="4833"/>
            </a:lvl5pPr>
            <a:lvl6pPr marL="7670959" indent="0">
              <a:buNone/>
              <a:defRPr sz="4833"/>
            </a:lvl6pPr>
            <a:lvl7pPr marL="9205147" indent="0">
              <a:buNone/>
              <a:defRPr sz="4833"/>
            </a:lvl7pPr>
            <a:lvl8pPr marL="10739345" indent="0">
              <a:buNone/>
              <a:defRPr sz="4833"/>
            </a:lvl8pPr>
            <a:lvl9pPr marL="1227353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209" indent="0">
              <a:buNone/>
              <a:defRPr sz="6914" b="1"/>
            </a:lvl2pPr>
            <a:lvl3pPr marL="3068382" indent="0">
              <a:buNone/>
              <a:defRPr sz="6082" b="1"/>
            </a:lvl3pPr>
            <a:lvl4pPr marL="4602581" indent="0">
              <a:buNone/>
              <a:defRPr sz="5249" b="1"/>
            </a:lvl4pPr>
            <a:lvl5pPr marL="6136762" indent="0">
              <a:buNone/>
              <a:defRPr sz="5249" b="1"/>
            </a:lvl5pPr>
            <a:lvl6pPr marL="7670959" indent="0">
              <a:buNone/>
              <a:defRPr sz="5249" b="1"/>
            </a:lvl6pPr>
            <a:lvl7pPr marL="9205147" indent="0">
              <a:buNone/>
              <a:defRPr sz="5249" b="1"/>
            </a:lvl7pPr>
            <a:lvl8pPr marL="10739345" indent="0">
              <a:buNone/>
              <a:defRPr sz="5249" b="1"/>
            </a:lvl8pPr>
            <a:lvl9pPr marL="1227353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209" indent="0">
              <a:buNone/>
              <a:defRPr sz="6914" b="1"/>
            </a:lvl2pPr>
            <a:lvl3pPr marL="3068382" indent="0">
              <a:buNone/>
              <a:defRPr sz="6082" b="1"/>
            </a:lvl3pPr>
            <a:lvl4pPr marL="4602581" indent="0">
              <a:buNone/>
              <a:defRPr sz="5249" b="1"/>
            </a:lvl4pPr>
            <a:lvl5pPr marL="6136762" indent="0">
              <a:buNone/>
              <a:defRPr sz="5249" b="1"/>
            </a:lvl5pPr>
            <a:lvl6pPr marL="7670959" indent="0">
              <a:buNone/>
              <a:defRPr sz="5249" b="1"/>
            </a:lvl6pPr>
            <a:lvl7pPr marL="9205147" indent="0">
              <a:buNone/>
              <a:defRPr sz="5249" b="1"/>
            </a:lvl7pPr>
            <a:lvl8pPr marL="10739345" indent="0">
              <a:buNone/>
              <a:defRPr sz="5249" b="1"/>
            </a:lvl8pPr>
            <a:lvl9pPr marL="1227353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209" indent="0">
              <a:buNone/>
              <a:defRPr sz="4164"/>
            </a:lvl2pPr>
            <a:lvl3pPr marL="3068382" indent="0">
              <a:buNone/>
              <a:defRPr sz="3333"/>
            </a:lvl3pPr>
            <a:lvl4pPr marL="4602581" indent="0">
              <a:buNone/>
              <a:defRPr sz="3166"/>
            </a:lvl4pPr>
            <a:lvl5pPr marL="6136762" indent="0">
              <a:buNone/>
              <a:defRPr sz="3166"/>
            </a:lvl5pPr>
            <a:lvl6pPr marL="7670959" indent="0">
              <a:buNone/>
              <a:defRPr sz="3166"/>
            </a:lvl6pPr>
            <a:lvl7pPr marL="9205147" indent="0">
              <a:buNone/>
              <a:defRPr sz="3166"/>
            </a:lvl7pPr>
            <a:lvl8pPr marL="10739345" indent="0">
              <a:buNone/>
              <a:defRPr sz="3166"/>
            </a:lvl8pPr>
            <a:lvl9pPr marL="1227353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209" indent="0">
              <a:buNone/>
              <a:defRPr sz="9413"/>
            </a:lvl2pPr>
            <a:lvl3pPr marL="3068382" indent="0">
              <a:buNone/>
              <a:defRPr sz="8332"/>
            </a:lvl3pPr>
            <a:lvl4pPr marL="4602581" indent="0">
              <a:buNone/>
              <a:defRPr sz="6914"/>
            </a:lvl4pPr>
            <a:lvl5pPr marL="6136762" indent="0">
              <a:buNone/>
              <a:defRPr sz="6914"/>
            </a:lvl5pPr>
            <a:lvl6pPr marL="7670959" indent="0">
              <a:buNone/>
              <a:defRPr sz="6914"/>
            </a:lvl6pPr>
            <a:lvl7pPr marL="9205147" indent="0">
              <a:buNone/>
              <a:defRPr sz="6914"/>
            </a:lvl7pPr>
            <a:lvl8pPr marL="10739345" indent="0">
              <a:buNone/>
              <a:defRPr sz="6914"/>
            </a:lvl8pPr>
            <a:lvl9pPr marL="1227353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209" indent="0">
              <a:buNone/>
              <a:defRPr sz="4164"/>
            </a:lvl2pPr>
            <a:lvl3pPr marL="3068382" indent="0">
              <a:buNone/>
              <a:defRPr sz="3333"/>
            </a:lvl3pPr>
            <a:lvl4pPr marL="4602581" indent="0">
              <a:buNone/>
              <a:defRPr sz="3166"/>
            </a:lvl4pPr>
            <a:lvl5pPr marL="6136762" indent="0">
              <a:buNone/>
              <a:defRPr sz="3166"/>
            </a:lvl5pPr>
            <a:lvl6pPr marL="7670959" indent="0">
              <a:buNone/>
              <a:defRPr sz="3166"/>
            </a:lvl6pPr>
            <a:lvl7pPr marL="9205147" indent="0">
              <a:buNone/>
              <a:defRPr sz="3166"/>
            </a:lvl7pPr>
            <a:lvl8pPr marL="10739345" indent="0">
              <a:buNone/>
              <a:defRPr sz="3166"/>
            </a:lvl8pPr>
            <a:lvl9pPr marL="1227353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770" tIns="153305" rIns="306770" bIns="153305"/>
          <a:lstStyle/>
          <a:p>
            <a:pPr defTabSz="3066877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687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3455" indent="0">
              <a:buNone/>
              <a:defRPr sz="6082"/>
            </a:lvl2pPr>
            <a:lvl3pPr marL="3066877" indent="0">
              <a:buNone/>
              <a:defRPr sz="5249"/>
            </a:lvl3pPr>
            <a:lvl4pPr marL="4600324" indent="0">
              <a:buNone/>
              <a:defRPr sz="4833"/>
            </a:lvl4pPr>
            <a:lvl5pPr marL="6133775" indent="0">
              <a:buNone/>
              <a:defRPr sz="4833"/>
            </a:lvl5pPr>
            <a:lvl6pPr marL="7667201" indent="0">
              <a:buNone/>
              <a:defRPr sz="4833"/>
            </a:lvl6pPr>
            <a:lvl7pPr marL="9200658" indent="0">
              <a:buNone/>
              <a:defRPr sz="4833"/>
            </a:lvl7pPr>
            <a:lvl8pPr marL="10734076" indent="0">
              <a:buNone/>
              <a:defRPr sz="4833"/>
            </a:lvl8pPr>
            <a:lvl9pPr marL="1226753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455" indent="0">
              <a:buNone/>
              <a:defRPr sz="6914" b="1"/>
            </a:lvl2pPr>
            <a:lvl3pPr marL="3066877" indent="0">
              <a:buNone/>
              <a:defRPr sz="6082" b="1"/>
            </a:lvl3pPr>
            <a:lvl4pPr marL="4600324" indent="0">
              <a:buNone/>
              <a:defRPr sz="5249" b="1"/>
            </a:lvl4pPr>
            <a:lvl5pPr marL="6133775" indent="0">
              <a:buNone/>
              <a:defRPr sz="5249" b="1"/>
            </a:lvl5pPr>
            <a:lvl6pPr marL="7667201" indent="0">
              <a:buNone/>
              <a:defRPr sz="5249" b="1"/>
            </a:lvl6pPr>
            <a:lvl7pPr marL="9200658" indent="0">
              <a:buNone/>
              <a:defRPr sz="5249" b="1"/>
            </a:lvl7pPr>
            <a:lvl8pPr marL="10734076" indent="0">
              <a:buNone/>
              <a:defRPr sz="5249" b="1"/>
            </a:lvl8pPr>
            <a:lvl9pPr marL="1226753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455" indent="0">
              <a:buNone/>
              <a:defRPr sz="6914" b="1"/>
            </a:lvl2pPr>
            <a:lvl3pPr marL="3066877" indent="0">
              <a:buNone/>
              <a:defRPr sz="6082" b="1"/>
            </a:lvl3pPr>
            <a:lvl4pPr marL="4600324" indent="0">
              <a:buNone/>
              <a:defRPr sz="5249" b="1"/>
            </a:lvl4pPr>
            <a:lvl5pPr marL="6133775" indent="0">
              <a:buNone/>
              <a:defRPr sz="5249" b="1"/>
            </a:lvl5pPr>
            <a:lvl6pPr marL="7667201" indent="0">
              <a:buNone/>
              <a:defRPr sz="5249" b="1"/>
            </a:lvl6pPr>
            <a:lvl7pPr marL="9200658" indent="0">
              <a:buNone/>
              <a:defRPr sz="5249" b="1"/>
            </a:lvl7pPr>
            <a:lvl8pPr marL="10734076" indent="0">
              <a:buNone/>
              <a:defRPr sz="5249" b="1"/>
            </a:lvl8pPr>
            <a:lvl9pPr marL="1226753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3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455" indent="0">
              <a:buNone/>
              <a:defRPr sz="4164"/>
            </a:lvl2pPr>
            <a:lvl3pPr marL="3066877" indent="0">
              <a:buNone/>
              <a:defRPr sz="3333"/>
            </a:lvl3pPr>
            <a:lvl4pPr marL="4600324" indent="0">
              <a:buNone/>
              <a:defRPr sz="3166"/>
            </a:lvl4pPr>
            <a:lvl5pPr marL="6133775" indent="0">
              <a:buNone/>
              <a:defRPr sz="3166"/>
            </a:lvl5pPr>
            <a:lvl6pPr marL="7667201" indent="0">
              <a:buNone/>
              <a:defRPr sz="3166"/>
            </a:lvl6pPr>
            <a:lvl7pPr marL="9200658" indent="0">
              <a:buNone/>
              <a:defRPr sz="3166"/>
            </a:lvl7pPr>
            <a:lvl8pPr marL="10734076" indent="0">
              <a:buNone/>
              <a:defRPr sz="3166"/>
            </a:lvl8pPr>
            <a:lvl9pPr marL="1226753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455" indent="0">
              <a:buNone/>
              <a:defRPr sz="9413"/>
            </a:lvl2pPr>
            <a:lvl3pPr marL="3066877" indent="0">
              <a:buNone/>
              <a:defRPr sz="8332"/>
            </a:lvl3pPr>
            <a:lvl4pPr marL="4600324" indent="0">
              <a:buNone/>
              <a:defRPr sz="6914"/>
            </a:lvl4pPr>
            <a:lvl5pPr marL="6133775" indent="0">
              <a:buNone/>
              <a:defRPr sz="6914"/>
            </a:lvl5pPr>
            <a:lvl6pPr marL="7667201" indent="0">
              <a:buNone/>
              <a:defRPr sz="6914"/>
            </a:lvl6pPr>
            <a:lvl7pPr marL="9200658" indent="0">
              <a:buNone/>
              <a:defRPr sz="6914"/>
            </a:lvl7pPr>
            <a:lvl8pPr marL="10734076" indent="0">
              <a:buNone/>
              <a:defRPr sz="6914"/>
            </a:lvl8pPr>
            <a:lvl9pPr marL="1226753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455" indent="0">
              <a:buNone/>
              <a:defRPr sz="4164"/>
            </a:lvl2pPr>
            <a:lvl3pPr marL="3066877" indent="0">
              <a:buNone/>
              <a:defRPr sz="3333"/>
            </a:lvl3pPr>
            <a:lvl4pPr marL="4600324" indent="0">
              <a:buNone/>
              <a:defRPr sz="3166"/>
            </a:lvl4pPr>
            <a:lvl5pPr marL="6133775" indent="0">
              <a:buNone/>
              <a:defRPr sz="3166"/>
            </a:lvl5pPr>
            <a:lvl6pPr marL="7667201" indent="0">
              <a:buNone/>
              <a:defRPr sz="3166"/>
            </a:lvl6pPr>
            <a:lvl7pPr marL="9200658" indent="0">
              <a:buNone/>
              <a:defRPr sz="3166"/>
            </a:lvl7pPr>
            <a:lvl8pPr marL="10734076" indent="0">
              <a:buNone/>
              <a:defRPr sz="3166"/>
            </a:lvl8pPr>
            <a:lvl9pPr marL="1226753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97" tIns="153267" rIns="306697" bIns="153267"/>
          <a:lstStyle/>
          <a:p>
            <a:pPr defTabSz="3066159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159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159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85" tIns="183945" rIns="368085" bIns="1839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61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3098" indent="0">
              <a:buNone/>
              <a:defRPr sz="6082"/>
            </a:lvl2pPr>
            <a:lvl3pPr marL="3066159" indent="0">
              <a:buNone/>
              <a:defRPr sz="5249"/>
            </a:lvl3pPr>
            <a:lvl4pPr marL="4599253" indent="0">
              <a:buNone/>
              <a:defRPr sz="4833"/>
            </a:lvl4pPr>
            <a:lvl5pPr marL="6132343" indent="0">
              <a:buNone/>
              <a:defRPr sz="4833"/>
            </a:lvl5pPr>
            <a:lvl6pPr marL="7665411" indent="0">
              <a:buNone/>
              <a:defRPr sz="4833"/>
            </a:lvl6pPr>
            <a:lvl7pPr marL="9198514" indent="0">
              <a:buNone/>
              <a:defRPr sz="4833"/>
            </a:lvl7pPr>
            <a:lvl8pPr marL="10731569" indent="0">
              <a:buNone/>
              <a:defRPr sz="4833"/>
            </a:lvl8pPr>
            <a:lvl9pPr marL="122646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098" indent="0">
              <a:buNone/>
              <a:defRPr sz="6914" b="1"/>
            </a:lvl2pPr>
            <a:lvl3pPr marL="3066159" indent="0">
              <a:buNone/>
              <a:defRPr sz="6082" b="1"/>
            </a:lvl3pPr>
            <a:lvl4pPr marL="4599253" indent="0">
              <a:buNone/>
              <a:defRPr sz="5249" b="1"/>
            </a:lvl4pPr>
            <a:lvl5pPr marL="6132343" indent="0">
              <a:buNone/>
              <a:defRPr sz="5249" b="1"/>
            </a:lvl5pPr>
            <a:lvl6pPr marL="7665411" indent="0">
              <a:buNone/>
              <a:defRPr sz="5249" b="1"/>
            </a:lvl6pPr>
            <a:lvl7pPr marL="9198514" indent="0">
              <a:buNone/>
              <a:defRPr sz="5249" b="1"/>
            </a:lvl7pPr>
            <a:lvl8pPr marL="10731569" indent="0">
              <a:buNone/>
              <a:defRPr sz="5249" b="1"/>
            </a:lvl8pPr>
            <a:lvl9pPr marL="122646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098" indent="0">
              <a:buNone/>
              <a:defRPr sz="6914" b="1"/>
            </a:lvl2pPr>
            <a:lvl3pPr marL="3066159" indent="0">
              <a:buNone/>
              <a:defRPr sz="6082" b="1"/>
            </a:lvl3pPr>
            <a:lvl4pPr marL="4599253" indent="0">
              <a:buNone/>
              <a:defRPr sz="5249" b="1"/>
            </a:lvl4pPr>
            <a:lvl5pPr marL="6132343" indent="0">
              <a:buNone/>
              <a:defRPr sz="5249" b="1"/>
            </a:lvl5pPr>
            <a:lvl6pPr marL="7665411" indent="0">
              <a:buNone/>
              <a:defRPr sz="5249" b="1"/>
            </a:lvl6pPr>
            <a:lvl7pPr marL="9198514" indent="0">
              <a:buNone/>
              <a:defRPr sz="5249" b="1"/>
            </a:lvl7pPr>
            <a:lvl8pPr marL="10731569" indent="0">
              <a:buNone/>
              <a:defRPr sz="5249" b="1"/>
            </a:lvl8pPr>
            <a:lvl9pPr marL="122646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098" indent="0">
              <a:buNone/>
              <a:defRPr sz="4164"/>
            </a:lvl2pPr>
            <a:lvl3pPr marL="3066159" indent="0">
              <a:buNone/>
              <a:defRPr sz="3333"/>
            </a:lvl3pPr>
            <a:lvl4pPr marL="4599253" indent="0">
              <a:buNone/>
              <a:defRPr sz="3166"/>
            </a:lvl4pPr>
            <a:lvl5pPr marL="6132343" indent="0">
              <a:buNone/>
              <a:defRPr sz="3166"/>
            </a:lvl5pPr>
            <a:lvl6pPr marL="7665411" indent="0">
              <a:buNone/>
              <a:defRPr sz="3166"/>
            </a:lvl6pPr>
            <a:lvl7pPr marL="9198514" indent="0">
              <a:buNone/>
              <a:defRPr sz="3166"/>
            </a:lvl7pPr>
            <a:lvl8pPr marL="10731569" indent="0">
              <a:buNone/>
              <a:defRPr sz="3166"/>
            </a:lvl8pPr>
            <a:lvl9pPr marL="122646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098" indent="0">
              <a:buNone/>
              <a:defRPr sz="9413"/>
            </a:lvl2pPr>
            <a:lvl3pPr marL="3066159" indent="0">
              <a:buNone/>
              <a:defRPr sz="8332"/>
            </a:lvl3pPr>
            <a:lvl4pPr marL="4599253" indent="0">
              <a:buNone/>
              <a:defRPr sz="6914"/>
            </a:lvl4pPr>
            <a:lvl5pPr marL="6132343" indent="0">
              <a:buNone/>
              <a:defRPr sz="6914"/>
            </a:lvl5pPr>
            <a:lvl6pPr marL="7665411" indent="0">
              <a:buNone/>
              <a:defRPr sz="6914"/>
            </a:lvl6pPr>
            <a:lvl7pPr marL="9198514" indent="0">
              <a:buNone/>
              <a:defRPr sz="6914"/>
            </a:lvl7pPr>
            <a:lvl8pPr marL="10731569" indent="0">
              <a:buNone/>
              <a:defRPr sz="6914"/>
            </a:lvl8pPr>
            <a:lvl9pPr marL="122646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098" indent="0">
              <a:buNone/>
              <a:defRPr sz="4164"/>
            </a:lvl2pPr>
            <a:lvl3pPr marL="3066159" indent="0">
              <a:buNone/>
              <a:defRPr sz="3333"/>
            </a:lvl3pPr>
            <a:lvl4pPr marL="4599253" indent="0">
              <a:buNone/>
              <a:defRPr sz="3166"/>
            </a:lvl4pPr>
            <a:lvl5pPr marL="6132343" indent="0">
              <a:buNone/>
              <a:defRPr sz="3166"/>
            </a:lvl5pPr>
            <a:lvl6pPr marL="7665411" indent="0">
              <a:buNone/>
              <a:defRPr sz="3166"/>
            </a:lvl6pPr>
            <a:lvl7pPr marL="9198514" indent="0">
              <a:buNone/>
              <a:defRPr sz="3166"/>
            </a:lvl7pPr>
            <a:lvl8pPr marL="10731569" indent="0">
              <a:buNone/>
              <a:defRPr sz="3166"/>
            </a:lvl8pPr>
            <a:lvl9pPr marL="122646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83" tIns="153216" rIns="306583" bIns="153216"/>
          <a:lstStyle/>
          <a:p>
            <a:pPr defTabSz="3064990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499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499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48" tIns="183883" rIns="367948" bIns="18388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499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2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501" indent="0">
              <a:buNone/>
              <a:defRPr sz="6082"/>
            </a:lvl2pPr>
            <a:lvl3pPr marL="3064990" indent="0">
              <a:buNone/>
              <a:defRPr sz="5249"/>
            </a:lvl3pPr>
            <a:lvl4pPr marL="4597491" indent="0">
              <a:buNone/>
              <a:defRPr sz="4833"/>
            </a:lvl4pPr>
            <a:lvl5pPr marL="6129967" indent="0">
              <a:buNone/>
              <a:defRPr sz="4833"/>
            </a:lvl5pPr>
            <a:lvl6pPr marL="7662453" indent="0">
              <a:buNone/>
              <a:defRPr sz="4833"/>
            </a:lvl6pPr>
            <a:lvl7pPr marL="9194956" indent="0">
              <a:buNone/>
              <a:defRPr sz="4833"/>
            </a:lvl7pPr>
            <a:lvl8pPr marL="10727419" indent="0">
              <a:buNone/>
              <a:defRPr sz="4833"/>
            </a:lvl8pPr>
            <a:lvl9pPr marL="1225992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501" indent="0">
              <a:buNone/>
              <a:defRPr sz="6914" b="1"/>
            </a:lvl2pPr>
            <a:lvl3pPr marL="3064990" indent="0">
              <a:buNone/>
              <a:defRPr sz="6082" b="1"/>
            </a:lvl3pPr>
            <a:lvl4pPr marL="4597491" indent="0">
              <a:buNone/>
              <a:defRPr sz="5249" b="1"/>
            </a:lvl4pPr>
            <a:lvl5pPr marL="6129967" indent="0">
              <a:buNone/>
              <a:defRPr sz="5249" b="1"/>
            </a:lvl5pPr>
            <a:lvl6pPr marL="7662453" indent="0">
              <a:buNone/>
              <a:defRPr sz="5249" b="1"/>
            </a:lvl6pPr>
            <a:lvl7pPr marL="9194956" indent="0">
              <a:buNone/>
              <a:defRPr sz="5249" b="1"/>
            </a:lvl7pPr>
            <a:lvl8pPr marL="10727419" indent="0">
              <a:buNone/>
              <a:defRPr sz="5249" b="1"/>
            </a:lvl8pPr>
            <a:lvl9pPr marL="1225992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501" indent="0">
              <a:buNone/>
              <a:defRPr sz="6914" b="1"/>
            </a:lvl2pPr>
            <a:lvl3pPr marL="3064990" indent="0">
              <a:buNone/>
              <a:defRPr sz="6082" b="1"/>
            </a:lvl3pPr>
            <a:lvl4pPr marL="4597491" indent="0">
              <a:buNone/>
              <a:defRPr sz="5249" b="1"/>
            </a:lvl4pPr>
            <a:lvl5pPr marL="6129967" indent="0">
              <a:buNone/>
              <a:defRPr sz="5249" b="1"/>
            </a:lvl5pPr>
            <a:lvl6pPr marL="7662453" indent="0">
              <a:buNone/>
              <a:defRPr sz="5249" b="1"/>
            </a:lvl6pPr>
            <a:lvl7pPr marL="9194956" indent="0">
              <a:buNone/>
              <a:defRPr sz="5249" b="1"/>
            </a:lvl7pPr>
            <a:lvl8pPr marL="10727419" indent="0">
              <a:buNone/>
              <a:defRPr sz="5249" b="1"/>
            </a:lvl8pPr>
            <a:lvl9pPr marL="1225992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8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501" indent="0">
              <a:buNone/>
              <a:defRPr sz="4164"/>
            </a:lvl2pPr>
            <a:lvl3pPr marL="3064990" indent="0">
              <a:buNone/>
              <a:defRPr sz="3333"/>
            </a:lvl3pPr>
            <a:lvl4pPr marL="4597491" indent="0">
              <a:buNone/>
              <a:defRPr sz="3166"/>
            </a:lvl4pPr>
            <a:lvl5pPr marL="6129967" indent="0">
              <a:buNone/>
              <a:defRPr sz="3166"/>
            </a:lvl5pPr>
            <a:lvl6pPr marL="7662453" indent="0">
              <a:buNone/>
              <a:defRPr sz="3166"/>
            </a:lvl6pPr>
            <a:lvl7pPr marL="9194956" indent="0">
              <a:buNone/>
              <a:defRPr sz="3166"/>
            </a:lvl7pPr>
            <a:lvl8pPr marL="10727419" indent="0">
              <a:buNone/>
              <a:defRPr sz="3166"/>
            </a:lvl8pPr>
            <a:lvl9pPr marL="1225992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501" indent="0">
              <a:buNone/>
              <a:defRPr sz="9413"/>
            </a:lvl2pPr>
            <a:lvl3pPr marL="3064990" indent="0">
              <a:buNone/>
              <a:defRPr sz="8332"/>
            </a:lvl3pPr>
            <a:lvl4pPr marL="4597491" indent="0">
              <a:buNone/>
              <a:defRPr sz="6914"/>
            </a:lvl4pPr>
            <a:lvl5pPr marL="6129967" indent="0">
              <a:buNone/>
              <a:defRPr sz="6914"/>
            </a:lvl5pPr>
            <a:lvl6pPr marL="7662453" indent="0">
              <a:buNone/>
              <a:defRPr sz="6914"/>
            </a:lvl6pPr>
            <a:lvl7pPr marL="9194956" indent="0">
              <a:buNone/>
              <a:defRPr sz="6914"/>
            </a:lvl7pPr>
            <a:lvl8pPr marL="10727419" indent="0">
              <a:buNone/>
              <a:defRPr sz="6914"/>
            </a:lvl8pPr>
            <a:lvl9pPr marL="1225992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501" indent="0">
              <a:buNone/>
              <a:defRPr sz="4164"/>
            </a:lvl2pPr>
            <a:lvl3pPr marL="3064990" indent="0">
              <a:buNone/>
              <a:defRPr sz="3333"/>
            </a:lvl3pPr>
            <a:lvl4pPr marL="4597491" indent="0">
              <a:buNone/>
              <a:defRPr sz="3166"/>
            </a:lvl4pPr>
            <a:lvl5pPr marL="6129967" indent="0">
              <a:buNone/>
              <a:defRPr sz="3166"/>
            </a:lvl5pPr>
            <a:lvl6pPr marL="7662453" indent="0">
              <a:buNone/>
              <a:defRPr sz="3166"/>
            </a:lvl6pPr>
            <a:lvl7pPr marL="9194956" indent="0">
              <a:buNone/>
              <a:defRPr sz="3166"/>
            </a:lvl7pPr>
            <a:lvl8pPr marL="10727419" indent="0">
              <a:buNone/>
              <a:defRPr sz="3166"/>
            </a:lvl8pPr>
            <a:lvl9pPr marL="1225992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39" tIns="153234" rIns="306639" bIns="153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776" indent="0">
              <a:buNone/>
              <a:defRPr sz="6082"/>
            </a:lvl2pPr>
            <a:lvl3pPr marL="3065522" indent="0">
              <a:buNone/>
              <a:defRPr sz="5249"/>
            </a:lvl3pPr>
            <a:lvl4pPr marL="4598291" indent="0">
              <a:buNone/>
              <a:defRPr sz="4833"/>
            </a:lvl4pPr>
            <a:lvl5pPr marL="6131043" indent="0">
              <a:buNone/>
              <a:defRPr sz="4833"/>
            </a:lvl5pPr>
            <a:lvl6pPr marL="7663809" indent="0">
              <a:buNone/>
              <a:defRPr sz="4833"/>
            </a:lvl6pPr>
            <a:lvl7pPr marL="9196566" indent="0">
              <a:buNone/>
              <a:defRPr sz="4833"/>
            </a:lvl7pPr>
            <a:lvl8pPr marL="10729332" indent="0">
              <a:buNone/>
              <a:defRPr sz="4833"/>
            </a:lvl8pPr>
            <a:lvl9pPr marL="1226209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76" indent="0">
              <a:buNone/>
              <a:defRPr sz="6914" b="1"/>
            </a:lvl2pPr>
            <a:lvl3pPr marL="3065522" indent="0">
              <a:buNone/>
              <a:defRPr sz="6082" b="1"/>
            </a:lvl3pPr>
            <a:lvl4pPr marL="4598291" indent="0">
              <a:buNone/>
              <a:defRPr sz="5249" b="1"/>
            </a:lvl4pPr>
            <a:lvl5pPr marL="6131043" indent="0">
              <a:buNone/>
              <a:defRPr sz="5249" b="1"/>
            </a:lvl5pPr>
            <a:lvl6pPr marL="7663809" indent="0">
              <a:buNone/>
              <a:defRPr sz="5249" b="1"/>
            </a:lvl6pPr>
            <a:lvl7pPr marL="9196566" indent="0">
              <a:buNone/>
              <a:defRPr sz="5249" b="1"/>
            </a:lvl7pPr>
            <a:lvl8pPr marL="10729332" indent="0">
              <a:buNone/>
              <a:defRPr sz="5249" b="1"/>
            </a:lvl8pPr>
            <a:lvl9pPr marL="122620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76" indent="0">
              <a:buNone/>
              <a:defRPr sz="6914" b="1"/>
            </a:lvl2pPr>
            <a:lvl3pPr marL="3065522" indent="0">
              <a:buNone/>
              <a:defRPr sz="6082" b="1"/>
            </a:lvl3pPr>
            <a:lvl4pPr marL="4598291" indent="0">
              <a:buNone/>
              <a:defRPr sz="5249" b="1"/>
            </a:lvl4pPr>
            <a:lvl5pPr marL="6131043" indent="0">
              <a:buNone/>
              <a:defRPr sz="5249" b="1"/>
            </a:lvl5pPr>
            <a:lvl6pPr marL="7663809" indent="0">
              <a:buNone/>
              <a:defRPr sz="5249" b="1"/>
            </a:lvl6pPr>
            <a:lvl7pPr marL="9196566" indent="0">
              <a:buNone/>
              <a:defRPr sz="5249" b="1"/>
            </a:lvl7pPr>
            <a:lvl8pPr marL="10729332" indent="0">
              <a:buNone/>
              <a:defRPr sz="5249" b="1"/>
            </a:lvl8pPr>
            <a:lvl9pPr marL="122620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5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776" indent="0">
              <a:buNone/>
              <a:defRPr sz="4164"/>
            </a:lvl2pPr>
            <a:lvl3pPr marL="3065522" indent="0">
              <a:buNone/>
              <a:defRPr sz="3333"/>
            </a:lvl3pPr>
            <a:lvl4pPr marL="4598291" indent="0">
              <a:buNone/>
              <a:defRPr sz="3166"/>
            </a:lvl4pPr>
            <a:lvl5pPr marL="6131043" indent="0">
              <a:buNone/>
              <a:defRPr sz="3166"/>
            </a:lvl5pPr>
            <a:lvl6pPr marL="7663809" indent="0">
              <a:buNone/>
              <a:defRPr sz="3166"/>
            </a:lvl6pPr>
            <a:lvl7pPr marL="9196566" indent="0">
              <a:buNone/>
              <a:defRPr sz="3166"/>
            </a:lvl7pPr>
            <a:lvl8pPr marL="10729332" indent="0">
              <a:buNone/>
              <a:defRPr sz="3166"/>
            </a:lvl8pPr>
            <a:lvl9pPr marL="122620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776" indent="0">
              <a:buNone/>
              <a:defRPr sz="9413"/>
            </a:lvl2pPr>
            <a:lvl3pPr marL="3065522" indent="0">
              <a:buNone/>
              <a:defRPr sz="8332"/>
            </a:lvl3pPr>
            <a:lvl4pPr marL="4598291" indent="0">
              <a:buNone/>
              <a:defRPr sz="6914"/>
            </a:lvl4pPr>
            <a:lvl5pPr marL="6131043" indent="0">
              <a:buNone/>
              <a:defRPr sz="6914"/>
            </a:lvl5pPr>
            <a:lvl6pPr marL="7663809" indent="0">
              <a:buNone/>
              <a:defRPr sz="6914"/>
            </a:lvl6pPr>
            <a:lvl7pPr marL="9196566" indent="0">
              <a:buNone/>
              <a:defRPr sz="6914"/>
            </a:lvl7pPr>
            <a:lvl8pPr marL="10729332" indent="0">
              <a:buNone/>
              <a:defRPr sz="6914"/>
            </a:lvl8pPr>
            <a:lvl9pPr marL="1226209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776" indent="0">
              <a:buNone/>
              <a:defRPr sz="4164"/>
            </a:lvl2pPr>
            <a:lvl3pPr marL="3065522" indent="0">
              <a:buNone/>
              <a:defRPr sz="3333"/>
            </a:lvl3pPr>
            <a:lvl4pPr marL="4598291" indent="0">
              <a:buNone/>
              <a:defRPr sz="3166"/>
            </a:lvl4pPr>
            <a:lvl5pPr marL="6131043" indent="0">
              <a:buNone/>
              <a:defRPr sz="3166"/>
            </a:lvl5pPr>
            <a:lvl6pPr marL="7663809" indent="0">
              <a:buNone/>
              <a:defRPr sz="3166"/>
            </a:lvl6pPr>
            <a:lvl7pPr marL="9196566" indent="0">
              <a:buNone/>
              <a:defRPr sz="3166"/>
            </a:lvl7pPr>
            <a:lvl8pPr marL="10729332" indent="0">
              <a:buNone/>
              <a:defRPr sz="3166"/>
            </a:lvl8pPr>
            <a:lvl9pPr marL="122620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66" tIns="153201" rIns="306566" bIns="15320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1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419" indent="0">
              <a:buNone/>
              <a:defRPr sz="6082"/>
            </a:lvl2pPr>
            <a:lvl3pPr marL="3064805" indent="0">
              <a:buNone/>
              <a:defRPr sz="5249"/>
            </a:lvl3pPr>
            <a:lvl4pPr marL="4597216" indent="0">
              <a:buNone/>
              <a:defRPr sz="4833"/>
            </a:lvl4pPr>
            <a:lvl5pPr marL="6129615" indent="0">
              <a:buNone/>
              <a:defRPr sz="4833"/>
            </a:lvl5pPr>
            <a:lvl6pPr marL="7662022" indent="0">
              <a:buNone/>
              <a:defRPr sz="4833"/>
            </a:lvl6pPr>
            <a:lvl7pPr marL="9194417" indent="0">
              <a:buNone/>
              <a:defRPr sz="4833"/>
            </a:lvl7pPr>
            <a:lvl8pPr marL="10726830" indent="0">
              <a:buNone/>
              <a:defRPr sz="4833"/>
            </a:lvl8pPr>
            <a:lvl9pPr marL="1225923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419" indent="0">
              <a:buNone/>
              <a:defRPr sz="6914" b="1"/>
            </a:lvl2pPr>
            <a:lvl3pPr marL="3064805" indent="0">
              <a:buNone/>
              <a:defRPr sz="6082" b="1"/>
            </a:lvl3pPr>
            <a:lvl4pPr marL="4597216" indent="0">
              <a:buNone/>
              <a:defRPr sz="5249" b="1"/>
            </a:lvl4pPr>
            <a:lvl5pPr marL="6129615" indent="0">
              <a:buNone/>
              <a:defRPr sz="5249" b="1"/>
            </a:lvl5pPr>
            <a:lvl6pPr marL="7662022" indent="0">
              <a:buNone/>
              <a:defRPr sz="5249" b="1"/>
            </a:lvl6pPr>
            <a:lvl7pPr marL="9194417" indent="0">
              <a:buNone/>
              <a:defRPr sz="5249" b="1"/>
            </a:lvl7pPr>
            <a:lvl8pPr marL="10726830" indent="0">
              <a:buNone/>
              <a:defRPr sz="5249" b="1"/>
            </a:lvl8pPr>
            <a:lvl9pPr marL="1225923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419" indent="0">
              <a:buNone/>
              <a:defRPr sz="6914" b="1"/>
            </a:lvl2pPr>
            <a:lvl3pPr marL="3064805" indent="0">
              <a:buNone/>
              <a:defRPr sz="6082" b="1"/>
            </a:lvl3pPr>
            <a:lvl4pPr marL="4597216" indent="0">
              <a:buNone/>
              <a:defRPr sz="5249" b="1"/>
            </a:lvl4pPr>
            <a:lvl5pPr marL="6129615" indent="0">
              <a:buNone/>
              <a:defRPr sz="5249" b="1"/>
            </a:lvl5pPr>
            <a:lvl6pPr marL="7662022" indent="0">
              <a:buNone/>
              <a:defRPr sz="5249" b="1"/>
            </a:lvl6pPr>
            <a:lvl7pPr marL="9194417" indent="0">
              <a:buNone/>
              <a:defRPr sz="5249" b="1"/>
            </a:lvl7pPr>
            <a:lvl8pPr marL="10726830" indent="0">
              <a:buNone/>
              <a:defRPr sz="5249" b="1"/>
            </a:lvl8pPr>
            <a:lvl9pPr marL="1225923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7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419" indent="0">
              <a:buNone/>
              <a:defRPr sz="4164"/>
            </a:lvl2pPr>
            <a:lvl3pPr marL="3064805" indent="0">
              <a:buNone/>
              <a:defRPr sz="3333"/>
            </a:lvl3pPr>
            <a:lvl4pPr marL="4597216" indent="0">
              <a:buNone/>
              <a:defRPr sz="3166"/>
            </a:lvl4pPr>
            <a:lvl5pPr marL="6129615" indent="0">
              <a:buNone/>
              <a:defRPr sz="3166"/>
            </a:lvl5pPr>
            <a:lvl6pPr marL="7662022" indent="0">
              <a:buNone/>
              <a:defRPr sz="3166"/>
            </a:lvl6pPr>
            <a:lvl7pPr marL="9194417" indent="0">
              <a:buNone/>
              <a:defRPr sz="3166"/>
            </a:lvl7pPr>
            <a:lvl8pPr marL="10726830" indent="0">
              <a:buNone/>
              <a:defRPr sz="3166"/>
            </a:lvl8pPr>
            <a:lvl9pPr marL="1225923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419" indent="0">
              <a:buNone/>
              <a:defRPr sz="9413"/>
            </a:lvl2pPr>
            <a:lvl3pPr marL="3064805" indent="0">
              <a:buNone/>
              <a:defRPr sz="8332"/>
            </a:lvl3pPr>
            <a:lvl4pPr marL="4597216" indent="0">
              <a:buNone/>
              <a:defRPr sz="6914"/>
            </a:lvl4pPr>
            <a:lvl5pPr marL="6129615" indent="0">
              <a:buNone/>
              <a:defRPr sz="6914"/>
            </a:lvl5pPr>
            <a:lvl6pPr marL="7662022" indent="0">
              <a:buNone/>
              <a:defRPr sz="6914"/>
            </a:lvl6pPr>
            <a:lvl7pPr marL="9194417" indent="0">
              <a:buNone/>
              <a:defRPr sz="6914"/>
            </a:lvl7pPr>
            <a:lvl8pPr marL="10726830" indent="0">
              <a:buNone/>
              <a:defRPr sz="6914"/>
            </a:lvl8pPr>
            <a:lvl9pPr marL="1225923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419" indent="0">
              <a:buNone/>
              <a:defRPr sz="4164"/>
            </a:lvl2pPr>
            <a:lvl3pPr marL="3064805" indent="0">
              <a:buNone/>
              <a:defRPr sz="3333"/>
            </a:lvl3pPr>
            <a:lvl4pPr marL="4597216" indent="0">
              <a:buNone/>
              <a:defRPr sz="3166"/>
            </a:lvl4pPr>
            <a:lvl5pPr marL="6129615" indent="0">
              <a:buNone/>
              <a:defRPr sz="3166"/>
            </a:lvl5pPr>
            <a:lvl6pPr marL="7662022" indent="0">
              <a:buNone/>
              <a:defRPr sz="3166"/>
            </a:lvl6pPr>
            <a:lvl7pPr marL="9194417" indent="0">
              <a:buNone/>
              <a:defRPr sz="3166"/>
            </a:lvl7pPr>
            <a:lvl8pPr marL="10726830" indent="0">
              <a:buNone/>
              <a:defRPr sz="3166"/>
            </a:lvl8pPr>
            <a:lvl9pPr marL="1225923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95" tIns="153167" rIns="306495" bIns="1531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3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060" indent="0">
              <a:buNone/>
              <a:defRPr sz="6082"/>
            </a:lvl2pPr>
            <a:lvl3pPr marL="3064097" indent="0">
              <a:buNone/>
              <a:defRPr sz="5249"/>
            </a:lvl3pPr>
            <a:lvl4pPr marL="4596143" indent="0">
              <a:buNone/>
              <a:defRPr sz="4833"/>
            </a:lvl4pPr>
            <a:lvl5pPr marL="6128182" indent="0">
              <a:buNone/>
              <a:defRPr sz="4833"/>
            </a:lvl5pPr>
            <a:lvl6pPr marL="7660235" indent="0">
              <a:buNone/>
              <a:defRPr sz="4833"/>
            </a:lvl6pPr>
            <a:lvl7pPr marL="9192273" indent="0">
              <a:buNone/>
              <a:defRPr sz="4833"/>
            </a:lvl7pPr>
            <a:lvl8pPr marL="10724329" indent="0">
              <a:buNone/>
              <a:defRPr sz="4833"/>
            </a:lvl8pPr>
            <a:lvl9pPr marL="122563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060" indent="0">
              <a:buNone/>
              <a:defRPr sz="6914" b="1"/>
            </a:lvl2pPr>
            <a:lvl3pPr marL="3064097" indent="0">
              <a:buNone/>
              <a:defRPr sz="6082" b="1"/>
            </a:lvl3pPr>
            <a:lvl4pPr marL="4596143" indent="0">
              <a:buNone/>
              <a:defRPr sz="5249" b="1"/>
            </a:lvl4pPr>
            <a:lvl5pPr marL="6128182" indent="0">
              <a:buNone/>
              <a:defRPr sz="5249" b="1"/>
            </a:lvl5pPr>
            <a:lvl6pPr marL="7660235" indent="0">
              <a:buNone/>
              <a:defRPr sz="5249" b="1"/>
            </a:lvl6pPr>
            <a:lvl7pPr marL="9192273" indent="0">
              <a:buNone/>
              <a:defRPr sz="5249" b="1"/>
            </a:lvl7pPr>
            <a:lvl8pPr marL="10724329" indent="0">
              <a:buNone/>
              <a:defRPr sz="5249" b="1"/>
            </a:lvl8pPr>
            <a:lvl9pPr marL="122563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060" indent="0">
              <a:buNone/>
              <a:defRPr sz="6914" b="1"/>
            </a:lvl2pPr>
            <a:lvl3pPr marL="3064097" indent="0">
              <a:buNone/>
              <a:defRPr sz="6082" b="1"/>
            </a:lvl3pPr>
            <a:lvl4pPr marL="4596143" indent="0">
              <a:buNone/>
              <a:defRPr sz="5249" b="1"/>
            </a:lvl4pPr>
            <a:lvl5pPr marL="6128182" indent="0">
              <a:buNone/>
              <a:defRPr sz="5249" b="1"/>
            </a:lvl5pPr>
            <a:lvl6pPr marL="7660235" indent="0">
              <a:buNone/>
              <a:defRPr sz="5249" b="1"/>
            </a:lvl6pPr>
            <a:lvl7pPr marL="9192273" indent="0">
              <a:buNone/>
              <a:defRPr sz="5249" b="1"/>
            </a:lvl7pPr>
            <a:lvl8pPr marL="10724329" indent="0">
              <a:buNone/>
              <a:defRPr sz="5249" b="1"/>
            </a:lvl8pPr>
            <a:lvl9pPr marL="122563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060" indent="0">
              <a:buNone/>
              <a:defRPr sz="4164"/>
            </a:lvl2pPr>
            <a:lvl3pPr marL="3064097" indent="0">
              <a:buNone/>
              <a:defRPr sz="3333"/>
            </a:lvl3pPr>
            <a:lvl4pPr marL="4596143" indent="0">
              <a:buNone/>
              <a:defRPr sz="3166"/>
            </a:lvl4pPr>
            <a:lvl5pPr marL="6128182" indent="0">
              <a:buNone/>
              <a:defRPr sz="3166"/>
            </a:lvl5pPr>
            <a:lvl6pPr marL="7660235" indent="0">
              <a:buNone/>
              <a:defRPr sz="3166"/>
            </a:lvl6pPr>
            <a:lvl7pPr marL="9192273" indent="0">
              <a:buNone/>
              <a:defRPr sz="3166"/>
            </a:lvl7pPr>
            <a:lvl8pPr marL="10724329" indent="0">
              <a:buNone/>
              <a:defRPr sz="3166"/>
            </a:lvl8pPr>
            <a:lvl9pPr marL="122563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060" indent="0">
              <a:buNone/>
              <a:defRPr sz="9413"/>
            </a:lvl2pPr>
            <a:lvl3pPr marL="3064097" indent="0">
              <a:buNone/>
              <a:defRPr sz="8332"/>
            </a:lvl3pPr>
            <a:lvl4pPr marL="4596143" indent="0">
              <a:buNone/>
              <a:defRPr sz="6914"/>
            </a:lvl4pPr>
            <a:lvl5pPr marL="6128182" indent="0">
              <a:buNone/>
              <a:defRPr sz="6914"/>
            </a:lvl5pPr>
            <a:lvl6pPr marL="7660235" indent="0">
              <a:buNone/>
              <a:defRPr sz="6914"/>
            </a:lvl6pPr>
            <a:lvl7pPr marL="9192273" indent="0">
              <a:buNone/>
              <a:defRPr sz="6914"/>
            </a:lvl7pPr>
            <a:lvl8pPr marL="10724329" indent="0">
              <a:buNone/>
              <a:defRPr sz="6914"/>
            </a:lvl8pPr>
            <a:lvl9pPr marL="122563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060" indent="0">
              <a:buNone/>
              <a:defRPr sz="4164"/>
            </a:lvl2pPr>
            <a:lvl3pPr marL="3064097" indent="0">
              <a:buNone/>
              <a:defRPr sz="3333"/>
            </a:lvl3pPr>
            <a:lvl4pPr marL="4596143" indent="0">
              <a:buNone/>
              <a:defRPr sz="3166"/>
            </a:lvl4pPr>
            <a:lvl5pPr marL="6128182" indent="0">
              <a:buNone/>
              <a:defRPr sz="3166"/>
            </a:lvl5pPr>
            <a:lvl6pPr marL="7660235" indent="0">
              <a:buNone/>
              <a:defRPr sz="3166"/>
            </a:lvl6pPr>
            <a:lvl7pPr marL="9192273" indent="0">
              <a:buNone/>
              <a:defRPr sz="3166"/>
            </a:lvl7pPr>
            <a:lvl8pPr marL="10724329" indent="0">
              <a:buNone/>
              <a:defRPr sz="3166"/>
            </a:lvl8pPr>
            <a:lvl9pPr marL="122563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24" tIns="153130" rIns="306424" bIns="1531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4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1704" indent="0">
              <a:buNone/>
              <a:defRPr sz="6082"/>
            </a:lvl2pPr>
            <a:lvl3pPr marL="3063379" indent="0">
              <a:buNone/>
              <a:defRPr sz="5249"/>
            </a:lvl3pPr>
            <a:lvl4pPr marL="4595072" indent="0">
              <a:buNone/>
              <a:defRPr sz="4833"/>
            </a:lvl4pPr>
            <a:lvl5pPr marL="6126753" indent="0">
              <a:buNone/>
              <a:defRPr sz="4833"/>
            </a:lvl5pPr>
            <a:lvl6pPr marL="7658448" indent="0">
              <a:buNone/>
              <a:defRPr sz="4833"/>
            </a:lvl6pPr>
            <a:lvl7pPr marL="9190128" indent="0">
              <a:buNone/>
              <a:defRPr sz="4833"/>
            </a:lvl7pPr>
            <a:lvl8pPr marL="10721825" indent="0">
              <a:buNone/>
              <a:defRPr sz="4833"/>
            </a:lvl8pPr>
            <a:lvl9pPr marL="1225351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704" indent="0">
              <a:buNone/>
              <a:defRPr sz="6914" b="1"/>
            </a:lvl2pPr>
            <a:lvl3pPr marL="3063379" indent="0">
              <a:buNone/>
              <a:defRPr sz="6082" b="1"/>
            </a:lvl3pPr>
            <a:lvl4pPr marL="4595072" indent="0">
              <a:buNone/>
              <a:defRPr sz="5249" b="1"/>
            </a:lvl4pPr>
            <a:lvl5pPr marL="6126753" indent="0">
              <a:buNone/>
              <a:defRPr sz="5249" b="1"/>
            </a:lvl5pPr>
            <a:lvl6pPr marL="7658448" indent="0">
              <a:buNone/>
              <a:defRPr sz="5249" b="1"/>
            </a:lvl6pPr>
            <a:lvl7pPr marL="9190128" indent="0">
              <a:buNone/>
              <a:defRPr sz="5249" b="1"/>
            </a:lvl7pPr>
            <a:lvl8pPr marL="10721825" indent="0">
              <a:buNone/>
              <a:defRPr sz="5249" b="1"/>
            </a:lvl8pPr>
            <a:lvl9pPr marL="1225351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704" indent="0">
              <a:buNone/>
              <a:defRPr sz="6914" b="1"/>
            </a:lvl2pPr>
            <a:lvl3pPr marL="3063379" indent="0">
              <a:buNone/>
              <a:defRPr sz="6082" b="1"/>
            </a:lvl3pPr>
            <a:lvl4pPr marL="4595072" indent="0">
              <a:buNone/>
              <a:defRPr sz="5249" b="1"/>
            </a:lvl4pPr>
            <a:lvl5pPr marL="6126753" indent="0">
              <a:buNone/>
              <a:defRPr sz="5249" b="1"/>
            </a:lvl5pPr>
            <a:lvl6pPr marL="7658448" indent="0">
              <a:buNone/>
              <a:defRPr sz="5249" b="1"/>
            </a:lvl6pPr>
            <a:lvl7pPr marL="9190128" indent="0">
              <a:buNone/>
              <a:defRPr sz="5249" b="1"/>
            </a:lvl7pPr>
            <a:lvl8pPr marL="10721825" indent="0">
              <a:buNone/>
              <a:defRPr sz="5249" b="1"/>
            </a:lvl8pPr>
            <a:lvl9pPr marL="1225351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0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704" indent="0">
              <a:buNone/>
              <a:defRPr sz="4164"/>
            </a:lvl2pPr>
            <a:lvl3pPr marL="3063379" indent="0">
              <a:buNone/>
              <a:defRPr sz="3333"/>
            </a:lvl3pPr>
            <a:lvl4pPr marL="4595072" indent="0">
              <a:buNone/>
              <a:defRPr sz="3166"/>
            </a:lvl4pPr>
            <a:lvl5pPr marL="6126753" indent="0">
              <a:buNone/>
              <a:defRPr sz="3166"/>
            </a:lvl5pPr>
            <a:lvl6pPr marL="7658448" indent="0">
              <a:buNone/>
              <a:defRPr sz="3166"/>
            </a:lvl6pPr>
            <a:lvl7pPr marL="9190128" indent="0">
              <a:buNone/>
              <a:defRPr sz="3166"/>
            </a:lvl7pPr>
            <a:lvl8pPr marL="10721825" indent="0">
              <a:buNone/>
              <a:defRPr sz="3166"/>
            </a:lvl8pPr>
            <a:lvl9pPr marL="1225351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704" indent="0">
              <a:buNone/>
              <a:defRPr sz="9413"/>
            </a:lvl2pPr>
            <a:lvl3pPr marL="3063379" indent="0">
              <a:buNone/>
              <a:defRPr sz="8332"/>
            </a:lvl3pPr>
            <a:lvl4pPr marL="4595072" indent="0">
              <a:buNone/>
              <a:defRPr sz="6914"/>
            </a:lvl4pPr>
            <a:lvl5pPr marL="6126753" indent="0">
              <a:buNone/>
              <a:defRPr sz="6914"/>
            </a:lvl5pPr>
            <a:lvl6pPr marL="7658448" indent="0">
              <a:buNone/>
              <a:defRPr sz="6914"/>
            </a:lvl6pPr>
            <a:lvl7pPr marL="9190128" indent="0">
              <a:buNone/>
              <a:defRPr sz="6914"/>
            </a:lvl7pPr>
            <a:lvl8pPr marL="10721825" indent="0">
              <a:buNone/>
              <a:defRPr sz="6914"/>
            </a:lvl8pPr>
            <a:lvl9pPr marL="1225351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704" indent="0">
              <a:buNone/>
              <a:defRPr sz="4164"/>
            </a:lvl2pPr>
            <a:lvl3pPr marL="3063379" indent="0">
              <a:buNone/>
              <a:defRPr sz="3333"/>
            </a:lvl3pPr>
            <a:lvl4pPr marL="4595072" indent="0">
              <a:buNone/>
              <a:defRPr sz="3166"/>
            </a:lvl4pPr>
            <a:lvl5pPr marL="6126753" indent="0">
              <a:buNone/>
              <a:defRPr sz="3166"/>
            </a:lvl5pPr>
            <a:lvl6pPr marL="7658448" indent="0">
              <a:buNone/>
              <a:defRPr sz="3166"/>
            </a:lvl6pPr>
            <a:lvl7pPr marL="9190128" indent="0">
              <a:buNone/>
              <a:defRPr sz="3166"/>
            </a:lvl7pPr>
            <a:lvl8pPr marL="10721825" indent="0">
              <a:buNone/>
              <a:defRPr sz="3166"/>
            </a:lvl8pPr>
            <a:lvl9pPr marL="1225351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354" tIns="153091" rIns="306354" bIns="15309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6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1347" indent="0">
              <a:buNone/>
              <a:defRPr sz="6082"/>
            </a:lvl2pPr>
            <a:lvl3pPr marL="3062663" indent="0">
              <a:buNone/>
              <a:defRPr sz="5249"/>
            </a:lvl3pPr>
            <a:lvl4pPr marL="4594000" indent="0">
              <a:buNone/>
              <a:defRPr sz="4833"/>
            </a:lvl4pPr>
            <a:lvl5pPr marL="6125322" indent="0">
              <a:buNone/>
              <a:defRPr sz="4833"/>
            </a:lvl5pPr>
            <a:lvl6pPr marL="7656658" indent="0">
              <a:buNone/>
              <a:defRPr sz="4833"/>
            </a:lvl6pPr>
            <a:lvl7pPr marL="9187986" indent="0">
              <a:buNone/>
              <a:defRPr sz="4833"/>
            </a:lvl7pPr>
            <a:lvl8pPr marL="10719325" indent="0">
              <a:buNone/>
              <a:defRPr sz="4833"/>
            </a:lvl8pPr>
            <a:lvl9pPr marL="1225065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347" indent="0">
              <a:buNone/>
              <a:defRPr sz="6914" b="1"/>
            </a:lvl2pPr>
            <a:lvl3pPr marL="3062663" indent="0">
              <a:buNone/>
              <a:defRPr sz="6082" b="1"/>
            </a:lvl3pPr>
            <a:lvl4pPr marL="4594000" indent="0">
              <a:buNone/>
              <a:defRPr sz="5249" b="1"/>
            </a:lvl4pPr>
            <a:lvl5pPr marL="6125322" indent="0">
              <a:buNone/>
              <a:defRPr sz="5249" b="1"/>
            </a:lvl5pPr>
            <a:lvl6pPr marL="7656658" indent="0">
              <a:buNone/>
              <a:defRPr sz="5249" b="1"/>
            </a:lvl6pPr>
            <a:lvl7pPr marL="9187986" indent="0">
              <a:buNone/>
              <a:defRPr sz="5249" b="1"/>
            </a:lvl7pPr>
            <a:lvl8pPr marL="10719325" indent="0">
              <a:buNone/>
              <a:defRPr sz="5249" b="1"/>
            </a:lvl8pPr>
            <a:lvl9pPr marL="1225065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347" indent="0">
              <a:buNone/>
              <a:defRPr sz="6914" b="1"/>
            </a:lvl2pPr>
            <a:lvl3pPr marL="3062663" indent="0">
              <a:buNone/>
              <a:defRPr sz="6082" b="1"/>
            </a:lvl3pPr>
            <a:lvl4pPr marL="4594000" indent="0">
              <a:buNone/>
              <a:defRPr sz="5249" b="1"/>
            </a:lvl4pPr>
            <a:lvl5pPr marL="6125322" indent="0">
              <a:buNone/>
              <a:defRPr sz="5249" b="1"/>
            </a:lvl5pPr>
            <a:lvl6pPr marL="7656658" indent="0">
              <a:buNone/>
              <a:defRPr sz="5249" b="1"/>
            </a:lvl6pPr>
            <a:lvl7pPr marL="9187986" indent="0">
              <a:buNone/>
              <a:defRPr sz="5249" b="1"/>
            </a:lvl7pPr>
            <a:lvl8pPr marL="10719325" indent="0">
              <a:buNone/>
              <a:defRPr sz="5249" b="1"/>
            </a:lvl8pPr>
            <a:lvl9pPr marL="1225065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1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347" indent="0">
              <a:buNone/>
              <a:defRPr sz="4164"/>
            </a:lvl2pPr>
            <a:lvl3pPr marL="3062663" indent="0">
              <a:buNone/>
              <a:defRPr sz="3333"/>
            </a:lvl3pPr>
            <a:lvl4pPr marL="4594000" indent="0">
              <a:buNone/>
              <a:defRPr sz="3166"/>
            </a:lvl4pPr>
            <a:lvl5pPr marL="6125322" indent="0">
              <a:buNone/>
              <a:defRPr sz="3166"/>
            </a:lvl5pPr>
            <a:lvl6pPr marL="7656658" indent="0">
              <a:buNone/>
              <a:defRPr sz="3166"/>
            </a:lvl6pPr>
            <a:lvl7pPr marL="9187986" indent="0">
              <a:buNone/>
              <a:defRPr sz="3166"/>
            </a:lvl7pPr>
            <a:lvl8pPr marL="10719325" indent="0">
              <a:buNone/>
              <a:defRPr sz="3166"/>
            </a:lvl8pPr>
            <a:lvl9pPr marL="1225065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347" indent="0">
              <a:buNone/>
              <a:defRPr sz="9413"/>
            </a:lvl2pPr>
            <a:lvl3pPr marL="3062663" indent="0">
              <a:buNone/>
              <a:defRPr sz="8332"/>
            </a:lvl3pPr>
            <a:lvl4pPr marL="4594000" indent="0">
              <a:buNone/>
              <a:defRPr sz="6914"/>
            </a:lvl4pPr>
            <a:lvl5pPr marL="6125322" indent="0">
              <a:buNone/>
              <a:defRPr sz="6914"/>
            </a:lvl5pPr>
            <a:lvl6pPr marL="7656658" indent="0">
              <a:buNone/>
              <a:defRPr sz="6914"/>
            </a:lvl6pPr>
            <a:lvl7pPr marL="9187986" indent="0">
              <a:buNone/>
              <a:defRPr sz="6914"/>
            </a:lvl7pPr>
            <a:lvl8pPr marL="10719325" indent="0">
              <a:buNone/>
              <a:defRPr sz="6914"/>
            </a:lvl8pPr>
            <a:lvl9pPr marL="1225065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347" indent="0">
              <a:buNone/>
              <a:defRPr sz="4164"/>
            </a:lvl2pPr>
            <a:lvl3pPr marL="3062663" indent="0">
              <a:buNone/>
              <a:defRPr sz="3333"/>
            </a:lvl3pPr>
            <a:lvl4pPr marL="4594000" indent="0">
              <a:buNone/>
              <a:defRPr sz="3166"/>
            </a:lvl4pPr>
            <a:lvl5pPr marL="6125322" indent="0">
              <a:buNone/>
              <a:defRPr sz="3166"/>
            </a:lvl5pPr>
            <a:lvl6pPr marL="7656658" indent="0">
              <a:buNone/>
              <a:defRPr sz="3166"/>
            </a:lvl6pPr>
            <a:lvl7pPr marL="9187986" indent="0">
              <a:buNone/>
              <a:defRPr sz="3166"/>
            </a:lvl7pPr>
            <a:lvl8pPr marL="10719325" indent="0">
              <a:buNone/>
              <a:defRPr sz="3166"/>
            </a:lvl8pPr>
            <a:lvl9pPr marL="1225065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83" tIns="153055" rIns="306283" bIns="1530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990" indent="0">
              <a:buNone/>
              <a:defRPr sz="6082"/>
            </a:lvl2pPr>
            <a:lvl3pPr marL="3061947" indent="0">
              <a:buNone/>
              <a:defRPr sz="5249"/>
            </a:lvl3pPr>
            <a:lvl4pPr marL="4592928" indent="0">
              <a:buNone/>
              <a:defRPr sz="4833"/>
            </a:lvl4pPr>
            <a:lvl5pPr marL="6123893" indent="0">
              <a:buNone/>
              <a:defRPr sz="4833"/>
            </a:lvl5pPr>
            <a:lvl6pPr marL="7654878" indent="0">
              <a:buNone/>
              <a:defRPr sz="4833"/>
            </a:lvl6pPr>
            <a:lvl7pPr marL="9185841" indent="0">
              <a:buNone/>
              <a:defRPr sz="4833"/>
            </a:lvl7pPr>
            <a:lvl8pPr marL="10716829" indent="0">
              <a:buNone/>
              <a:defRPr sz="4833"/>
            </a:lvl8pPr>
            <a:lvl9pPr marL="122478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990" indent="0">
              <a:buNone/>
              <a:defRPr sz="6914" b="1"/>
            </a:lvl2pPr>
            <a:lvl3pPr marL="3061947" indent="0">
              <a:buNone/>
              <a:defRPr sz="6082" b="1"/>
            </a:lvl3pPr>
            <a:lvl4pPr marL="4592928" indent="0">
              <a:buNone/>
              <a:defRPr sz="5249" b="1"/>
            </a:lvl4pPr>
            <a:lvl5pPr marL="6123893" indent="0">
              <a:buNone/>
              <a:defRPr sz="5249" b="1"/>
            </a:lvl5pPr>
            <a:lvl6pPr marL="7654878" indent="0">
              <a:buNone/>
              <a:defRPr sz="5249" b="1"/>
            </a:lvl6pPr>
            <a:lvl7pPr marL="9185841" indent="0">
              <a:buNone/>
              <a:defRPr sz="5249" b="1"/>
            </a:lvl7pPr>
            <a:lvl8pPr marL="10716829" indent="0">
              <a:buNone/>
              <a:defRPr sz="5249" b="1"/>
            </a:lvl8pPr>
            <a:lvl9pPr marL="12247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990" indent="0">
              <a:buNone/>
              <a:defRPr sz="6914" b="1"/>
            </a:lvl2pPr>
            <a:lvl3pPr marL="3061947" indent="0">
              <a:buNone/>
              <a:defRPr sz="6082" b="1"/>
            </a:lvl3pPr>
            <a:lvl4pPr marL="4592928" indent="0">
              <a:buNone/>
              <a:defRPr sz="5249" b="1"/>
            </a:lvl4pPr>
            <a:lvl5pPr marL="6123893" indent="0">
              <a:buNone/>
              <a:defRPr sz="5249" b="1"/>
            </a:lvl5pPr>
            <a:lvl6pPr marL="7654878" indent="0">
              <a:buNone/>
              <a:defRPr sz="5249" b="1"/>
            </a:lvl6pPr>
            <a:lvl7pPr marL="9185841" indent="0">
              <a:buNone/>
              <a:defRPr sz="5249" b="1"/>
            </a:lvl7pPr>
            <a:lvl8pPr marL="10716829" indent="0">
              <a:buNone/>
              <a:defRPr sz="5249" b="1"/>
            </a:lvl8pPr>
            <a:lvl9pPr marL="12247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3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990" indent="0">
              <a:buNone/>
              <a:defRPr sz="4164"/>
            </a:lvl2pPr>
            <a:lvl3pPr marL="3061947" indent="0">
              <a:buNone/>
              <a:defRPr sz="3333"/>
            </a:lvl3pPr>
            <a:lvl4pPr marL="4592928" indent="0">
              <a:buNone/>
              <a:defRPr sz="3166"/>
            </a:lvl4pPr>
            <a:lvl5pPr marL="6123893" indent="0">
              <a:buNone/>
              <a:defRPr sz="3166"/>
            </a:lvl5pPr>
            <a:lvl6pPr marL="7654878" indent="0">
              <a:buNone/>
              <a:defRPr sz="3166"/>
            </a:lvl6pPr>
            <a:lvl7pPr marL="9185841" indent="0">
              <a:buNone/>
              <a:defRPr sz="3166"/>
            </a:lvl7pPr>
            <a:lvl8pPr marL="10716829" indent="0">
              <a:buNone/>
              <a:defRPr sz="3166"/>
            </a:lvl8pPr>
            <a:lvl9pPr marL="12247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990" indent="0">
              <a:buNone/>
              <a:defRPr sz="9413"/>
            </a:lvl2pPr>
            <a:lvl3pPr marL="3061947" indent="0">
              <a:buNone/>
              <a:defRPr sz="8332"/>
            </a:lvl3pPr>
            <a:lvl4pPr marL="4592928" indent="0">
              <a:buNone/>
              <a:defRPr sz="6914"/>
            </a:lvl4pPr>
            <a:lvl5pPr marL="6123893" indent="0">
              <a:buNone/>
              <a:defRPr sz="6914"/>
            </a:lvl5pPr>
            <a:lvl6pPr marL="7654878" indent="0">
              <a:buNone/>
              <a:defRPr sz="6914"/>
            </a:lvl6pPr>
            <a:lvl7pPr marL="9185841" indent="0">
              <a:buNone/>
              <a:defRPr sz="6914"/>
            </a:lvl7pPr>
            <a:lvl8pPr marL="10716829" indent="0">
              <a:buNone/>
              <a:defRPr sz="6914"/>
            </a:lvl8pPr>
            <a:lvl9pPr marL="122478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990" indent="0">
              <a:buNone/>
              <a:defRPr sz="4164"/>
            </a:lvl2pPr>
            <a:lvl3pPr marL="3061947" indent="0">
              <a:buNone/>
              <a:defRPr sz="3333"/>
            </a:lvl3pPr>
            <a:lvl4pPr marL="4592928" indent="0">
              <a:buNone/>
              <a:defRPr sz="3166"/>
            </a:lvl4pPr>
            <a:lvl5pPr marL="6123893" indent="0">
              <a:buNone/>
              <a:defRPr sz="3166"/>
            </a:lvl5pPr>
            <a:lvl6pPr marL="7654878" indent="0">
              <a:buNone/>
              <a:defRPr sz="3166"/>
            </a:lvl6pPr>
            <a:lvl7pPr marL="9185841" indent="0">
              <a:buNone/>
              <a:defRPr sz="3166"/>
            </a:lvl7pPr>
            <a:lvl8pPr marL="10716829" indent="0">
              <a:buNone/>
              <a:defRPr sz="3166"/>
            </a:lvl8pPr>
            <a:lvl9pPr marL="12247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09" tIns="153017" rIns="306209" bIns="1530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633" indent="0">
              <a:buNone/>
              <a:defRPr sz="6082"/>
            </a:lvl2pPr>
            <a:lvl3pPr marL="3061235" indent="0">
              <a:buNone/>
              <a:defRPr sz="5249"/>
            </a:lvl3pPr>
            <a:lvl4pPr marL="4591855" indent="0">
              <a:buNone/>
              <a:defRPr sz="4833"/>
            </a:lvl4pPr>
            <a:lvl5pPr marL="6122463" indent="0">
              <a:buNone/>
              <a:defRPr sz="4833"/>
            </a:lvl5pPr>
            <a:lvl6pPr marL="7653095" indent="0">
              <a:buNone/>
              <a:defRPr sz="4833"/>
            </a:lvl6pPr>
            <a:lvl7pPr marL="9183701" indent="0">
              <a:buNone/>
              <a:defRPr sz="4833"/>
            </a:lvl7pPr>
            <a:lvl8pPr marL="10714329" indent="0">
              <a:buNone/>
              <a:defRPr sz="4833"/>
            </a:lvl8pPr>
            <a:lvl9pPr marL="122449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633" indent="0">
              <a:buNone/>
              <a:defRPr sz="6914" b="1"/>
            </a:lvl2pPr>
            <a:lvl3pPr marL="3061235" indent="0">
              <a:buNone/>
              <a:defRPr sz="6082" b="1"/>
            </a:lvl3pPr>
            <a:lvl4pPr marL="4591855" indent="0">
              <a:buNone/>
              <a:defRPr sz="5249" b="1"/>
            </a:lvl4pPr>
            <a:lvl5pPr marL="6122463" indent="0">
              <a:buNone/>
              <a:defRPr sz="5249" b="1"/>
            </a:lvl5pPr>
            <a:lvl6pPr marL="7653095" indent="0">
              <a:buNone/>
              <a:defRPr sz="5249" b="1"/>
            </a:lvl6pPr>
            <a:lvl7pPr marL="9183701" indent="0">
              <a:buNone/>
              <a:defRPr sz="5249" b="1"/>
            </a:lvl7pPr>
            <a:lvl8pPr marL="10714329" indent="0">
              <a:buNone/>
              <a:defRPr sz="5249" b="1"/>
            </a:lvl8pPr>
            <a:lvl9pPr marL="12244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633" indent="0">
              <a:buNone/>
              <a:defRPr sz="6914" b="1"/>
            </a:lvl2pPr>
            <a:lvl3pPr marL="3061235" indent="0">
              <a:buNone/>
              <a:defRPr sz="6082" b="1"/>
            </a:lvl3pPr>
            <a:lvl4pPr marL="4591855" indent="0">
              <a:buNone/>
              <a:defRPr sz="5249" b="1"/>
            </a:lvl4pPr>
            <a:lvl5pPr marL="6122463" indent="0">
              <a:buNone/>
              <a:defRPr sz="5249" b="1"/>
            </a:lvl5pPr>
            <a:lvl6pPr marL="7653095" indent="0">
              <a:buNone/>
              <a:defRPr sz="5249" b="1"/>
            </a:lvl6pPr>
            <a:lvl7pPr marL="9183701" indent="0">
              <a:buNone/>
              <a:defRPr sz="5249" b="1"/>
            </a:lvl7pPr>
            <a:lvl8pPr marL="10714329" indent="0">
              <a:buNone/>
              <a:defRPr sz="5249" b="1"/>
            </a:lvl8pPr>
            <a:lvl9pPr marL="12244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633" indent="0">
              <a:buNone/>
              <a:defRPr sz="4164"/>
            </a:lvl2pPr>
            <a:lvl3pPr marL="3061235" indent="0">
              <a:buNone/>
              <a:defRPr sz="3333"/>
            </a:lvl3pPr>
            <a:lvl4pPr marL="4591855" indent="0">
              <a:buNone/>
              <a:defRPr sz="3166"/>
            </a:lvl4pPr>
            <a:lvl5pPr marL="6122463" indent="0">
              <a:buNone/>
              <a:defRPr sz="3166"/>
            </a:lvl5pPr>
            <a:lvl6pPr marL="7653095" indent="0">
              <a:buNone/>
              <a:defRPr sz="3166"/>
            </a:lvl6pPr>
            <a:lvl7pPr marL="9183701" indent="0">
              <a:buNone/>
              <a:defRPr sz="3166"/>
            </a:lvl7pPr>
            <a:lvl8pPr marL="10714329" indent="0">
              <a:buNone/>
              <a:defRPr sz="3166"/>
            </a:lvl8pPr>
            <a:lvl9pPr marL="12244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633" indent="0">
              <a:buNone/>
              <a:defRPr sz="9413"/>
            </a:lvl2pPr>
            <a:lvl3pPr marL="3061235" indent="0">
              <a:buNone/>
              <a:defRPr sz="8332"/>
            </a:lvl3pPr>
            <a:lvl4pPr marL="4591855" indent="0">
              <a:buNone/>
              <a:defRPr sz="6914"/>
            </a:lvl4pPr>
            <a:lvl5pPr marL="6122463" indent="0">
              <a:buNone/>
              <a:defRPr sz="6914"/>
            </a:lvl5pPr>
            <a:lvl6pPr marL="7653095" indent="0">
              <a:buNone/>
              <a:defRPr sz="6914"/>
            </a:lvl6pPr>
            <a:lvl7pPr marL="9183701" indent="0">
              <a:buNone/>
              <a:defRPr sz="6914"/>
            </a:lvl7pPr>
            <a:lvl8pPr marL="10714329" indent="0">
              <a:buNone/>
              <a:defRPr sz="6914"/>
            </a:lvl8pPr>
            <a:lvl9pPr marL="122449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633" indent="0">
              <a:buNone/>
              <a:defRPr sz="4164"/>
            </a:lvl2pPr>
            <a:lvl3pPr marL="3061235" indent="0">
              <a:buNone/>
              <a:defRPr sz="3333"/>
            </a:lvl3pPr>
            <a:lvl4pPr marL="4591855" indent="0">
              <a:buNone/>
              <a:defRPr sz="3166"/>
            </a:lvl4pPr>
            <a:lvl5pPr marL="6122463" indent="0">
              <a:buNone/>
              <a:defRPr sz="3166"/>
            </a:lvl5pPr>
            <a:lvl6pPr marL="7653095" indent="0">
              <a:buNone/>
              <a:defRPr sz="3166"/>
            </a:lvl6pPr>
            <a:lvl7pPr marL="9183701" indent="0">
              <a:buNone/>
              <a:defRPr sz="3166"/>
            </a:lvl7pPr>
            <a:lvl8pPr marL="10714329" indent="0">
              <a:buNone/>
              <a:defRPr sz="3166"/>
            </a:lvl8pPr>
            <a:lvl9pPr marL="12244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137" tIns="152980" rIns="306137" bIns="1529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413" tIns="183600" rIns="367413" bIns="1836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41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277" indent="0">
              <a:buNone/>
              <a:defRPr sz="6082"/>
            </a:lvl2pPr>
            <a:lvl3pPr marL="3060518" indent="0">
              <a:buNone/>
              <a:defRPr sz="5249"/>
            </a:lvl3pPr>
            <a:lvl4pPr marL="4590786" indent="0">
              <a:buNone/>
              <a:defRPr sz="4833"/>
            </a:lvl4pPr>
            <a:lvl5pPr marL="6121039" indent="0">
              <a:buNone/>
              <a:defRPr sz="4833"/>
            </a:lvl5pPr>
            <a:lvl6pPr marL="7651309" indent="0">
              <a:buNone/>
              <a:defRPr sz="4833"/>
            </a:lvl6pPr>
            <a:lvl7pPr marL="9181560" indent="0">
              <a:buNone/>
              <a:defRPr sz="4833"/>
            </a:lvl7pPr>
            <a:lvl8pPr marL="10711832" indent="0">
              <a:buNone/>
              <a:defRPr sz="4833"/>
            </a:lvl8pPr>
            <a:lvl9pPr marL="1224208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277" indent="0">
              <a:buNone/>
              <a:defRPr sz="6914" b="1"/>
            </a:lvl2pPr>
            <a:lvl3pPr marL="3060518" indent="0">
              <a:buNone/>
              <a:defRPr sz="6082" b="1"/>
            </a:lvl3pPr>
            <a:lvl4pPr marL="4590786" indent="0">
              <a:buNone/>
              <a:defRPr sz="5249" b="1"/>
            </a:lvl4pPr>
            <a:lvl5pPr marL="6121039" indent="0">
              <a:buNone/>
              <a:defRPr sz="5249" b="1"/>
            </a:lvl5pPr>
            <a:lvl6pPr marL="7651309" indent="0">
              <a:buNone/>
              <a:defRPr sz="5249" b="1"/>
            </a:lvl6pPr>
            <a:lvl7pPr marL="9181560" indent="0">
              <a:buNone/>
              <a:defRPr sz="5249" b="1"/>
            </a:lvl7pPr>
            <a:lvl8pPr marL="10711832" indent="0">
              <a:buNone/>
              <a:defRPr sz="5249" b="1"/>
            </a:lvl8pPr>
            <a:lvl9pPr marL="122420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277" indent="0">
              <a:buNone/>
              <a:defRPr sz="6914" b="1"/>
            </a:lvl2pPr>
            <a:lvl3pPr marL="3060518" indent="0">
              <a:buNone/>
              <a:defRPr sz="6082" b="1"/>
            </a:lvl3pPr>
            <a:lvl4pPr marL="4590786" indent="0">
              <a:buNone/>
              <a:defRPr sz="5249" b="1"/>
            </a:lvl4pPr>
            <a:lvl5pPr marL="6121039" indent="0">
              <a:buNone/>
              <a:defRPr sz="5249" b="1"/>
            </a:lvl5pPr>
            <a:lvl6pPr marL="7651309" indent="0">
              <a:buNone/>
              <a:defRPr sz="5249" b="1"/>
            </a:lvl6pPr>
            <a:lvl7pPr marL="9181560" indent="0">
              <a:buNone/>
              <a:defRPr sz="5249" b="1"/>
            </a:lvl7pPr>
            <a:lvl8pPr marL="10711832" indent="0">
              <a:buNone/>
              <a:defRPr sz="5249" b="1"/>
            </a:lvl8pPr>
            <a:lvl9pPr marL="122420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6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277" indent="0">
              <a:buNone/>
              <a:defRPr sz="4164"/>
            </a:lvl2pPr>
            <a:lvl3pPr marL="3060518" indent="0">
              <a:buNone/>
              <a:defRPr sz="3333"/>
            </a:lvl3pPr>
            <a:lvl4pPr marL="4590786" indent="0">
              <a:buNone/>
              <a:defRPr sz="3166"/>
            </a:lvl4pPr>
            <a:lvl5pPr marL="6121039" indent="0">
              <a:buNone/>
              <a:defRPr sz="3166"/>
            </a:lvl5pPr>
            <a:lvl6pPr marL="7651309" indent="0">
              <a:buNone/>
              <a:defRPr sz="3166"/>
            </a:lvl6pPr>
            <a:lvl7pPr marL="9181560" indent="0">
              <a:buNone/>
              <a:defRPr sz="3166"/>
            </a:lvl7pPr>
            <a:lvl8pPr marL="10711832" indent="0">
              <a:buNone/>
              <a:defRPr sz="3166"/>
            </a:lvl8pPr>
            <a:lvl9pPr marL="122420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277" indent="0">
              <a:buNone/>
              <a:defRPr sz="9413"/>
            </a:lvl2pPr>
            <a:lvl3pPr marL="3060518" indent="0">
              <a:buNone/>
              <a:defRPr sz="8332"/>
            </a:lvl3pPr>
            <a:lvl4pPr marL="4590786" indent="0">
              <a:buNone/>
              <a:defRPr sz="6914"/>
            </a:lvl4pPr>
            <a:lvl5pPr marL="6121039" indent="0">
              <a:buNone/>
              <a:defRPr sz="6914"/>
            </a:lvl5pPr>
            <a:lvl6pPr marL="7651309" indent="0">
              <a:buNone/>
              <a:defRPr sz="6914"/>
            </a:lvl6pPr>
            <a:lvl7pPr marL="9181560" indent="0">
              <a:buNone/>
              <a:defRPr sz="6914"/>
            </a:lvl7pPr>
            <a:lvl8pPr marL="10711832" indent="0">
              <a:buNone/>
              <a:defRPr sz="6914"/>
            </a:lvl8pPr>
            <a:lvl9pPr marL="1224208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277" indent="0">
              <a:buNone/>
              <a:defRPr sz="4164"/>
            </a:lvl2pPr>
            <a:lvl3pPr marL="3060518" indent="0">
              <a:buNone/>
              <a:defRPr sz="3333"/>
            </a:lvl3pPr>
            <a:lvl4pPr marL="4590786" indent="0">
              <a:buNone/>
              <a:defRPr sz="3166"/>
            </a:lvl4pPr>
            <a:lvl5pPr marL="6121039" indent="0">
              <a:buNone/>
              <a:defRPr sz="3166"/>
            </a:lvl5pPr>
            <a:lvl6pPr marL="7651309" indent="0">
              <a:buNone/>
              <a:defRPr sz="3166"/>
            </a:lvl6pPr>
            <a:lvl7pPr marL="9181560" indent="0">
              <a:buNone/>
              <a:defRPr sz="3166"/>
            </a:lvl7pPr>
            <a:lvl8pPr marL="10711832" indent="0">
              <a:buNone/>
              <a:defRPr sz="3166"/>
            </a:lvl8pPr>
            <a:lvl9pPr marL="122420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821" tIns="171411" rIns="342821" bIns="171411"/>
          <a:lstStyle/>
          <a:p>
            <a:endParaRPr lang="en-US" sz="6914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7/18/20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5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3831" indent="0">
              <a:buNone/>
              <a:defRPr sz="6914"/>
            </a:lvl2pPr>
            <a:lvl3pPr marL="3427660" indent="0">
              <a:buNone/>
              <a:defRPr sz="6082"/>
            </a:lvl3pPr>
            <a:lvl4pPr marL="5141492" indent="0">
              <a:buNone/>
              <a:defRPr sz="5249"/>
            </a:lvl4pPr>
            <a:lvl5pPr marL="6855324" indent="0">
              <a:buNone/>
              <a:defRPr sz="5249"/>
            </a:lvl5pPr>
            <a:lvl6pPr marL="8569154" indent="0">
              <a:buNone/>
              <a:defRPr sz="5249"/>
            </a:lvl6pPr>
            <a:lvl7pPr marL="10282984" indent="0">
              <a:buNone/>
              <a:defRPr sz="5249"/>
            </a:lvl7pPr>
            <a:lvl8pPr marL="11996813" indent="0">
              <a:buNone/>
              <a:defRPr sz="5249"/>
            </a:lvl8pPr>
            <a:lvl9pPr marL="137106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3831" indent="0">
              <a:buNone/>
              <a:defRPr sz="7499" b="1"/>
            </a:lvl2pPr>
            <a:lvl3pPr marL="3427660" indent="0">
              <a:buNone/>
              <a:defRPr sz="6914" b="1"/>
            </a:lvl3pPr>
            <a:lvl4pPr marL="5141492" indent="0">
              <a:buNone/>
              <a:defRPr sz="6082" b="1"/>
            </a:lvl4pPr>
            <a:lvl5pPr marL="6855324" indent="0">
              <a:buNone/>
              <a:defRPr sz="6082" b="1"/>
            </a:lvl5pPr>
            <a:lvl6pPr marL="8569154" indent="0">
              <a:buNone/>
              <a:defRPr sz="6082" b="1"/>
            </a:lvl6pPr>
            <a:lvl7pPr marL="10282984" indent="0">
              <a:buNone/>
              <a:defRPr sz="6082" b="1"/>
            </a:lvl7pPr>
            <a:lvl8pPr marL="11996813" indent="0">
              <a:buNone/>
              <a:defRPr sz="6082" b="1"/>
            </a:lvl8pPr>
            <a:lvl9pPr marL="137106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3831" indent="0">
              <a:buNone/>
              <a:defRPr sz="7499" b="1"/>
            </a:lvl2pPr>
            <a:lvl3pPr marL="3427660" indent="0">
              <a:buNone/>
              <a:defRPr sz="6914" b="1"/>
            </a:lvl3pPr>
            <a:lvl4pPr marL="5141492" indent="0">
              <a:buNone/>
              <a:defRPr sz="6082" b="1"/>
            </a:lvl4pPr>
            <a:lvl5pPr marL="6855324" indent="0">
              <a:buNone/>
              <a:defRPr sz="6082" b="1"/>
            </a:lvl5pPr>
            <a:lvl6pPr marL="8569154" indent="0">
              <a:buNone/>
              <a:defRPr sz="6082" b="1"/>
            </a:lvl6pPr>
            <a:lvl7pPr marL="10282984" indent="0">
              <a:buNone/>
              <a:defRPr sz="6082" b="1"/>
            </a:lvl7pPr>
            <a:lvl8pPr marL="11996813" indent="0">
              <a:buNone/>
              <a:defRPr sz="6082" b="1"/>
            </a:lvl8pPr>
            <a:lvl9pPr marL="137106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9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199" y="7533300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3831" indent="0">
              <a:buNone/>
              <a:defRPr sz="4583"/>
            </a:lvl2pPr>
            <a:lvl3pPr marL="3427660" indent="0">
              <a:buNone/>
              <a:defRPr sz="3747"/>
            </a:lvl3pPr>
            <a:lvl4pPr marL="5141492" indent="0">
              <a:buNone/>
              <a:defRPr sz="3333"/>
            </a:lvl4pPr>
            <a:lvl5pPr marL="6855324" indent="0">
              <a:buNone/>
              <a:defRPr sz="3333"/>
            </a:lvl5pPr>
            <a:lvl6pPr marL="8569154" indent="0">
              <a:buNone/>
              <a:defRPr sz="3333"/>
            </a:lvl6pPr>
            <a:lvl7pPr marL="10282984" indent="0">
              <a:buNone/>
              <a:defRPr sz="3333"/>
            </a:lvl7pPr>
            <a:lvl8pPr marL="11996813" indent="0">
              <a:buNone/>
              <a:defRPr sz="3333"/>
            </a:lvl8pPr>
            <a:lvl9pPr marL="137106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3831" indent="0">
              <a:buNone/>
              <a:defRPr sz="10415"/>
            </a:lvl2pPr>
            <a:lvl3pPr marL="3427660" indent="0">
              <a:buNone/>
              <a:defRPr sz="8997"/>
            </a:lvl3pPr>
            <a:lvl4pPr marL="5141492" indent="0">
              <a:buNone/>
              <a:defRPr sz="7499"/>
            </a:lvl4pPr>
            <a:lvl5pPr marL="6855324" indent="0">
              <a:buNone/>
              <a:defRPr sz="7499"/>
            </a:lvl5pPr>
            <a:lvl6pPr marL="8569154" indent="0">
              <a:buNone/>
              <a:defRPr sz="7499"/>
            </a:lvl6pPr>
            <a:lvl7pPr marL="10282984" indent="0">
              <a:buNone/>
              <a:defRPr sz="7499"/>
            </a:lvl7pPr>
            <a:lvl8pPr marL="11996813" indent="0">
              <a:buNone/>
              <a:defRPr sz="7499"/>
            </a:lvl8pPr>
            <a:lvl9pPr marL="137106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3831" indent="0">
              <a:buNone/>
              <a:defRPr sz="4583"/>
            </a:lvl2pPr>
            <a:lvl3pPr marL="3427660" indent="0">
              <a:buNone/>
              <a:defRPr sz="3747"/>
            </a:lvl3pPr>
            <a:lvl4pPr marL="5141492" indent="0">
              <a:buNone/>
              <a:defRPr sz="3333"/>
            </a:lvl4pPr>
            <a:lvl5pPr marL="6855324" indent="0">
              <a:buNone/>
              <a:defRPr sz="3333"/>
            </a:lvl5pPr>
            <a:lvl6pPr marL="8569154" indent="0">
              <a:buNone/>
              <a:defRPr sz="3333"/>
            </a:lvl6pPr>
            <a:lvl7pPr marL="10282984" indent="0">
              <a:buNone/>
              <a:defRPr sz="3333"/>
            </a:lvl7pPr>
            <a:lvl8pPr marL="11996813" indent="0">
              <a:buNone/>
              <a:defRPr sz="3333"/>
            </a:lvl8pPr>
            <a:lvl9pPr marL="137106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8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2413" indent="0">
              <a:buNone/>
              <a:defRPr sz="6914"/>
            </a:lvl2pPr>
            <a:lvl3pPr marL="3424835" indent="0">
              <a:buNone/>
              <a:defRPr sz="6082"/>
            </a:lvl3pPr>
            <a:lvl4pPr marL="5137252" indent="0">
              <a:buNone/>
              <a:defRPr sz="5249"/>
            </a:lvl4pPr>
            <a:lvl5pPr marL="6849668" indent="0">
              <a:buNone/>
              <a:defRPr sz="5249"/>
            </a:lvl5pPr>
            <a:lvl6pPr marL="8562081" indent="0">
              <a:buNone/>
              <a:defRPr sz="5249"/>
            </a:lvl6pPr>
            <a:lvl7pPr marL="10274506" indent="0">
              <a:buNone/>
              <a:defRPr sz="5249"/>
            </a:lvl7pPr>
            <a:lvl8pPr marL="11986919" indent="0">
              <a:buNone/>
              <a:defRPr sz="5249"/>
            </a:lvl8pPr>
            <a:lvl9pPr marL="136993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2413" indent="0">
              <a:buNone/>
              <a:defRPr sz="7499" b="1"/>
            </a:lvl2pPr>
            <a:lvl3pPr marL="3424835" indent="0">
              <a:buNone/>
              <a:defRPr sz="6914" b="1"/>
            </a:lvl3pPr>
            <a:lvl4pPr marL="5137252" indent="0">
              <a:buNone/>
              <a:defRPr sz="6082" b="1"/>
            </a:lvl4pPr>
            <a:lvl5pPr marL="6849668" indent="0">
              <a:buNone/>
              <a:defRPr sz="6082" b="1"/>
            </a:lvl5pPr>
            <a:lvl6pPr marL="8562081" indent="0">
              <a:buNone/>
              <a:defRPr sz="6082" b="1"/>
            </a:lvl6pPr>
            <a:lvl7pPr marL="10274506" indent="0">
              <a:buNone/>
              <a:defRPr sz="6082" b="1"/>
            </a:lvl7pPr>
            <a:lvl8pPr marL="11986919" indent="0">
              <a:buNone/>
              <a:defRPr sz="6082" b="1"/>
            </a:lvl8pPr>
            <a:lvl9pPr marL="136993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2413" indent="0">
              <a:buNone/>
              <a:defRPr sz="7499" b="1"/>
            </a:lvl2pPr>
            <a:lvl3pPr marL="3424835" indent="0">
              <a:buNone/>
              <a:defRPr sz="6914" b="1"/>
            </a:lvl3pPr>
            <a:lvl4pPr marL="5137252" indent="0">
              <a:buNone/>
              <a:defRPr sz="6082" b="1"/>
            </a:lvl4pPr>
            <a:lvl5pPr marL="6849668" indent="0">
              <a:buNone/>
              <a:defRPr sz="6082" b="1"/>
            </a:lvl5pPr>
            <a:lvl6pPr marL="8562081" indent="0">
              <a:buNone/>
              <a:defRPr sz="6082" b="1"/>
            </a:lvl6pPr>
            <a:lvl7pPr marL="10274506" indent="0">
              <a:buNone/>
              <a:defRPr sz="6082" b="1"/>
            </a:lvl7pPr>
            <a:lvl8pPr marL="11986919" indent="0">
              <a:buNone/>
              <a:defRPr sz="6082" b="1"/>
            </a:lvl8pPr>
            <a:lvl9pPr marL="136993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5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2413" indent="0">
              <a:buNone/>
              <a:defRPr sz="4583"/>
            </a:lvl2pPr>
            <a:lvl3pPr marL="3424835" indent="0">
              <a:buNone/>
              <a:defRPr sz="3747"/>
            </a:lvl3pPr>
            <a:lvl4pPr marL="5137252" indent="0">
              <a:buNone/>
              <a:defRPr sz="3333"/>
            </a:lvl4pPr>
            <a:lvl5pPr marL="6849668" indent="0">
              <a:buNone/>
              <a:defRPr sz="3333"/>
            </a:lvl5pPr>
            <a:lvl6pPr marL="8562081" indent="0">
              <a:buNone/>
              <a:defRPr sz="3333"/>
            </a:lvl6pPr>
            <a:lvl7pPr marL="10274506" indent="0">
              <a:buNone/>
              <a:defRPr sz="3333"/>
            </a:lvl7pPr>
            <a:lvl8pPr marL="11986919" indent="0">
              <a:buNone/>
              <a:defRPr sz="3333"/>
            </a:lvl8pPr>
            <a:lvl9pPr marL="136993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2413" indent="0">
              <a:buNone/>
              <a:defRPr sz="10415"/>
            </a:lvl2pPr>
            <a:lvl3pPr marL="3424835" indent="0">
              <a:buNone/>
              <a:defRPr sz="8997"/>
            </a:lvl3pPr>
            <a:lvl4pPr marL="5137252" indent="0">
              <a:buNone/>
              <a:defRPr sz="7499"/>
            </a:lvl4pPr>
            <a:lvl5pPr marL="6849668" indent="0">
              <a:buNone/>
              <a:defRPr sz="7499"/>
            </a:lvl5pPr>
            <a:lvl6pPr marL="8562081" indent="0">
              <a:buNone/>
              <a:defRPr sz="7499"/>
            </a:lvl6pPr>
            <a:lvl7pPr marL="10274506" indent="0">
              <a:buNone/>
              <a:defRPr sz="7499"/>
            </a:lvl7pPr>
            <a:lvl8pPr marL="11986919" indent="0">
              <a:buNone/>
              <a:defRPr sz="7499"/>
            </a:lvl8pPr>
            <a:lvl9pPr marL="136993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2413" indent="0">
              <a:buNone/>
              <a:defRPr sz="4583"/>
            </a:lvl2pPr>
            <a:lvl3pPr marL="3424835" indent="0">
              <a:buNone/>
              <a:defRPr sz="3747"/>
            </a:lvl3pPr>
            <a:lvl4pPr marL="5137252" indent="0">
              <a:buNone/>
              <a:defRPr sz="3333"/>
            </a:lvl4pPr>
            <a:lvl5pPr marL="6849668" indent="0">
              <a:buNone/>
              <a:defRPr sz="3333"/>
            </a:lvl5pPr>
            <a:lvl6pPr marL="8562081" indent="0">
              <a:buNone/>
              <a:defRPr sz="3333"/>
            </a:lvl6pPr>
            <a:lvl7pPr marL="10274506" indent="0">
              <a:buNone/>
              <a:defRPr sz="3333"/>
            </a:lvl7pPr>
            <a:lvl8pPr marL="11986919" indent="0">
              <a:buNone/>
              <a:defRPr sz="3333"/>
            </a:lvl8pPr>
            <a:lvl9pPr marL="136993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446" tIns="171217" rIns="342446" bIns="17121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0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941" indent="0">
              <a:buNone/>
              <a:defRPr sz="6914"/>
            </a:lvl2pPr>
            <a:lvl3pPr marL="3423896" indent="0">
              <a:buNone/>
              <a:defRPr sz="6082"/>
            </a:lvl3pPr>
            <a:lvl4pPr marL="5135840" indent="0">
              <a:buNone/>
              <a:defRPr sz="5249"/>
            </a:lvl4pPr>
            <a:lvl5pPr marL="6847782" indent="0">
              <a:buNone/>
              <a:defRPr sz="5249"/>
            </a:lvl5pPr>
            <a:lvl6pPr marL="8559727" indent="0">
              <a:buNone/>
              <a:defRPr sz="5249"/>
            </a:lvl6pPr>
            <a:lvl7pPr marL="10271677" indent="0">
              <a:buNone/>
              <a:defRPr sz="5249"/>
            </a:lvl7pPr>
            <a:lvl8pPr marL="11983620" indent="0">
              <a:buNone/>
              <a:defRPr sz="5249"/>
            </a:lvl8pPr>
            <a:lvl9pPr marL="136955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941" indent="0">
              <a:buNone/>
              <a:defRPr sz="7499" b="1"/>
            </a:lvl2pPr>
            <a:lvl3pPr marL="3423896" indent="0">
              <a:buNone/>
              <a:defRPr sz="6914" b="1"/>
            </a:lvl3pPr>
            <a:lvl4pPr marL="5135840" indent="0">
              <a:buNone/>
              <a:defRPr sz="6082" b="1"/>
            </a:lvl4pPr>
            <a:lvl5pPr marL="6847782" indent="0">
              <a:buNone/>
              <a:defRPr sz="6082" b="1"/>
            </a:lvl5pPr>
            <a:lvl6pPr marL="8559727" indent="0">
              <a:buNone/>
              <a:defRPr sz="6082" b="1"/>
            </a:lvl6pPr>
            <a:lvl7pPr marL="10271677" indent="0">
              <a:buNone/>
              <a:defRPr sz="6082" b="1"/>
            </a:lvl7pPr>
            <a:lvl8pPr marL="11983620" indent="0">
              <a:buNone/>
              <a:defRPr sz="6082" b="1"/>
            </a:lvl8pPr>
            <a:lvl9pPr marL="136955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941" indent="0">
              <a:buNone/>
              <a:defRPr sz="7499" b="1"/>
            </a:lvl2pPr>
            <a:lvl3pPr marL="3423896" indent="0">
              <a:buNone/>
              <a:defRPr sz="6914" b="1"/>
            </a:lvl3pPr>
            <a:lvl4pPr marL="5135840" indent="0">
              <a:buNone/>
              <a:defRPr sz="6082" b="1"/>
            </a:lvl4pPr>
            <a:lvl5pPr marL="6847782" indent="0">
              <a:buNone/>
              <a:defRPr sz="6082" b="1"/>
            </a:lvl5pPr>
            <a:lvl6pPr marL="8559727" indent="0">
              <a:buNone/>
              <a:defRPr sz="6082" b="1"/>
            </a:lvl6pPr>
            <a:lvl7pPr marL="10271677" indent="0">
              <a:buNone/>
              <a:defRPr sz="6082" b="1"/>
            </a:lvl7pPr>
            <a:lvl8pPr marL="11983620" indent="0">
              <a:buNone/>
              <a:defRPr sz="6082" b="1"/>
            </a:lvl8pPr>
            <a:lvl9pPr marL="136955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941" indent="0">
              <a:buNone/>
              <a:defRPr sz="4583"/>
            </a:lvl2pPr>
            <a:lvl3pPr marL="3423896" indent="0">
              <a:buNone/>
              <a:defRPr sz="3747"/>
            </a:lvl3pPr>
            <a:lvl4pPr marL="5135840" indent="0">
              <a:buNone/>
              <a:defRPr sz="3333"/>
            </a:lvl4pPr>
            <a:lvl5pPr marL="6847782" indent="0">
              <a:buNone/>
              <a:defRPr sz="3333"/>
            </a:lvl5pPr>
            <a:lvl6pPr marL="8559727" indent="0">
              <a:buNone/>
              <a:defRPr sz="3333"/>
            </a:lvl6pPr>
            <a:lvl7pPr marL="10271677" indent="0">
              <a:buNone/>
              <a:defRPr sz="3333"/>
            </a:lvl7pPr>
            <a:lvl8pPr marL="11983620" indent="0">
              <a:buNone/>
              <a:defRPr sz="3333"/>
            </a:lvl8pPr>
            <a:lvl9pPr marL="136955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1941" indent="0">
              <a:buNone/>
              <a:defRPr sz="10415"/>
            </a:lvl2pPr>
            <a:lvl3pPr marL="3423896" indent="0">
              <a:buNone/>
              <a:defRPr sz="8997"/>
            </a:lvl3pPr>
            <a:lvl4pPr marL="5135840" indent="0">
              <a:buNone/>
              <a:defRPr sz="7499"/>
            </a:lvl4pPr>
            <a:lvl5pPr marL="6847782" indent="0">
              <a:buNone/>
              <a:defRPr sz="7499"/>
            </a:lvl5pPr>
            <a:lvl6pPr marL="8559727" indent="0">
              <a:buNone/>
              <a:defRPr sz="7499"/>
            </a:lvl6pPr>
            <a:lvl7pPr marL="10271677" indent="0">
              <a:buNone/>
              <a:defRPr sz="7499"/>
            </a:lvl7pPr>
            <a:lvl8pPr marL="11983620" indent="0">
              <a:buNone/>
              <a:defRPr sz="7499"/>
            </a:lvl8pPr>
            <a:lvl9pPr marL="136955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941" indent="0">
              <a:buNone/>
              <a:defRPr sz="4583"/>
            </a:lvl2pPr>
            <a:lvl3pPr marL="3423896" indent="0">
              <a:buNone/>
              <a:defRPr sz="3747"/>
            </a:lvl3pPr>
            <a:lvl4pPr marL="5135840" indent="0">
              <a:buNone/>
              <a:defRPr sz="3333"/>
            </a:lvl4pPr>
            <a:lvl5pPr marL="6847782" indent="0">
              <a:buNone/>
              <a:defRPr sz="3333"/>
            </a:lvl5pPr>
            <a:lvl6pPr marL="8559727" indent="0">
              <a:buNone/>
              <a:defRPr sz="3333"/>
            </a:lvl6pPr>
            <a:lvl7pPr marL="10271677" indent="0">
              <a:buNone/>
              <a:defRPr sz="3333"/>
            </a:lvl7pPr>
            <a:lvl8pPr marL="11983620" indent="0">
              <a:buNone/>
              <a:defRPr sz="3333"/>
            </a:lvl8pPr>
            <a:lvl9pPr marL="136955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353" tIns="171167" rIns="342353" bIns="17116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5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470" indent="0">
              <a:buNone/>
              <a:defRPr sz="6914"/>
            </a:lvl2pPr>
            <a:lvl3pPr marL="3422954" indent="0">
              <a:buNone/>
              <a:defRPr sz="6082"/>
            </a:lvl3pPr>
            <a:lvl4pPr marL="5134426" indent="0">
              <a:buNone/>
              <a:defRPr sz="5249"/>
            </a:lvl4pPr>
            <a:lvl5pPr marL="6845894" indent="0">
              <a:buNone/>
              <a:defRPr sz="5249"/>
            </a:lvl5pPr>
            <a:lvl6pPr marL="8557370" indent="0">
              <a:buNone/>
              <a:defRPr sz="5249"/>
            </a:lvl6pPr>
            <a:lvl7pPr marL="10268854" indent="0">
              <a:buNone/>
              <a:defRPr sz="5249"/>
            </a:lvl7pPr>
            <a:lvl8pPr marL="11980326" indent="0">
              <a:buNone/>
              <a:defRPr sz="5249"/>
            </a:lvl8pPr>
            <a:lvl9pPr marL="1369180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470" indent="0">
              <a:buNone/>
              <a:defRPr sz="7499" b="1"/>
            </a:lvl2pPr>
            <a:lvl3pPr marL="3422954" indent="0">
              <a:buNone/>
              <a:defRPr sz="6914" b="1"/>
            </a:lvl3pPr>
            <a:lvl4pPr marL="5134426" indent="0">
              <a:buNone/>
              <a:defRPr sz="6082" b="1"/>
            </a:lvl4pPr>
            <a:lvl5pPr marL="6845894" indent="0">
              <a:buNone/>
              <a:defRPr sz="6082" b="1"/>
            </a:lvl5pPr>
            <a:lvl6pPr marL="8557370" indent="0">
              <a:buNone/>
              <a:defRPr sz="6082" b="1"/>
            </a:lvl6pPr>
            <a:lvl7pPr marL="10268854" indent="0">
              <a:buNone/>
              <a:defRPr sz="6082" b="1"/>
            </a:lvl7pPr>
            <a:lvl8pPr marL="11980326" indent="0">
              <a:buNone/>
              <a:defRPr sz="6082" b="1"/>
            </a:lvl8pPr>
            <a:lvl9pPr marL="1369180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470" indent="0">
              <a:buNone/>
              <a:defRPr sz="7499" b="1"/>
            </a:lvl2pPr>
            <a:lvl3pPr marL="3422954" indent="0">
              <a:buNone/>
              <a:defRPr sz="6914" b="1"/>
            </a:lvl3pPr>
            <a:lvl4pPr marL="5134426" indent="0">
              <a:buNone/>
              <a:defRPr sz="6082" b="1"/>
            </a:lvl4pPr>
            <a:lvl5pPr marL="6845894" indent="0">
              <a:buNone/>
              <a:defRPr sz="6082" b="1"/>
            </a:lvl5pPr>
            <a:lvl6pPr marL="8557370" indent="0">
              <a:buNone/>
              <a:defRPr sz="6082" b="1"/>
            </a:lvl6pPr>
            <a:lvl7pPr marL="10268854" indent="0">
              <a:buNone/>
              <a:defRPr sz="6082" b="1"/>
            </a:lvl7pPr>
            <a:lvl8pPr marL="11980326" indent="0">
              <a:buNone/>
              <a:defRPr sz="6082" b="1"/>
            </a:lvl8pPr>
            <a:lvl9pPr marL="1369180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470" indent="0">
              <a:buNone/>
              <a:defRPr sz="4583"/>
            </a:lvl2pPr>
            <a:lvl3pPr marL="3422954" indent="0">
              <a:buNone/>
              <a:defRPr sz="3747"/>
            </a:lvl3pPr>
            <a:lvl4pPr marL="5134426" indent="0">
              <a:buNone/>
              <a:defRPr sz="3333"/>
            </a:lvl4pPr>
            <a:lvl5pPr marL="6845894" indent="0">
              <a:buNone/>
              <a:defRPr sz="3333"/>
            </a:lvl5pPr>
            <a:lvl6pPr marL="8557370" indent="0">
              <a:buNone/>
              <a:defRPr sz="3333"/>
            </a:lvl6pPr>
            <a:lvl7pPr marL="10268854" indent="0">
              <a:buNone/>
              <a:defRPr sz="3333"/>
            </a:lvl7pPr>
            <a:lvl8pPr marL="11980326" indent="0">
              <a:buNone/>
              <a:defRPr sz="3333"/>
            </a:lvl8pPr>
            <a:lvl9pPr marL="1369180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1470" indent="0">
              <a:buNone/>
              <a:defRPr sz="10415"/>
            </a:lvl2pPr>
            <a:lvl3pPr marL="3422954" indent="0">
              <a:buNone/>
              <a:defRPr sz="8997"/>
            </a:lvl3pPr>
            <a:lvl4pPr marL="5134426" indent="0">
              <a:buNone/>
              <a:defRPr sz="7499"/>
            </a:lvl4pPr>
            <a:lvl5pPr marL="6845894" indent="0">
              <a:buNone/>
              <a:defRPr sz="7499"/>
            </a:lvl5pPr>
            <a:lvl6pPr marL="8557370" indent="0">
              <a:buNone/>
              <a:defRPr sz="7499"/>
            </a:lvl6pPr>
            <a:lvl7pPr marL="10268854" indent="0">
              <a:buNone/>
              <a:defRPr sz="7499"/>
            </a:lvl7pPr>
            <a:lvl8pPr marL="11980326" indent="0">
              <a:buNone/>
              <a:defRPr sz="7499"/>
            </a:lvl8pPr>
            <a:lvl9pPr marL="1369180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470" indent="0">
              <a:buNone/>
              <a:defRPr sz="4583"/>
            </a:lvl2pPr>
            <a:lvl3pPr marL="3422954" indent="0">
              <a:buNone/>
              <a:defRPr sz="3747"/>
            </a:lvl3pPr>
            <a:lvl4pPr marL="5134426" indent="0">
              <a:buNone/>
              <a:defRPr sz="3333"/>
            </a:lvl4pPr>
            <a:lvl5pPr marL="6845894" indent="0">
              <a:buNone/>
              <a:defRPr sz="3333"/>
            </a:lvl5pPr>
            <a:lvl6pPr marL="8557370" indent="0">
              <a:buNone/>
              <a:defRPr sz="3333"/>
            </a:lvl6pPr>
            <a:lvl7pPr marL="10268854" indent="0">
              <a:buNone/>
              <a:defRPr sz="3333"/>
            </a:lvl7pPr>
            <a:lvl8pPr marL="11980326" indent="0">
              <a:buNone/>
              <a:defRPr sz="3333"/>
            </a:lvl8pPr>
            <a:lvl9pPr marL="1369180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259" tIns="171117" rIns="342259" bIns="17111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997" indent="0">
              <a:buNone/>
              <a:defRPr sz="6914"/>
            </a:lvl2pPr>
            <a:lvl3pPr marL="3422013" indent="0">
              <a:buNone/>
              <a:defRPr sz="6082"/>
            </a:lvl3pPr>
            <a:lvl4pPr marL="5133015" indent="0">
              <a:buNone/>
              <a:defRPr sz="5249"/>
            </a:lvl4pPr>
            <a:lvl5pPr marL="6844015" indent="0">
              <a:buNone/>
              <a:defRPr sz="5249"/>
            </a:lvl5pPr>
            <a:lvl6pPr marL="8555017" indent="0">
              <a:buNone/>
              <a:defRPr sz="5249"/>
            </a:lvl6pPr>
            <a:lvl7pPr marL="10266028" indent="0">
              <a:buNone/>
              <a:defRPr sz="5249"/>
            </a:lvl7pPr>
            <a:lvl8pPr marL="11977030" indent="0">
              <a:buNone/>
              <a:defRPr sz="5249"/>
            </a:lvl8pPr>
            <a:lvl9pPr marL="136880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997" indent="0">
              <a:buNone/>
              <a:defRPr sz="7499" b="1"/>
            </a:lvl2pPr>
            <a:lvl3pPr marL="3422013" indent="0">
              <a:buNone/>
              <a:defRPr sz="6914" b="1"/>
            </a:lvl3pPr>
            <a:lvl4pPr marL="5133015" indent="0">
              <a:buNone/>
              <a:defRPr sz="6082" b="1"/>
            </a:lvl4pPr>
            <a:lvl5pPr marL="6844015" indent="0">
              <a:buNone/>
              <a:defRPr sz="6082" b="1"/>
            </a:lvl5pPr>
            <a:lvl6pPr marL="8555017" indent="0">
              <a:buNone/>
              <a:defRPr sz="6082" b="1"/>
            </a:lvl6pPr>
            <a:lvl7pPr marL="10266028" indent="0">
              <a:buNone/>
              <a:defRPr sz="6082" b="1"/>
            </a:lvl7pPr>
            <a:lvl8pPr marL="11977030" indent="0">
              <a:buNone/>
              <a:defRPr sz="6082" b="1"/>
            </a:lvl8pPr>
            <a:lvl9pPr marL="136880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997" indent="0">
              <a:buNone/>
              <a:defRPr sz="7499" b="1"/>
            </a:lvl2pPr>
            <a:lvl3pPr marL="3422013" indent="0">
              <a:buNone/>
              <a:defRPr sz="6914" b="1"/>
            </a:lvl3pPr>
            <a:lvl4pPr marL="5133015" indent="0">
              <a:buNone/>
              <a:defRPr sz="6082" b="1"/>
            </a:lvl4pPr>
            <a:lvl5pPr marL="6844015" indent="0">
              <a:buNone/>
              <a:defRPr sz="6082" b="1"/>
            </a:lvl5pPr>
            <a:lvl6pPr marL="8555017" indent="0">
              <a:buNone/>
              <a:defRPr sz="6082" b="1"/>
            </a:lvl6pPr>
            <a:lvl7pPr marL="10266028" indent="0">
              <a:buNone/>
              <a:defRPr sz="6082" b="1"/>
            </a:lvl7pPr>
            <a:lvl8pPr marL="11977030" indent="0">
              <a:buNone/>
              <a:defRPr sz="6082" b="1"/>
            </a:lvl8pPr>
            <a:lvl9pPr marL="136880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997" indent="0">
              <a:buNone/>
              <a:defRPr sz="4583"/>
            </a:lvl2pPr>
            <a:lvl3pPr marL="3422013" indent="0">
              <a:buNone/>
              <a:defRPr sz="3747"/>
            </a:lvl3pPr>
            <a:lvl4pPr marL="5133015" indent="0">
              <a:buNone/>
              <a:defRPr sz="3333"/>
            </a:lvl4pPr>
            <a:lvl5pPr marL="6844015" indent="0">
              <a:buNone/>
              <a:defRPr sz="3333"/>
            </a:lvl5pPr>
            <a:lvl6pPr marL="8555017" indent="0">
              <a:buNone/>
              <a:defRPr sz="3333"/>
            </a:lvl6pPr>
            <a:lvl7pPr marL="10266028" indent="0">
              <a:buNone/>
              <a:defRPr sz="3333"/>
            </a:lvl7pPr>
            <a:lvl8pPr marL="11977030" indent="0">
              <a:buNone/>
              <a:defRPr sz="3333"/>
            </a:lvl8pPr>
            <a:lvl9pPr marL="136880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997" indent="0">
              <a:buNone/>
              <a:defRPr sz="10415"/>
            </a:lvl2pPr>
            <a:lvl3pPr marL="3422013" indent="0">
              <a:buNone/>
              <a:defRPr sz="8997"/>
            </a:lvl3pPr>
            <a:lvl4pPr marL="5133015" indent="0">
              <a:buNone/>
              <a:defRPr sz="7499"/>
            </a:lvl4pPr>
            <a:lvl5pPr marL="6844015" indent="0">
              <a:buNone/>
              <a:defRPr sz="7499"/>
            </a:lvl5pPr>
            <a:lvl6pPr marL="8555017" indent="0">
              <a:buNone/>
              <a:defRPr sz="7499"/>
            </a:lvl6pPr>
            <a:lvl7pPr marL="10266028" indent="0">
              <a:buNone/>
              <a:defRPr sz="7499"/>
            </a:lvl7pPr>
            <a:lvl8pPr marL="11977030" indent="0">
              <a:buNone/>
              <a:defRPr sz="7499"/>
            </a:lvl8pPr>
            <a:lvl9pPr marL="136880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997" indent="0">
              <a:buNone/>
              <a:defRPr sz="4583"/>
            </a:lvl2pPr>
            <a:lvl3pPr marL="3422013" indent="0">
              <a:buNone/>
              <a:defRPr sz="3747"/>
            </a:lvl3pPr>
            <a:lvl4pPr marL="5133015" indent="0">
              <a:buNone/>
              <a:defRPr sz="3333"/>
            </a:lvl4pPr>
            <a:lvl5pPr marL="6844015" indent="0">
              <a:buNone/>
              <a:defRPr sz="3333"/>
            </a:lvl5pPr>
            <a:lvl6pPr marL="8555017" indent="0">
              <a:buNone/>
              <a:defRPr sz="3333"/>
            </a:lvl6pPr>
            <a:lvl7pPr marL="10266028" indent="0">
              <a:buNone/>
              <a:defRPr sz="3333"/>
            </a:lvl7pPr>
            <a:lvl8pPr marL="11977030" indent="0">
              <a:buNone/>
              <a:defRPr sz="3333"/>
            </a:lvl8pPr>
            <a:lvl9pPr marL="136880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166" tIns="171069" rIns="342166" bIns="171069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6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525" indent="0">
              <a:buNone/>
              <a:defRPr sz="6914"/>
            </a:lvl2pPr>
            <a:lvl3pPr marL="3421071" indent="0">
              <a:buNone/>
              <a:defRPr sz="6082"/>
            </a:lvl3pPr>
            <a:lvl4pPr marL="5131599" indent="0">
              <a:buNone/>
              <a:defRPr sz="5249"/>
            </a:lvl4pPr>
            <a:lvl5pPr marL="6842131" indent="0">
              <a:buNone/>
              <a:defRPr sz="5249"/>
            </a:lvl5pPr>
            <a:lvl6pPr marL="8552665" indent="0">
              <a:buNone/>
              <a:defRPr sz="5249"/>
            </a:lvl6pPr>
            <a:lvl7pPr marL="10263207" indent="0">
              <a:buNone/>
              <a:defRPr sz="5249"/>
            </a:lvl7pPr>
            <a:lvl8pPr marL="11973735" indent="0">
              <a:buNone/>
              <a:defRPr sz="5249"/>
            </a:lvl8pPr>
            <a:lvl9pPr marL="1368427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525" indent="0">
              <a:buNone/>
              <a:defRPr sz="7499" b="1"/>
            </a:lvl2pPr>
            <a:lvl3pPr marL="3421071" indent="0">
              <a:buNone/>
              <a:defRPr sz="6914" b="1"/>
            </a:lvl3pPr>
            <a:lvl4pPr marL="5131599" indent="0">
              <a:buNone/>
              <a:defRPr sz="6082" b="1"/>
            </a:lvl4pPr>
            <a:lvl5pPr marL="6842131" indent="0">
              <a:buNone/>
              <a:defRPr sz="6082" b="1"/>
            </a:lvl5pPr>
            <a:lvl6pPr marL="8552665" indent="0">
              <a:buNone/>
              <a:defRPr sz="6082" b="1"/>
            </a:lvl6pPr>
            <a:lvl7pPr marL="10263207" indent="0">
              <a:buNone/>
              <a:defRPr sz="6082" b="1"/>
            </a:lvl7pPr>
            <a:lvl8pPr marL="11973735" indent="0">
              <a:buNone/>
              <a:defRPr sz="6082" b="1"/>
            </a:lvl8pPr>
            <a:lvl9pPr marL="136842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525" indent="0">
              <a:buNone/>
              <a:defRPr sz="7499" b="1"/>
            </a:lvl2pPr>
            <a:lvl3pPr marL="3421071" indent="0">
              <a:buNone/>
              <a:defRPr sz="6914" b="1"/>
            </a:lvl3pPr>
            <a:lvl4pPr marL="5131599" indent="0">
              <a:buNone/>
              <a:defRPr sz="6082" b="1"/>
            </a:lvl4pPr>
            <a:lvl5pPr marL="6842131" indent="0">
              <a:buNone/>
              <a:defRPr sz="6082" b="1"/>
            </a:lvl5pPr>
            <a:lvl6pPr marL="8552665" indent="0">
              <a:buNone/>
              <a:defRPr sz="6082" b="1"/>
            </a:lvl6pPr>
            <a:lvl7pPr marL="10263207" indent="0">
              <a:buNone/>
              <a:defRPr sz="6082" b="1"/>
            </a:lvl7pPr>
            <a:lvl8pPr marL="11973735" indent="0">
              <a:buNone/>
              <a:defRPr sz="6082" b="1"/>
            </a:lvl8pPr>
            <a:lvl9pPr marL="136842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525" indent="0">
              <a:buNone/>
              <a:defRPr sz="4583"/>
            </a:lvl2pPr>
            <a:lvl3pPr marL="3421071" indent="0">
              <a:buNone/>
              <a:defRPr sz="3747"/>
            </a:lvl3pPr>
            <a:lvl4pPr marL="5131599" indent="0">
              <a:buNone/>
              <a:defRPr sz="3333"/>
            </a:lvl4pPr>
            <a:lvl5pPr marL="6842131" indent="0">
              <a:buNone/>
              <a:defRPr sz="3333"/>
            </a:lvl5pPr>
            <a:lvl6pPr marL="8552665" indent="0">
              <a:buNone/>
              <a:defRPr sz="3333"/>
            </a:lvl6pPr>
            <a:lvl7pPr marL="10263207" indent="0">
              <a:buNone/>
              <a:defRPr sz="3333"/>
            </a:lvl7pPr>
            <a:lvl8pPr marL="11973735" indent="0">
              <a:buNone/>
              <a:defRPr sz="3333"/>
            </a:lvl8pPr>
            <a:lvl9pPr marL="136842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525" indent="0">
              <a:buNone/>
              <a:defRPr sz="10415"/>
            </a:lvl2pPr>
            <a:lvl3pPr marL="3421071" indent="0">
              <a:buNone/>
              <a:defRPr sz="8997"/>
            </a:lvl3pPr>
            <a:lvl4pPr marL="5131599" indent="0">
              <a:buNone/>
              <a:defRPr sz="7499"/>
            </a:lvl4pPr>
            <a:lvl5pPr marL="6842131" indent="0">
              <a:buNone/>
              <a:defRPr sz="7499"/>
            </a:lvl5pPr>
            <a:lvl6pPr marL="8552665" indent="0">
              <a:buNone/>
              <a:defRPr sz="7499"/>
            </a:lvl6pPr>
            <a:lvl7pPr marL="10263207" indent="0">
              <a:buNone/>
              <a:defRPr sz="7499"/>
            </a:lvl7pPr>
            <a:lvl8pPr marL="11973735" indent="0">
              <a:buNone/>
              <a:defRPr sz="7499"/>
            </a:lvl8pPr>
            <a:lvl9pPr marL="1368427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525" indent="0">
              <a:buNone/>
              <a:defRPr sz="4583"/>
            </a:lvl2pPr>
            <a:lvl3pPr marL="3421071" indent="0">
              <a:buNone/>
              <a:defRPr sz="3747"/>
            </a:lvl3pPr>
            <a:lvl4pPr marL="5131599" indent="0">
              <a:buNone/>
              <a:defRPr sz="3333"/>
            </a:lvl4pPr>
            <a:lvl5pPr marL="6842131" indent="0">
              <a:buNone/>
              <a:defRPr sz="3333"/>
            </a:lvl5pPr>
            <a:lvl6pPr marL="8552665" indent="0">
              <a:buNone/>
              <a:defRPr sz="3333"/>
            </a:lvl6pPr>
            <a:lvl7pPr marL="10263207" indent="0">
              <a:buNone/>
              <a:defRPr sz="3333"/>
            </a:lvl7pPr>
            <a:lvl8pPr marL="11973735" indent="0">
              <a:buNone/>
              <a:defRPr sz="3333"/>
            </a:lvl8pPr>
            <a:lvl9pPr marL="136842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071" tIns="171022" rIns="342071" bIns="1710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7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051" indent="0">
              <a:buNone/>
              <a:defRPr sz="6914"/>
            </a:lvl2pPr>
            <a:lvl3pPr marL="3420130" indent="0">
              <a:buNone/>
              <a:defRPr sz="6082"/>
            </a:lvl3pPr>
            <a:lvl4pPr marL="5130186" indent="0">
              <a:buNone/>
              <a:defRPr sz="5249"/>
            </a:lvl4pPr>
            <a:lvl5pPr marL="6840251" indent="0">
              <a:buNone/>
              <a:defRPr sz="5249"/>
            </a:lvl5pPr>
            <a:lvl6pPr marL="8550308" indent="0">
              <a:buNone/>
              <a:defRPr sz="5249"/>
            </a:lvl6pPr>
            <a:lvl7pPr marL="10260384" indent="0">
              <a:buNone/>
              <a:defRPr sz="5249"/>
            </a:lvl7pPr>
            <a:lvl8pPr marL="11970440" indent="0">
              <a:buNone/>
              <a:defRPr sz="5249"/>
            </a:lvl8pPr>
            <a:lvl9pPr marL="1368050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051" indent="0">
              <a:buNone/>
              <a:defRPr sz="7499" b="1"/>
            </a:lvl2pPr>
            <a:lvl3pPr marL="3420130" indent="0">
              <a:buNone/>
              <a:defRPr sz="6914" b="1"/>
            </a:lvl3pPr>
            <a:lvl4pPr marL="5130186" indent="0">
              <a:buNone/>
              <a:defRPr sz="6082" b="1"/>
            </a:lvl4pPr>
            <a:lvl5pPr marL="6840251" indent="0">
              <a:buNone/>
              <a:defRPr sz="6082" b="1"/>
            </a:lvl5pPr>
            <a:lvl6pPr marL="8550308" indent="0">
              <a:buNone/>
              <a:defRPr sz="6082" b="1"/>
            </a:lvl6pPr>
            <a:lvl7pPr marL="10260384" indent="0">
              <a:buNone/>
              <a:defRPr sz="6082" b="1"/>
            </a:lvl7pPr>
            <a:lvl8pPr marL="11970440" indent="0">
              <a:buNone/>
              <a:defRPr sz="6082" b="1"/>
            </a:lvl8pPr>
            <a:lvl9pPr marL="1368050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051" indent="0">
              <a:buNone/>
              <a:defRPr sz="7499" b="1"/>
            </a:lvl2pPr>
            <a:lvl3pPr marL="3420130" indent="0">
              <a:buNone/>
              <a:defRPr sz="6914" b="1"/>
            </a:lvl3pPr>
            <a:lvl4pPr marL="5130186" indent="0">
              <a:buNone/>
              <a:defRPr sz="6082" b="1"/>
            </a:lvl4pPr>
            <a:lvl5pPr marL="6840251" indent="0">
              <a:buNone/>
              <a:defRPr sz="6082" b="1"/>
            </a:lvl5pPr>
            <a:lvl6pPr marL="8550308" indent="0">
              <a:buNone/>
              <a:defRPr sz="6082" b="1"/>
            </a:lvl6pPr>
            <a:lvl7pPr marL="10260384" indent="0">
              <a:buNone/>
              <a:defRPr sz="6082" b="1"/>
            </a:lvl7pPr>
            <a:lvl8pPr marL="11970440" indent="0">
              <a:buNone/>
              <a:defRPr sz="6082" b="1"/>
            </a:lvl8pPr>
            <a:lvl9pPr marL="1368050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051" indent="0">
              <a:buNone/>
              <a:defRPr sz="4583"/>
            </a:lvl2pPr>
            <a:lvl3pPr marL="3420130" indent="0">
              <a:buNone/>
              <a:defRPr sz="3747"/>
            </a:lvl3pPr>
            <a:lvl4pPr marL="5130186" indent="0">
              <a:buNone/>
              <a:defRPr sz="3333"/>
            </a:lvl4pPr>
            <a:lvl5pPr marL="6840251" indent="0">
              <a:buNone/>
              <a:defRPr sz="3333"/>
            </a:lvl5pPr>
            <a:lvl6pPr marL="8550308" indent="0">
              <a:buNone/>
              <a:defRPr sz="3333"/>
            </a:lvl6pPr>
            <a:lvl7pPr marL="10260384" indent="0">
              <a:buNone/>
              <a:defRPr sz="3333"/>
            </a:lvl7pPr>
            <a:lvl8pPr marL="11970440" indent="0">
              <a:buNone/>
              <a:defRPr sz="3333"/>
            </a:lvl8pPr>
            <a:lvl9pPr marL="1368050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051" indent="0">
              <a:buNone/>
              <a:defRPr sz="10415"/>
            </a:lvl2pPr>
            <a:lvl3pPr marL="3420130" indent="0">
              <a:buNone/>
              <a:defRPr sz="8997"/>
            </a:lvl3pPr>
            <a:lvl4pPr marL="5130186" indent="0">
              <a:buNone/>
              <a:defRPr sz="7499"/>
            </a:lvl4pPr>
            <a:lvl5pPr marL="6840251" indent="0">
              <a:buNone/>
              <a:defRPr sz="7499"/>
            </a:lvl5pPr>
            <a:lvl6pPr marL="8550308" indent="0">
              <a:buNone/>
              <a:defRPr sz="7499"/>
            </a:lvl6pPr>
            <a:lvl7pPr marL="10260384" indent="0">
              <a:buNone/>
              <a:defRPr sz="7499"/>
            </a:lvl7pPr>
            <a:lvl8pPr marL="11970440" indent="0">
              <a:buNone/>
              <a:defRPr sz="7499"/>
            </a:lvl8pPr>
            <a:lvl9pPr marL="1368050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051" indent="0">
              <a:buNone/>
              <a:defRPr sz="4583"/>
            </a:lvl2pPr>
            <a:lvl3pPr marL="3420130" indent="0">
              <a:buNone/>
              <a:defRPr sz="3747"/>
            </a:lvl3pPr>
            <a:lvl4pPr marL="5130186" indent="0">
              <a:buNone/>
              <a:defRPr sz="3333"/>
            </a:lvl4pPr>
            <a:lvl5pPr marL="6840251" indent="0">
              <a:buNone/>
              <a:defRPr sz="3333"/>
            </a:lvl5pPr>
            <a:lvl6pPr marL="8550308" indent="0">
              <a:buNone/>
              <a:defRPr sz="3333"/>
            </a:lvl6pPr>
            <a:lvl7pPr marL="10260384" indent="0">
              <a:buNone/>
              <a:defRPr sz="3333"/>
            </a:lvl7pPr>
            <a:lvl8pPr marL="11970440" indent="0">
              <a:buNone/>
              <a:defRPr sz="3333"/>
            </a:lvl8pPr>
            <a:lvl9pPr marL="1368050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 algn="ctr"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428" tIns="205198" rIns="410428" bIns="2051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505030" indent="-1216910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9586" indent="0">
              <a:buNone/>
              <a:defRPr sz="6914"/>
            </a:lvl2pPr>
            <a:lvl3pPr marL="3419190" indent="0">
              <a:buNone/>
              <a:defRPr sz="6082"/>
            </a:lvl3pPr>
            <a:lvl4pPr marL="5128774" indent="0">
              <a:buNone/>
              <a:defRPr sz="5249"/>
            </a:lvl4pPr>
            <a:lvl5pPr marL="6838368" indent="0">
              <a:buNone/>
              <a:defRPr sz="5249"/>
            </a:lvl5pPr>
            <a:lvl6pPr marL="8547954" indent="0">
              <a:buNone/>
              <a:defRPr sz="5249"/>
            </a:lvl6pPr>
            <a:lvl7pPr marL="10257562" indent="0">
              <a:buNone/>
              <a:defRPr sz="5249"/>
            </a:lvl7pPr>
            <a:lvl8pPr marL="11967150" indent="0">
              <a:buNone/>
              <a:defRPr sz="5249"/>
            </a:lvl8pPr>
            <a:lvl9pPr marL="1367674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9586" indent="0">
              <a:buNone/>
              <a:defRPr sz="7499" b="1"/>
            </a:lvl2pPr>
            <a:lvl3pPr marL="3419190" indent="0">
              <a:buNone/>
              <a:defRPr sz="6914" b="1"/>
            </a:lvl3pPr>
            <a:lvl4pPr marL="5128774" indent="0">
              <a:buNone/>
              <a:defRPr sz="6082" b="1"/>
            </a:lvl4pPr>
            <a:lvl5pPr marL="6838368" indent="0">
              <a:buNone/>
              <a:defRPr sz="6082" b="1"/>
            </a:lvl5pPr>
            <a:lvl6pPr marL="8547954" indent="0">
              <a:buNone/>
              <a:defRPr sz="6082" b="1"/>
            </a:lvl6pPr>
            <a:lvl7pPr marL="10257562" indent="0">
              <a:buNone/>
              <a:defRPr sz="6082" b="1"/>
            </a:lvl7pPr>
            <a:lvl8pPr marL="11967150" indent="0">
              <a:buNone/>
              <a:defRPr sz="6082" b="1"/>
            </a:lvl8pPr>
            <a:lvl9pPr marL="1367674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9586" indent="0">
              <a:buNone/>
              <a:defRPr sz="7499" b="1"/>
            </a:lvl2pPr>
            <a:lvl3pPr marL="3419190" indent="0">
              <a:buNone/>
              <a:defRPr sz="6914" b="1"/>
            </a:lvl3pPr>
            <a:lvl4pPr marL="5128774" indent="0">
              <a:buNone/>
              <a:defRPr sz="6082" b="1"/>
            </a:lvl4pPr>
            <a:lvl5pPr marL="6838368" indent="0">
              <a:buNone/>
              <a:defRPr sz="6082" b="1"/>
            </a:lvl5pPr>
            <a:lvl6pPr marL="8547954" indent="0">
              <a:buNone/>
              <a:defRPr sz="6082" b="1"/>
            </a:lvl6pPr>
            <a:lvl7pPr marL="10257562" indent="0">
              <a:buNone/>
              <a:defRPr sz="6082" b="1"/>
            </a:lvl7pPr>
            <a:lvl8pPr marL="11967150" indent="0">
              <a:buNone/>
              <a:defRPr sz="6082" b="1"/>
            </a:lvl8pPr>
            <a:lvl9pPr marL="1367674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9586" indent="0">
              <a:buNone/>
              <a:defRPr sz="4583"/>
            </a:lvl2pPr>
            <a:lvl3pPr marL="3419190" indent="0">
              <a:buNone/>
              <a:defRPr sz="3747"/>
            </a:lvl3pPr>
            <a:lvl4pPr marL="5128774" indent="0">
              <a:buNone/>
              <a:defRPr sz="3333"/>
            </a:lvl4pPr>
            <a:lvl5pPr marL="6838368" indent="0">
              <a:buNone/>
              <a:defRPr sz="3333"/>
            </a:lvl5pPr>
            <a:lvl6pPr marL="8547954" indent="0">
              <a:buNone/>
              <a:defRPr sz="3333"/>
            </a:lvl6pPr>
            <a:lvl7pPr marL="10257562" indent="0">
              <a:buNone/>
              <a:defRPr sz="3333"/>
            </a:lvl7pPr>
            <a:lvl8pPr marL="11967150" indent="0">
              <a:buNone/>
              <a:defRPr sz="3333"/>
            </a:lvl8pPr>
            <a:lvl9pPr marL="1367674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9586" indent="0">
              <a:buNone/>
              <a:defRPr sz="10415"/>
            </a:lvl2pPr>
            <a:lvl3pPr marL="3419190" indent="0">
              <a:buNone/>
              <a:defRPr sz="8997"/>
            </a:lvl3pPr>
            <a:lvl4pPr marL="5128774" indent="0">
              <a:buNone/>
              <a:defRPr sz="7499"/>
            </a:lvl4pPr>
            <a:lvl5pPr marL="6838368" indent="0">
              <a:buNone/>
              <a:defRPr sz="7499"/>
            </a:lvl5pPr>
            <a:lvl6pPr marL="8547954" indent="0">
              <a:buNone/>
              <a:defRPr sz="7499"/>
            </a:lvl6pPr>
            <a:lvl7pPr marL="10257562" indent="0">
              <a:buNone/>
              <a:defRPr sz="7499"/>
            </a:lvl7pPr>
            <a:lvl8pPr marL="11967150" indent="0">
              <a:buNone/>
              <a:defRPr sz="7499"/>
            </a:lvl8pPr>
            <a:lvl9pPr marL="1367674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9586" indent="0">
              <a:buNone/>
              <a:defRPr sz="4583"/>
            </a:lvl2pPr>
            <a:lvl3pPr marL="3419190" indent="0">
              <a:buNone/>
              <a:defRPr sz="3747"/>
            </a:lvl3pPr>
            <a:lvl4pPr marL="5128774" indent="0">
              <a:buNone/>
              <a:defRPr sz="3333"/>
            </a:lvl4pPr>
            <a:lvl5pPr marL="6838368" indent="0">
              <a:buNone/>
              <a:defRPr sz="3333"/>
            </a:lvl5pPr>
            <a:lvl6pPr marL="8547954" indent="0">
              <a:buNone/>
              <a:defRPr sz="3333"/>
            </a:lvl6pPr>
            <a:lvl7pPr marL="10257562" indent="0">
              <a:buNone/>
              <a:defRPr sz="3333"/>
            </a:lvl7pPr>
            <a:lvl8pPr marL="11967150" indent="0">
              <a:buNone/>
              <a:defRPr sz="3333"/>
            </a:lvl8pPr>
            <a:lvl9pPr marL="1367674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4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2" y="10191610"/>
            <a:ext cx="15778675" cy="919993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 algn="l">
              <a:buNone/>
              <a:defRPr sz="10415">
                <a:solidFill>
                  <a:schemeClr val="accent1"/>
                </a:solidFill>
                <a:latin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6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57" y="31917068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2" y="32856702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855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5666713"/>
            <a:ext cx="25923241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10415">
                <a:solidFill>
                  <a:schemeClr val="accent2"/>
                </a:solidFill>
                <a:latin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5" y="5666713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9" y="5666713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6143059"/>
            <a:ext cx="12726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7" b="0">
                <a:solidFill>
                  <a:srgbClr val="606060"/>
                </a:solidFill>
                <a:latin typeface="Arial"/>
              </a:defRPr>
            </a:lvl1pPr>
            <a:lvl2pPr marL="1709114" indent="0">
              <a:buNone/>
              <a:defRPr sz="7499" b="1"/>
            </a:lvl2pPr>
            <a:lvl3pPr marL="3418249" indent="0">
              <a:buNone/>
              <a:defRPr sz="6914" b="1"/>
            </a:lvl3pPr>
            <a:lvl4pPr marL="5127366" indent="0">
              <a:buNone/>
              <a:defRPr sz="6082" b="1"/>
            </a:lvl4pPr>
            <a:lvl5pPr marL="6836488" indent="0">
              <a:buNone/>
              <a:defRPr sz="6082" b="1"/>
            </a:lvl5pPr>
            <a:lvl6pPr marL="8545606" indent="0">
              <a:buNone/>
              <a:defRPr sz="6082" b="1"/>
            </a:lvl6pPr>
            <a:lvl7pPr marL="10254740" indent="0">
              <a:buNone/>
              <a:defRPr sz="6082" b="1"/>
            </a:lvl7pPr>
            <a:lvl8pPr marL="11963860" indent="0">
              <a:buNone/>
              <a:defRPr sz="6082" b="1"/>
            </a:lvl8pPr>
            <a:lvl9pPr marL="1367298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9" y="6143059"/>
            <a:ext cx="12731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7" b="0">
                <a:solidFill>
                  <a:srgbClr val="606060"/>
                </a:solidFill>
                <a:latin typeface="Arial"/>
              </a:defRPr>
            </a:lvl1pPr>
            <a:lvl2pPr marL="1709114" indent="0">
              <a:buNone/>
              <a:defRPr sz="7499" b="1"/>
            </a:lvl2pPr>
            <a:lvl3pPr marL="3418249" indent="0">
              <a:buNone/>
              <a:defRPr sz="6914" b="1"/>
            </a:lvl3pPr>
            <a:lvl4pPr marL="5127366" indent="0">
              <a:buNone/>
              <a:defRPr sz="6082" b="1"/>
            </a:lvl4pPr>
            <a:lvl5pPr marL="6836488" indent="0">
              <a:buNone/>
              <a:defRPr sz="6082" b="1"/>
            </a:lvl5pPr>
            <a:lvl6pPr marL="8545606" indent="0">
              <a:buNone/>
              <a:defRPr sz="6082" b="1"/>
            </a:lvl6pPr>
            <a:lvl7pPr marL="10254740" indent="0">
              <a:buNone/>
              <a:defRPr sz="6082" b="1"/>
            </a:lvl7pPr>
            <a:lvl8pPr marL="11963860" indent="0">
              <a:buNone/>
              <a:defRPr sz="6082" b="1"/>
            </a:lvl8pPr>
            <a:lvl9pPr marL="1367298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85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1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7499" b="1"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>
                <a:latin typeface="Arial"/>
              </a:defRPr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</a:defRPr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2"/>
            <a:ext cx="25923241" cy="23758164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281850" marR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281850" marR="0" lvl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0415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777327" marR="0" lvl="1" indent="-1068209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997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272806" marR="0" lvl="2" indent="-854553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7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8997">
                <a:solidFill>
                  <a:schemeClr val="accent2"/>
                </a:solidFill>
                <a:latin typeface="Arial"/>
                <a:cs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>
                <a:latin typeface="Arial"/>
                <a:cs typeface="Arial"/>
              </a:defRPr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5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  <a:cs typeface="Arial"/>
              </a:defRPr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4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/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41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4" y="5618998"/>
            <a:ext cx="9006126" cy="25824808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65" y="762092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791" tIns="170886" rIns="341791" bIns="1708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646" indent="0">
              <a:buNone/>
              <a:defRPr sz="6914"/>
            </a:lvl2pPr>
            <a:lvl3pPr marL="3417308" indent="0">
              <a:buNone/>
              <a:defRPr sz="6082"/>
            </a:lvl3pPr>
            <a:lvl4pPr marL="5125956" indent="0">
              <a:buNone/>
              <a:defRPr sz="5249"/>
            </a:lvl4pPr>
            <a:lvl5pPr marL="6834605" indent="0">
              <a:buNone/>
              <a:defRPr sz="5249"/>
            </a:lvl5pPr>
            <a:lvl6pPr marL="8543257" indent="0">
              <a:buNone/>
              <a:defRPr sz="5249"/>
            </a:lvl6pPr>
            <a:lvl7pPr marL="10251922" indent="0">
              <a:buNone/>
              <a:defRPr sz="5249"/>
            </a:lvl7pPr>
            <a:lvl8pPr marL="11960566" indent="0">
              <a:buNone/>
              <a:defRPr sz="5249"/>
            </a:lvl8pPr>
            <a:lvl9pPr marL="136692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646" indent="0">
              <a:buNone/>
              <a:defRPr sz="7499" b="1"/>
            </a:lvl2pPr>
            <a:lvl3pPr marL="3417308" indent="0">
              <a:buNone/>
              <a:defRPr sz="6914" b="1"/>
            </a:lvl3pPr>
            <a:lvl4pPr marL="5125956" indent="0">
              <a:buNone/>
              <a:defRPr sz="6082" b="1"/>
            </a:lvl4pPr>
            <a:lvl5pPr marL="6834605" indent="0">
              <a:buNone/>
              <a:defRPr sz="6082" b="1"/>
            </a:lvl5pPr>
            <a:lvl6pPr marL="8543257" indent="0">
              <a:buNone/>
              <a:defRPr sz="6082" b="1"/>
            </a:lvl6pPr>
            <a:lvl7pPr marL="10251922" indent="0">
              <a:buNone/>
              <a:defRPr sz="6082" b="1"/>
            </a:lvl7pPr>
            <a:lvl8pPr marL="11960566" indent="0">
              <a:buNone/>
              <a:defRPr sz="6082" b="1"/>
            </a:lvl8pPr>
            <a:lvl9pPr marL="136692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646" indent="0">
              <a:buNone/>
              <a:defRPr sz="7499" b="1"/>
            </a:lvl2pPr>
            <a:lvl3pPr marL="3417308" indent="0">
              <a:buNone/>
              <a:defRPr sz="6914" b="1"/>
            </a:lvl3pPr>
            <a:lvl4pPr marL="5125956" indent="0">
              <a:buNone/>
              <a:defRPr sz="6082" b="1"/>
            </a:lvl4pPr>
            <a:lvl5pPr marL="6834605" indent="0">
              <a:buNone/>
              <a:defRPr sz="6082" b="1"/>
            </a:lvl5pPr>
            <a:lvl6pPr marL="8543257" indent="0">
              <a:buNone/>
              <a:defRPr sz="6082" b="1"/>
            </a:lvl6pPr>
            <a:lvl7pPr marL="10251922" indent="0">
              <a:buNone/>
              <a:defRPr sz="6082" b="1"/>
            </a:lvl7pPr>
            <a:lvl8pPr marL="11960566" indent="0">
              <a:buNone/>
              <a:defRPr sz="6082" b="1"/>
            </a:lvl8pPr>
            <a:lvl9pPr marL="136692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646" indent="0">
              <a:buNone/>
              <a:defRPr sz="4583"/>
            </a:lvl2pPr>
            <a:lvl3pPr marL="3417308" indent="0">
              <a:buNone/>
              <a:defRPr sz="3747"/>
            </a:lvl3pPr>
            <a:lvl4pPr marL="5125956" indent="0">
              <a:buNone/>
              <a:defRPr sz="3333"/>
            </a:lvl4pPr>
            <a:lvl5pPr marL="6834605" indent="0">
              <a:buNone/>
              <a:defRPr sz="3333"/>
            </a:lvl5pPr>
            <a:lvl6pPr marL="8543257" indent="0">
              <a:buNone/>
              <a:defRPr sz="3333"/>
            </a:lvl6pPr>
            <a:lvl7pPr marL="10251922" indent="0">
              <a:buNone/>
              <a:defRPr sz="3333"/>
            </a:lvl7pPr>
            <a:lvl8pPr marL="11960566" indent="0">
              <a:buNone/>
              <a:defRPr sz="3333"/>
            </a:lvl8pPr>
            <a:lvl9pPr marL="136692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8646" indent="0">
              <a:buNone/>
              <a:defRPr sz="10415"/>
            </a:lvl2pPr>
            <a:lvl3pPr marL="3417308" indent="0">
              <a:buNone/>
              <a:defRPr sz="8997"/>
            </a:lvl3pPr>
            <a:lvl4pPr marL="5125956" indent="0">
              <a:buNone/>
              <a:defRPr sz="7499"/>
            </a:lvl4pPr>
            <a:lvl5pPr marL="6834605" indent="0">
              <a:buNone/>
              <a:defRPr sz="7499"/>
            </a:lvl5pPr>
            <a:lvl6pPr marL="8543257" indent="0">
              <a:buNone/>
              <a:defRPr sz="7499"/>
            </a:lvl6pPr>
            <a:lvl7pPr marL="10251922" indent="0">
              <a:buNone/>
              <a:defRPr sz="7499"/>
            </a:lvl7pPr>
            <a:lvl8pPr marL="11960566" indent="0">
              <a:buNone/>
              <a:defRPr sz="7499"/>
            </a:lvl8pPr>
            <a:lvl9pPr marL="136692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646" indent="0">
              <a:buNone/>
              <a:defRPr sz="4583"/>
            </a:lvl2pPr>
            <a:lvl3pPr marL="3417308" indent="0">
              <a:buNone/>
              <a:defRPr sz="3747"/>
            </a:lvl3pPr>
            <a:lvl4pPr marL="5125956" indent="0">
              <a:buNone/>
              <a:defRPr sz="3333"/>
            </a:lvl4pPr>
            <a:lvl5pPr marL="6834605" indent="0">
              <a:buNone/>
              <a:defRPr sz="3333"/>
            </a:lvl5pPr>
            <a:lvl6pPr marL="8543257" indent="0">
              <a:buNone/>
              <a:defRPr sz="3333"/>
            </a:lvl6pPr>
            <a:lvl7pPr marL="10251922" indent="0">
              <a:buNone/>
              <a:defRPr sz="3333"/>
            </a:lvl7pPr>
            <a:lvl8pPr marL="11960566" indent="0">
              <a:buNone/>
              <a:defRPr sz="3333"/>
            </a:lvl8pPr>
            <a:lvl9pPr marL="136692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96" tIns="170840" rIns="341696" bIns="17084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9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180" indent="0">
              <a:buNone/>
              <a:defRPr sz="6914"/>
            </a:lvl2pPr>
            <a:lvl3pPr marL="3416369" indent="0">
              <a:buNone/>
              <a:defRPr sz="6082"/>
            </a:lvl3pPr>
            <a:lvl4pPr marL="5124544" indent="0">
              <a:buNone/>
              <a:defRPr sz="5249"/>
            </a:lvl4pPr>
            <a:lvl5pPr marL="6832727" indent="0">
              <a:buNone/>
              <a:defRPr sz="5249"/>
            </a:lvl5pPr>
            <a:lvl6pPr marL="8540905" indent="0">
              <a:buNone/>
              <a:defRPr sz="5249"/>
            </a:lvl6pPr>
            <a:lvl7pPr marL="10249100" indent="0">
              <a:buNone/>
              <a:defRPr sz="5249"/>
            </a:lvl7pPr>
            <a:lvl8pPr marL="11957275" indent="0">
              <a:buNone/>
              <a:defRPr sz="5249"/>
            </a:lvl8pPr>
            <a:lvl9pPr marL="136654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180" indent="0">
              <a:buNone/>
              <a:defRPr sz="7499" b="1"/>
            </a:lvl2pPr>
            <a:lvl3pPr marL="3416369" indent="0">
              <a:buNone/>
              <a:defRPr sz="6914" b="1"/>
            </a:lvl3pPr>
            <a:lvl4pPr marL="5124544" indent="0">
              <a:buNone/>
              <a:defRPr sz="6082" b="1"/>
            </a:lvl4pPr>
            <a:lvl5pPr marL="6832727" indent="0">
              <a:buNone/>
              <a:defRPr sz="6082" b="1"/>
            </a:lvl5pPr>
            <a:lvl6pPr marL="8540905" indent="0">
              <a:buNone/>
              <a:defRPr sz="6082" b="1"/>
            </a:lvl6pPr>
            <a:lvl7pPr marL="10249100" indent="0">
              <a:buNone/>
              <a:defRPr sz="6082" b="1"/>
            </a:lvl7pPr>
            <a:lvl8pPr marL="11957275" indent="0">
              <a:buNone/>
              <a:defRPr sz="6082" b="1"/>
            </a:lvl8pPr>
            <a:lvl9pPr marL="136654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180" indent="0">
              <a:buNone/>
              <a:defRPr sz="7499" b="1"/>
            </a:lvl2pPr>
            <a:lvl3pPr marL="3416369" indent="0">
              <a:buNone/>
              <a:defRPr sz="6914" b="1"/>
            </a:lvl3pPr>
            <a:lvl4pPr marL="5124544" indent="0">
              <a:buNone/>
              <a:defRPr sz="6082" b="1"/>
            </a:lvl4pPr>
            <a:lvl5pPr marL="6832727" indent="0">
              <a:buNone/>
              <a:defRPr sz="6082" b="1"/>
            </a:lvl5pPr>
            <a:lvl6pPr marL="8540905" indent="0">
              <a:buNone/>
              <a:defRPr sz="6082" b="1"/>
            </a:lvl6pPr>
            <a:lvl7pPr marL="10249100" indent="0">
              <a:buNone/>
              <a:defRPr sz="6082" b="1"/>
            </a:lvl7pPr>
            <a:lvl8pPr marL="11957275" indent="0">
              <a:buNone/>
              <a:defRPr sz="6082" b="1"/>
            </a:lvl8pPr>
            <a:lvl9pPr marL="136654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180" indent="0">
              <a:buNone/>
              <a:defRPr sz="4583"/>
            </a:lvl2pPr>
            <a:lvl3pPr marL="3416369" indent="0">
              <a:buNone/>
              <a:defRPr sz="3747"/>
            </a:lvl3pPr>
            <a:lvl4pPr marL="5124544" indent="0">
              <a:buNone/>
              <a:defRPr sz="3333"/>
            </a:lvl4pPr>
            <a:lvl5pPr marL="6832727" indent="0">
              <a:buNone/>
              <a:defRPr sz="3333"/>
            </a:lvl5pPr>
            <a:lvl6pPr marL="8540905" indent="0">
              <a:buNone/>
              <a:defRPr sz="3333"/>
            </a:lvl6pPr>
            <a:lvl7pPr marL="10249100" indent="0">
              <a:buNone/>
              <a:defRPr sz="3333"/>
            </a:lvl7pPr>
            <a:lvl8pPr marL="11957275" indent="0">
              <a:buNone/>
              <a:defRPr sz="3333"/>
            </a:lvl8pPr>
            <a:lvl9pPr marL="136654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8180" indent="0">
              <a:buNone/>
              <a:defRPr sz="10415"/>
            </a:lvl2pPr>
            <a:lvl3pPr marL="3416369" indent="0">
              <a:buNone/>
              <a:defRPr sz="8997"/>
            </a:lvl3pPr>
            <a:lvl4pPr marL="5124544" indent="0">
              <a:buNone/>
              <a:defRPr sz="7499"/>
            </a:lvl4pPr>
            <a:lvl5pPr marL="6832727" indent="0">
              <a:buNone/>
              <a:defRPr sz="7499"/>
            </a:lvl5pPr>
            <a:lvl6pPr marL="8540905" indent="0">
              <a:buNone/>
              <a:defRPr sz="7499"/>
            </a:lvl6pPr>
            <a:lvl7pPr marL="10249100" indent="0">
              <a:buNone/>
              <a:defRPr sz="7499"/>
            </a:lvl7pPr>
            <a:lvl8pPr marL="11957275" indent="0">
              <a:buNone/>
              <a:defRPr sz="7499"/>
            </a:lvl8pPr>
            <a:lvl9pPr marL="136654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180" indent="0">
              <a:buNone/>
              <a:defRPr sz="4583"/>
            </a:lvl2pPr>
            <a:lvl3pPr marL="3416369" indent="0">
              <a:buNone/>
              <a:defRPr sz="3747"/>
            </a:lvl3pPr>
            <a:lvl4pPr marL="5124544" indent="0">
              <a:buNone/>
              <a:defRPr sz="3333"/>
            </a:lvl4pPr>
            <a:lvl5pPr marL="6832727" indent="0">
              <a:buNone/>
              <a:defRPr sz="3333"/>
            </a:lvl5pPr>
            <a:lvl6pPr marL="8540905" indent="0">
              <a:buNone/>
              <a:defRPr sz="3333"/>
            </a:lvl6pPr>
            <a:lvl7pPr marL="10249100" indent="0">
              <a:buNone/>
              <a:defRPr sz="3333"/>
            </a:lvl7pPr>
            <a:lvl8pPr marL="11957275" indent="0">
              <a:buNone/>
              <a:defRPr sz="3333"/>
            </a:lvl8pPr>
            <a:lvl9pPr marL="136654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03" tIns="170797" rIns="341603" bIns="1707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9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9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710" indent="0">
              <a:buNone/>
              <a:defRPr sz="6914"/>
            </a:lvl2pPr>
            <a:lvl3pPr marL="3415427" indent="0">
              <a:buNone/>
              <a:defRPr sz="6082"/>
            </a:lvl3pPr>
            <a:lvl4pPr marL="5123135" indent="0">
              <a:buNone/>
              <a:defRPr sz="5249"/>
            </a:lvl4pPr>
            <a:lvl5pPr marL="6830848" indent="0">
              <a:buNone/>
              <a:defRPr sz="5249"/>
            </a:lvl5pPr>
            <a:lvl6pPr marL="8538554" indent="0">
              <a:buNone/>
              <a:defRPr sz="5249"/>
            </a:lvl6pPr>
            <a:lvl7pPr marL="10246282" indent="0">
              <a:buNone/>
              <a:defRPr sz="5249"/>
            </a:lvl7pPr>
            <a:lvl8pPr marL="11953987" indent="0">
              <a:buNone/>
              <a:defRPr sz="5249"/>
            </a:lvl8pPr>
            <a:lvl9pPr marL="1366170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710" indent="0">
              <a:buNone/>
              <a:defRPr sz="7499" b="1"/>
            </a:lvl2pPr>
            <a:lvl3pPr marL="3415427" indent="0">
              <a:buNone/>
              <a:defRPr sz="6914" b="1"/>
            </a:lvl3pPr>
            <a:lvl4pPr marL="5123135" indent="0">
              <a:buNone/>
              <a:defRPr sz="6082" b="1"/>
            </a:lvl4pPr>
            <a:lvl5pPr marL="6830848" indent="0">
              <a:buNone/>
              <a:defRPr sz="6082" b="1"/>
            </a:lvl5pPr>
            <a:lvl6pPr marL="8538554" indent="0">
              <a:buNone/>
              <a:defRPr sz="6082" b="1"/>
            </a:lvl6pPr>
            <a:lvl7pPr marL="10246282" indent="0">
              <a:buNone/>
              <a:defRPr sz="6082" b="1"/>
            </a:lvl7pPr>
            <a:lvl8pPr marL="11953987" indent="0">
              <a:buNone/>
              <a:defRPr sz="6082" b="1"/>
            </a:lvl8pPr>
            <a:lvl9pPr marL="136617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710" indent="0">
              <a:buNone/>
              <a:defRPr sz="7499" b="1"/>
            </a:lvl2pPr>
            <a:lvl3pPr marL="3415427" indent="0">
              <a:buNone/>
              <a:defRPr sz="6914" b="1"/>
            </a:lvl3pPr>
            <a:lvl4pPr marL="5123135" indent="0">
              <a:buNone/>
              <a:defRPr sz="6082" b="1"/>
            </a:lvl4pPr>
            <a:lvl5pPr marL="6830848" indent="0">
              <a:buNone/>
              <a:defRPr sz="6082" b="1"/>
            </a:lvl5pPr>
            <a:lvl6pPr marL="8538554" indent="0">
              <a:buNone/>
              <a:defRPr sz="6082" b="1"/>
            </a:lvl6pPr>
            <a:lvl7pPr marL="10246282" indent="0">
              <a:buNone/>
              <a:defRPr sz="6082" b="1"/>
            </a:lvl7pPr>
            <a:lvl8pPr marL="11953987" indent="0">
              <a:buNone/>
              <a:defRPr sz="6082" b="1"/>
            </a:lvl8pPr>
            <a:lvl9pPr marL="136617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710" indent="0">
              <a:buNone/>
              <a:defRPr sz="4583"/>
            </a:lvl2pPr>
            <a:lvl3pPr marL="3415427" indent="0">
              <a:buNone/>
              <a:defRPr sz="3747"/>
            </a:lvl3pPr>
            <a:lvl4pPr marL="5123135" indent="0">
              <a:buNone/>
              <a:defRPr sz="3333"/>
            </a:lvl4pPr>
            <a:lvl5pPr marL="6830848" indent="0">
              <a:buNone/>
              <a:defRPr sz="3333"/>
            </a:lvl5pPr>
            <a:lvl6pPr marL="8538554" indent="0">
              <a:buNone/>
              <a:defRPr sz="3333"/>
            </a:lvl6pPr>
            <a:lvl7pPr marL="10246282" indent="0">
              <a:buNone/>
              <a:defRPr sz="3333"/>
            </a:lvl7pPr>
            <a:lvl8pPr marL="11953987" indent="0">
              <a:buNone/>
              <a:defRPr sz="3333"/>
            </a:lvl8pPr>
            <a:lvl9pPr marL="136617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7710" indent="0">
              <a:buNone/>
              <a:defRPr sz="10415"/>
            </a:lvl2pPr>
            <a:lvl3pPr marL="3415427" indent="0">
              <a:buNone/>
              <a:defRPr sz="8997"/>
            </a:lvl3pPr>
            <a:lvl4pPr marL="5123135" indent="0">
              <a:buNone/>
              <a:defRPr sz="7499"/>
            </a:lvl4pPr>
            <a:lvl5pPr marL="6830848" indent="0">
              <a:buNone/>
              <a:defRPr sz="7499"/>
            </a:lvl5pPr>
            <a:lvl6pPr marL="8538554" indent="0">
              <a:buNone/>
              <a:defRPr sz="7499"/>
            </a:lvl6pPr>
            <a:lvl7pPr marL="10246282" indent="0">
              <a:buNone/>
              <a:defRPr sz="7499"/>
            </a:lvl7pPr>
            <a:lvl8pPr marL="11953987" indent="0">
              <a:buNone/>
              <a:defRPr sz="7499"/>
            </a:lvl8pPr>
            <a:lvl9pPr marL="1366170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710" indent="0">
              <a:buNone/>
              <a:defRPr sz="4583"/>
            </a:lvl2pPr>
            <a:lvl3pPr marL="3415427" indent="0">
              <a:buNone/>
              <a:defRPr sz="3747"/>
            </a:lvl3pPr>
            <a:lvl4pPr marL="5123135" indent="0">
              <a:buNone/>
              <a:defRPr sz="3333"/>
            </a:lvl4pPr>
            <a:lvl5pPr marL="6830848" indent="0">
              <a:buNone/>
              <a:defRPr sz="3333"/>
            </a:lvl5pPr>
            <a:lvl6pPr marL="8538554" indent="0">
              <a:buNone/>
              <a:defRPr sz="3333"/>
            </a:lvl6pPr>
            <a:lvl7pPr marL="10246282" indent="0">
              <a:buNone/>
              <a:defRPr sz="3333"/>
            </a:lvl7pPr>
            <a:lvl8pPr marL="11953987" indent="0">
              <a:buNone/>
              <a:defRPr sz="3333"/>
            </a:lvl8pPr>
            <a:lvl9pPr marL="136617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509" tIns="170751" rIns="341509" bIns="17075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242" indent="0">
              <a:buNone/>
              <a:defRPr sz="6914"/>
            </a:lvl2pPr>
            <a:lvl3pPr marL="3414487" indent="0">
              <a:buNone/>
              <a:defRPr sz="6082"/>
            </a:lvl3pPr>
            <a:lvl4pPr marL="5121727" indent="0">
              <a:buNone/>
              <a:defRPr sz="5249"/>
            </a:lvl4pPr>
            <a:lvl5pPr marL="6828971" indent="0">
              <a:buNone/>
              <a:defRPr sz="5249"/>
            </a:lvl5pPr>
            <a:lvl6pPr marL="8536208" indent="0">
              <a:buNone/>
              <a:defRPr sz="5249"/>
            </a:lvl6pPr>
            <a:lvl7pPr marL="10243463" indent="0">
              <a:buNone/>
              <a:defRPr sz="5249"/>
            </a:lvl7pPr>
            <a:lvl8pPr marL="11950700" indent="0">
              <a:buNone/>
              <a:defRPr sz="5249"/>
            </a:lvl8pPr>
            <a:lvl9pPr marL="1365794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242" indent="0">
              <a:buNone/>
              <a:defRPr sz="7499" b="1"/>
            </a:lvl2pPr>
            <a:lvl3pPr marL="3414487" indent="0">
              <a:buNone/>
              <a:defRPr sz="6914" b="1"/>
            </a:lvl3pPr>
            <a:lvl4pPr marL="5121727" indent="0">
              <a:buNone/>
              <a:defRPr sz="6082" b="1"/>
            </a:lvl4pPr>
            <a:lvl5pPr marL="6828971" indent="0">
              <a:buNone/>
              <a:defRPr sz="6082" b="1"/>
            </a:lvl5pPr>
            <a:lvl6pPr marL="8536208" indent="0">
              <a:buNone/>
              <a:defRPr sz="6082" b="1"/>
            </a:lvl6pPr>
            <a:lvl7pPr marL="10243463" indent="0">
              <a:buNone/>
              <a:defRPr sz="6082" b="1"/>
            </a:lvl7pPr>
            <a:lvl8pPr marL="11950700" indent="0">
              <a:buNone/>
              <a:defRPr sz="6082" b="1"/>
            </a:lvl8pPr>
            <a:lvl9pPr marL="1365794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242" indent="0">
              <a:buNone/>
              <a:defRPr sz="7499" b="1"/>
            </a:lvl2pPr>
            <a:lvl3pPr marL="3414487" indent="0">
              <a:buNone/>
              <a:defRPr sz="6914" b="1"/>
            </a:lvl3pPr>
            <a:lvl4pPr marL="5121727" indent="0">
              <a:buNone/>
              <a:defRPr sz="6082" b="1"/>
            </a:lvl4pPr>
            <a:lvl5pPr marL="6828971" indent="0">
              <a:buNone/>
              <a:defRPr sz="6082" b="1"/>
            </a:lvl5pPr>
            <a:lvl6pPr marL="8536208" indent="0">
              <a:buNone/>
              <a:defRPr sz="6082" b="1"/>
            </a:lvl6pPr>
            <a:lvl7pPr marL="10243463" indent="0">
              <a:buNone/>
              <a:defRPr sz="6082" b="1"/>
            </a:lvl7pPr>
            <a:lvl8pPr marL="11950700" indent="0">
              <a:buNone/>
              <a:defRPr sz="6082" b="1"/>
            </a:lvl8pPr>
            <a:lvl9pPr marL="1365794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242" indent="0">
              <a:buNone/>
              <a:defRPr sz="4583"/>
            </a:lvl2pPr>
            <a:lvl3pPr marL="3414487" indent="0">
              <a:buNone/>
              <a:defRPr sz="3747"/>
            </a:lvl3pPr>
            <a:lvl4pPr marL="5121727" indent="0">
              <a:buNone/>
              <a:defRPr sz="3333"/>
            </a:lvl4pPr>
            <a:lvl5pPr marL="6828971" indent="0">
              <a:buNone/>
              <a:defRPr sz="3333"/>
            </a:lvl5pPr>
            <a:lvl6pPr marL="8536208" indent="0">
              <a:buNone/>
              <a:defRPr sz="3333"/>
            </a:lvl6pPr>
            <a:lvl7pPr marL="10243463" indent="0">
              <a:buNone/>
              <a:defRPr sz="3333"/>
            </a:lvl7pPr>
            <a:lvl8pPr marL="11950700" indent="0">
              <a:buNone/>
              <a:defRPr sz="3333"/>
            </a:lvl8pPr>
            <a:lvl9pPr marL="1365794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7242" indent="0">
              <a:buNone/>
              <a:defRPr sz="10415"/>
            </a:lvl2pPr>
            <a:lvl3pPr marL="3414487" indent="0">
              <a:buNone/>
              <a:defRPr sz="8997"/>
            </a:lvl3pPr>
            <a:lvl4pPr marL="5121727" indent="0">
              <a:buNone/>
              <a:defRPr sz="7499"/>
            </a:lvl4pPr>
            <a:lvl5pPr marL="6828971" indent="0">
              <a:buNone/>
              <a:defRPr sz="7499"/>
            </a:lvl5pPr>
            <a:lvl6pPr marL="8536208" indent="0">
              <a:buNone/>
              <a:defRPr sz="7499"/>
            </a:lvl6pPr>
            <a:lvl7pPr marL="10243463" indent="0">
              <a:buNone/>
              <a:defRPr sz="7499"/>
            </a:lvl7pPr>
            <a:lvl8pPr marL="11950700" indent="0">
              <a:buNone/>
              <a:defRPr sz="7499"/>
            </a:lvl8pPr>
            <a:lvl9pPr marL="1365794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242" indent="0">
              <a:buNone/>
              <a:defRPr sz="4583"/>
            </a:lvl2pPr>
            <a:lvl3pPr marL="3414487" indent="0">
              <a:buNone/>
              <a:defRPr sz="3747"/>
            </a:lvl3pPr>
            <a:lvl4pPr marL="5121727" indent="0">
              <a:buNone/>
              <a:defRPr sz="3333"/>
            </a:lvl4pPr>
            <a:lvl5pPr marL="6828971" indent="0">
              <a:buNone/>
              <a:defRPr sz="3333"/>
            </a:lvl5pPr>
            <a:lvl6pPr marL="8536208" indent="0">
              <a:buNone/>
              <a:defRPr sz="3333"/>
            </a:lvl6pPr>
            <a:lvl7pPr marL="10243463" indent="0">
              <a:buNone/>
              <a:defRPr sz="3333"/>
            </a:lvl7pPr>
            <a:lvl8pPr marL="11950700" indent="0">
              <a:buNone/>
              <a:defRPr sz="3333"/>
            </a:lvl8pPr>
            <a:lvl9pPr marL="1365794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416" tIns="170707" rIns="341416" bIns="1707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1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774" indent="0">
              <a:buNone/>
              <a:defRPr sz="6914"/>
            </a:lvl2pPr>
            <a:lvl3pPr marL="3413549" indent="0">
              <a:buNone/>
              <a:defRPr sz="6082"/>
            </a:lvl3pPr>
            <a:lvl4pPr marL="5120317" indent="0">
              <a:buNone/>
              <a:defRPr sz="5249"/>
            </a:lvl4pPr>
            <a:lvl5pPr marL="6827094" indent="0">
              <a:buNone/>
              <a:defRPr sz="5249"/>
            </a:lvl5pPr>
            <a:lvl6pPr marL="8533860" indent="0">
              <a:buNone/>
              <a:defRPr sz="5249"/>
            </a:lvl6pPr>
            <a:lvl7pPr marL="10240645" indent="0">
              <a:buNone/>
              <a:defRPr sz="5249"/>
            </a:lvl7pPr>
            <a:lvl8pPr marL="11947414" indent="0">
              <a:buNone/>
              <a:defRPr sz="5249"/>
            </a:lvl8pPr>
            <a:lvl9pPr marL="1365418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774" indent="0">
              <a:buNone/>
              <a:defRPr sz="7499" b="1"/>
            </a:lvl2pPr>
            <a:lvl3pPr marL="3413549" indent="0">
              <a:buNone/>
              <a:defRPr sz="6914" b="1"/>
            </a:lvl3pPr>
            <a:lvl4pPr marL="5120317" indent="0">
              <a:buNone/>
              <a:defRPr sz="6082" b="1"/>
            </a:lvl4pPr>
            <a:lvl5pPr marL="6827094" indent="0">
              <a:buNone/>
              <a:defRPr sz="6082" b="1"/>
            </a:lvl5pPr>
            <a:lvl6pPr marL="8533860" indent="0">
              <a:buNone/>
              <a:defRPr sz="6082" b="1"/>
            </a:lvl6pPr>
            <a:lvl7pPr marL="10240645" indent="0">
              <a:buNone/>
              <a:defRPr sz="6082" b="1"/>
            </a:lvl7pPr>
            <a:lvl8pPr marL="11947414" indent="0">
              <a:buNone/>
              <a:defRPr sz="6082" b="1"/>
            </a:lvl8pPr>
            <a:lvl9pPr marL="1365418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774" indent="0">
              <a:buNone/>
              <a:defRPr sz="7499" b="1"/>
            </a:lvl2pPr>
            <a:lvl3pPr marL="3413549" indent="0">
              <a:buNone/>
              <a:defRPr sz="6914" b="1"/>
            </a:lvl3pPr>
            <a:lvl4pPr marL="5120317" indent="0">
              <a:buNone/>
              <a:defRPr sz="6082" b="1"/>
            </a:lvl4pPr>
            <a:lvl5pPr marL="6827094" indent="0">
              <a:buNone/>
              <a:defRPr sz="6082" b="1"/>
            </a:lvl5pPr>
            <a:lvl6pPr marL="8533860" indent="0">
              <a:buNone/>
              <a:defRPr sz="6082" b="1"/>
            </a:lvl6pPr>
            <a:lvl7pPr marL="10240645" indent="0">
              <a:buNone/>
              <a:defRPr sz="6082" b="1"/>
            </a:lvl7pPr>
            <a:lvl8pPr marL="11947414" indent="0">
              <a:buNone/>
              <a:defRPr sz="6082" b="1"/>
            </a:lvl8pPr>
            <a:lvl9pPr marL="1365418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7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774" indent="0">
              <a:buNone/>
              <a:defRPr sz="4583"/>
            </a:lvl2pPr>
            <a:lvl3pPr marL="3413549" indent="0">
              <a:buNone/>
              <a:defRPr sz="3747"/>
            </a:lvl3pPr>
            <a:lvl4pPr marL="5120317" indent="0">
              <a:buNone/>
              <a:defRPr sz="3333"/>
            </a:lvl4pPr>
            <a:lvl5pPr marL="6827094" indent="0">
              <a:buNone/>
              <a:defRPr sz="3333"/>
            </a:lvl5pPr>
            <a:lvl6pPr marL="8533860" indent="0">
              <a:buNone/>
              <a:defRPr sz="3333"/>
            </a:lvl6pPr>
            <a:lvl7pPr marL="10240645" indent="0">
              <a:buNone/>
              <a:defRPr sz="3333"/>
            </a:lvl7pPr>
            <a:lvl8pPr marL="11947414" indent="0">
              <a:buNone/>
              <a:defRPr sz="3333"/>
            </a:lvl8pPr>
            <a:lvl9pPr marL="1365418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6774" indent="0">
              <a:buNone/>
              <a:defRPr sz="10415"/>
            </a:lvl2pPr>
            <a:lvl3pPr marL="3413549" indent="0">
              <a:buNone/>
              <a:defRPr sz="8997"/>
            </a:lvl3pPr>
            <a:lvl4pPr marL="5120317" indent="0">
              <a:buNone/>
              <a:defRPr sz="7499"/>
            </a:lvl4pPr>
            <a:lvl5pPr marL="6827094" indent="0">
              <a:buNone/>
              <a:defRPr sz="7499"/>
            </a:lvl5pPr>
            <a:lvl6pPr marL="8533860" indent="0">
              <a:buNone/>
              <a:defRPr sz="7499"/>
            </a:lvl6pPr>
            <a:lvl7pPr marL="10240645" indent="0">
              <a:buNone/>
              <a:defRPr sz="7499"/>
            </a:lvl7pPr>
            <a:lvl8pPr marL="11947414" indent="0">
              <a:buNone/>
              <a:defRPr sz="7499"/>
            </a:lvl8pPr>
            <a:lvl9pPr marL="1365418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774" indent="0">
              <a:buNone/>
              <a:defRPr sz="4583"/>
            </a:lvl2pPr>
            <a:lvl3pPr marL="3413549" indent="0">
              <a:buNone/>
              <a:defRPr sz="3747"/>
            </a:lvl3pPr>
            <a:lvl4pPr marL="5120317" indent="0">
              <a:buNone/>
              <a:defRPr sz="3333"/>
            </a:lvl4pPr>
            <a:lvl5pPr marL="6827094" indent="0">
              <a:buNone/>
              <a:defRPr sz="3333"/>
            </a:lvl5pPr>
            <a:lvl6pPr marL="8533860" indent="0">
              <a:buNone/>
              <a:defRPr sz="3333"/>
            </a:lvl6pPr>
            <a:lvl7pPr marL="10240645" indent="0">
              <a:buNone/>
              <a:defRPr sz="3333"/>
            </a:lvl7pPr>
            <a:lvl8pPr marL="11947414" indent="0">
              <a:buNone/>
              <a:defRPr sz="3333"/>
            </a:lvl8pPr>
            <a:lvl9pPr marL="1365418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322" tIns="170661" rIns="341322" bIns="17066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3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1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304" indent="0">
              <a:buNone/>
              <a:defRPr sz="6914"/>
            </a:lvl2pPr>
            <a:lvl3pPr marL="3412607" indent="0">
              <a:buNone/>
              <a:defRPr sz="6082"/>
            </a:lvl3pPr>
            <a:lvl4pPr marL="5118907" indent="0">
              <a:buNone/>
              <a:defRPr sz="5249"/>
            </a:lvl4pPr>
            <a:lvl5pPr marL="6825214" indent="0">
              <a:buNone/>
              <a:defRPr sz="5249"/>
            </a:lvl5pPr>
            <a:lvl6pPr marL="8531515" indent="0">
              <a:buNone/>
              <a:defRPr sz="5249"/>
            </a:lvl6pPr>
            <a:lvl7pPr marL="10237831" indent="0">
              <a:buNone/>
              <a:defRPr sz="5249"/>
            </a:lvl7pPr>
            <a:lvl8pPr marL="11944125" indent="0">
              <a:buNone/>
              <a:defRPr sz="5249"/>
            </a:lvl8pPr>
            <a:lvl9pPr marL="1365043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304" indent="0">
              <a:buNone/>
              <a:defRPr sz="7499" b="1"/>
            </a:lvl2pPr>
            <a:lvl3pPr marL="3412607" indent="0">
              <a:buNone/>
              <a:defRPr sz="6914" b="1"/>
            </a:lvl3pPr>
            <a:lvl4pPr marL="5118907" indent="0">
              <a:buNone/>
              <a:defRPr sz="6082" b="1"/>
            </a:lvl4pPr>
            <a:lvl5pPr marL="6825214" indent="0">
              <a:buNone/>
              <a:defRPr sz="6082" b="1"/>
            </a:lvl5pPr>
            <a:lvl6pPr marL="8531515" indent="0">
              <a:buNone/>
              <a:defRPr sz="6082" b="1"/>
            </a:lvl6pPr>
            <a:lvl7pPr marL="10237831" indent="0">
              <a:buNone/>
              <a:defRPr sz="6082" b="1"/>
            </a:lvl7pPr>
            <a:lvl8pPr marL="11944125" indent="0">
              <a:buNone/>
              <a:defRPr sz="6082" b="1"/>
            </a:lvl8pPr>
            <a:lvl9pPr marL="1365043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304" indent="0">
              <a:buNone/>
              <a:defRPr sz="7499" b="1"/>
            </a:lvl2pPr>
            <a:lvl3pPr marL="3412607" indent="0">
              <a:buNone/>
              <a:defRPr sz="6914" b="1"/>
            </a:lvl3pPr>
            <a:lvl4pPr marL="5118907" indent="0">
              <a:buNone/>
              <a:defRPr sz="6082" b="1"/>
            </a:lvl4pPr>
            <a:lvl5pPr marL="6825214" indent="0">
              <a:buNone/>
              <a:defRPr sz="6082" b="1"/>
            </a:lvl5pPr>
            <a:lvl6pPr marL="8531515" indent="0">
              <a:buNone/>
              <a:defRPr sz="6082" b="1"/>
            </a:lvl6pPr>
            <a:lvl7pPr marL="10237831" indent="0">
              <a:buNone/>
              <a:defRPr sz="6082" b="1"/>
            </a:lvl7pPr>
            <a:lvl8pPr marL="11944125" indent="0">
              <a:buNone/>
              <a:defRPr sz="6082" b="1"/>
            </a:lvl8pPr>
            <a:lvl9pPr marL="1365043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304" indent="0">
              <a:buNone/>
              <a:defRPr sz="4583"/>
            </a:lvl2pPr>
            <a:lvl3pPr marL="3412607" indent="0">
              <a:buNone/>
              <a:defRPr sz="3747"/>
            </a:lvl3pPr>
            <a:lvl4pPr marL="5118907" indent="0">
              <a:buNone/>
              <a:defRPr sz="3333"/>
            </a:lvl4pPr>
            <a:lvl5pPr marL="6825214" indent="0">
              <a:buNone/>
              <a:defRPr sz="3333"/>
            </a:lvl5pPr>
            <a:lvl6pPr marL="8531515" indent="0">
              <a:buNone/>
              <a:defRPr sz="3333"/>
            </a:lvl6pPr>
            <a:lvl7pPr marL="10237831" indent="0">
              <a:buNone/>
              <a:defRPr sz="3333"/>
            </a:lvl7pPr>
            <a:lvl8pPr marL="11944125" indent="0">
              <a:buNone/>
              <a:defRPr sz="3333"/>
            </a:lvl8pPr>
            <a:lvl9pPr marL="1365043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6304" indent="0">
              <a:buNone/>
              <a:defRPr sz="10415"/>
            </a:lvl2pPr>
            <a:lvl3pPr marL="3412607" indent="0">
              <a:buNone/>
              <a:defRPr sz="8997"/>
            </a:lvl3pPr>
            <a:lvl4pPr marL="5118907" indent="0">
              <a:buNone/>
              <a:defRPr sz="7499"/>
            </a:lvl4pPr>
            <a:lvl5pPr marL="6825214" indent="0">
              <a:buNone/>
              <a:defRPr sz="7499"/>
            </a:lvl5pPr>
            <a:lvl6pPr marL="8531515" indent="0">
              <a:buNone/>
              <a:defRPr sz="7499"/>
            </a:lvl6pPr>
            <a:lvl7pPr marL="10237831" indent="0">
              <a:buNone/>
              <a:defRPr sz="7499"/>
            </a:lvl7pPr>
            <a:lvl8pPr marL="11944125" indent="0">
              <a:buNone/>
              <a:defRPr sz="7499"/>
            </a:lvl8pPr>
            <a:lvl9pPr marL="1365043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304" indent="0">
              <a:buNone/>
              <a:defRPr sz="4583"/>
            </a:lvl2pPr>
            <a:lvl3pPr marL="3412607" indent="0">
              <a:buNone/>
              <a:defRPr sz="3747"/>
            </a:lvl3pPr>
            <a:lvl4pPr marL="5118907" indent="0">
              <a:buNone/>
              <a:defRPr sz="3333"/>
            </a:lvl4pPr>
            <a:lvl5pPr marL="6825214" indent="0">
              <a:buNone/>
              <a:defRPr sz="3333"/>
            </a:lvl5pPr>
            <a:lvl6pPr marL="8531515" indent="0">
              <a:buNone/>
              <a:defRPr sz="3333"/>
            </a:lvl6pPr>
            <a:lvl7pPr marL="10237831" indent="0">
              <a:buNone/>
              <a:defRPr sz="3333"/>
            </a:lvl7pPr>
            <a:lvl8pPr marL="11944125" indent="0">
              <a:buNone/>
              <a:defRPr sz="3333"/>
            </a:lvl8pPr>
            <a:lvl9pPr marL="1365043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2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835" indent="0">
              <a:buNone/>
              <a:defRPr sz="6914"/>
            </a:lvl2pPr>
            <a:lvl3pPr marL="3411670" indent="0">
              <a:buNone/>
              <a:defRPr sz="6082"/>
            </a:lvl3pPr>
            <a:lvl4pPr marL="5117499" indent="0">
              <a:buNone/>
              <a:defRPr sz="5249"/>
            </a:lvl4pPr>
            <a:lvl5pPr marL="6823337" indent="0">
              <a:buNone/>
              <a:defRPr sz="5249"/>
            </a:lvl5pPr>
            <a:lvl6pPr marL="8529170" indent="0">
              <a:buNone/>
              <a:defRPr sz="5249"/>
            </a:lvl6pPr>
            <a:lvl7pPr marL="10235016" indent="0">
              <a:buNone/>
              <a:defRPr sz="5249"/>
            </a:lvl7pPr>
            <a:lvl8pPr marL="11940842" indent="0">
              <a:buNone/>
              <a:defRPr sz="5249"/>
            </a:lvl8pPr>
            <a:lvl9pPr marL="1364667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835" indent="0">
              <a:buNone/>
              <a:defRPr sz="7499" b="1"/>
            </a:lvl2pPr>
            <a:lvl3pPr marL="3411670" indent="0">
              <a:buNone/>
              <a:defRPr sz="6914" b="1"/>
            </a:lvl3pPr>
            <a:lvl4pPr marL="5117499" indent="0">
              <a:buNone/>
              <a:defRPr sz="6082" b="1"/>
            </a:lvl4pPr>
            <a:lvl5pPr marL="6823337" indent="0">
              <a:buNone/>
              <a:defRPr sz="6082" b="1"/>
            </a:lvl5pPr>
            <a:lvl6pPr marL="8529170" indent="0">
              <a:buNone/>
              <a:defRPr sz="6082" b="1"/>
            </a:lvl6pPr>
            <a:lvl7pPr marL="10235016" indent="0">
              <a:buNone/>
              <a:defRPr sz="6082" b="1"/>
            </a:lvl7pPr>
            <a:lvl8pPr marL="11940842" indent="0">
              <a:buNone/>
              <a:defRPr sz="6082" b="1"/>
            </a:lvl8pPr>
            <a:lvl9pPr marL="136466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835" indent="0">
              <a:buNone/>
              <a:defRPr sz="7499" b="1"/>
            </a:lvl2pPr>
            <a:lvl3pPr marL="3411670" indent="0">
              <a:buNone/>
              <a:defRPr sz="6914" b="1"/>
            </a:lvl3pPr>
            <a:lvl4pPr marL="5117499" indent="0">
              <a:buNone/>
              <a:defRPr sz="6082" b="1"/>
            </a:lvl4pPr>
            <a:lvl5pPr marL="6823337" indent="0">
              <a:buNone/>
              <a:defRPr sz="6082" b="1"/>
            </a:lvl5pPr>
            <a:lvl6pPr marL="8529170" indent="0">
              <a:buNone/>
              <a:defRPr sz="6082" b="1"/>
            </a:lvl6pPr>
            <a:lvl7pPr marL="10235016" indent="0">
              <a:buNone/>
              <a:defRPr sz="6082" b="1"/>
            </a:lvl7pPr>
            <a:lvl8pPr marL="11940842" indent="0">
              <a:buNone/>
              <a:defRPr sz="6082" b="1"/>
            </a:lvl8pPr>
            <a:lvl9pPr marL="136466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835" indent="0">
              <a:buNone/>
              <a:defRPr sz="4583"/>
            </a:lvl2pPr>
            <a:lvl3pPr marL="3411670" indent="0">
              <a:buNone/>
              <a:defRPr sz="3747"/>
            </a:lvl3pPr>
            <a:lvl4pPr marL="5117499" indent="0">
              <a:buNone/>
              <a:defRPr sz="3333"/>
            </a:lvl4pPr>
            <a:lvl5pPr marL="6823337" indent="0">
              <a:buNone/>
              <a:defRPr sz="3333"/>
            </a:lvl5pPr>
            <a:lvl6pPr marL="8529170" indent="0">
              <a:buNone/>
              <a:defRPr sz="3333"/>
            </a:lvl6pPr>
            <a:lvl7pPr marL="10235016" indent="0">
              <a:buNone/>
              <a:defRPr sz="3333"/>
            </a:lvl7pPr>
            <a:lvl8pPr marL="11940842" indent="0">
              <a:buNone/>
              <a:defRPr sz="3333"/>
            </a:lvl8pPr>
            <a:lvl9pPr marL="136466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5835" indent="0">
              <a:buNone/>
              <a:defRPr sz="10415"/>
            </a:lvl2pPr>
            <a:lvl3pPr marL="3411670" indent="0">
              <a:buNone/>
              <a:defRPr sz="8997"/>
            </a:lvl3pPr>
            <a:lvl4pPr marL="5117499" indent="0">
              <a:buNone/>
              <a:defRPr sz="7499"/>
            </a:lvl4pPr>
            <a:lvl5pPr marL="6823337" indent="0">
              <a:buNone/>
              <a:defRPr sz="7499"/>
            </a:lvl5pPr>
            <a:lvl6pPr marL="8529170" indent="0">
              <a:buNone/>
              <a:defRPr sz="7499"/>
            </a:lvl6pPr>
            <a:lvl7pPr marL="10235016" indent="0">
              <a:buNone/>
              <a:defRPr sz="7499"/>
            </a:lvl7pPr>
            <a:lvl8pPr marL="11940842" indent="0">
              <a:buNone/>
              <a:defRPr sz="7499"/>
            </a:lvl8pPr>
            <a:lvl9pPr marL="1364667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835" indent="0">
              <a:buNone/>
              <a:defRPr sz="4583"/>
            </a:lvl2pPr>
            <a:lvl3pPr marL="3411670" indent="0">
              <a:buNone/>
              <a:defRPr sz="3747"/>
            </a:lvl3pPr>
            <a:lvl4pPr marL="5117499" indent="0">
              <a:buNone/>
              <a:defRPr sz="3333"/>
            </a:lvl4pPr>
            <a:lvl5pPr marL="6823337" indent="0">
              <a:buNone/>
              <a:defRPr sz="3333"/>
            </a:lvl5pPr>
            <a:lvl6pPr marL="8529170" indent="0">
              <a:buNone/>
              <a:defRPr sz="3333"/>
            </a:lvl6pPr>
            <a:lvl7pPr marL="10235016" indent="0">
              <a:buNone/>
              <a:defRPr sz="3333"/>
            </a:lvl7pPr>
            <a:lvl8pPr marL="11940842" indent="0">
              <a:buNone/>
              <a:defRPr sz="3333"/>
            </a:lvl8pPr>
            <a:lvl9pPr marL="136466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134" tIns="170572" rIns="341134" bIns="1705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415" tIns="204713" rIns="409415" bIns="2047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366" indent="0">
              <a:buNone/>
              <a:defRPr sz="6914"/>
            </a:lvl2pPr>
            <a:lvl3pPr marL="3410733" indent="0">
              <a:buNone/>
              <a:defRPr sz="6082"/>
            </a:lvl3pPr>
            <a:lvl4pPr marL="5116091" indent="0">
              <a:buNone/>
              <a:defRPr sz="5249"/>
            </a:lvl4pPr>
            <a:lvl5pPr marL="6821459" indent="0">
              <a:buNone/>
              <a:defRPr sz="5249"/>
            </a:lvl5pPr>
            <a:lvl6pPr marL="8526821" indent="0">
              <a:buNone/>
              <a:defRPr sz="5249"/>
            </a:lvl6pPr>
            <a:lvl7pPr marL="10232200" indent="0">
              <a:buNone/>
              <a:defRPr sz="5249"/>
            </a:lvl7pPr>
            <a:lvl8pPr marL="11937558" indent="0">
              <a:buNone/>
              <a:defRPr sz="5249"/>
            </a:lvl8pPr>
            <a:lvl9pPr marL="136429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366" indent="0">
              <a:buNone/>
              <a:defRPr sz="7499" b="1"/>
            </a:lvl2pPr>
            <a:lvl3pPr marL="3410733" indent="0">
              <a:buNone/>
              <a:defRPr sz="6914" b="1"/>
            </a:lvl3pPr>
            <a:lvl4pPr marL="5116091" indent="0">
              <a:buNone/>
              <a:defRPr sz="6082" b="1"/>
            </a:lvl4pPr>
            <a:lvl5pPr marL="6821459" indent="0">
              <a:buNone/>
              <a:defRPr sz="6082" b="1"/>
            </a:lvl5pPr>
            <a:lvl6pPr marL="8526821" indent="0">
              <a:buNone/>
              <a:defRPr sz="6082" b="1"/>
            </a:lvl6pPr>
            <a:lvl7pPr marL="10232200" indent="0">
              <a:buNone/>
              <a:defRPr sz="6082" b="1"/>
            </a:lvl7pPr>
            <a:lvl8pPr marL="11937558" indent="0">
              <a:buNone/>
              <a:defRPr sz="6082" b="1"/>
            </a:lvl8pPr>
            <a:lvl9pPr marL="136429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366" indent="0">
              <a:buNone/>
              <a:defRPr sz="7499" b="1"/>
            </a:lvl2pPr>
            <a:lvl3pPr marL="3410733" indent="0">
              <a:buNone/>
              <a:defRPr sz="6914" b="1"/>
            </a:lvl3pPr>
            <a:lvl4pPr marL="5116091" indent="0">
              <a:buNone/>
              <a:defRPr sz="6082" b="1"/>
            </a:lvl4pPr>
            <a:lvl5pPr marL="6821459" indent="0">
              <a:buNone/>
              <a:defRPr sz="6082" b="1"/>
            </a:lvl5pPr>
            <a:lvl6pPr marL="8526821" indent="0">
              <a:buNone/>
              <a:defRPr sz="6082" b="1"/>
            </a:lvl6pPr>
            <a:lvl7pPr marL="10232200" indent="0">
              <a:buNone/>
              <a:defRPr sz="6082" b="1"/>
            </a:lvl7pPr>
            <a:lvl8pPr marL="11937558" indent="0">
              <a:buNone/>
              <a:defRPr sz="6082" b="1"/>
            </a:lvl8pPr>
            <a:lvl9pPr marL="136429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5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5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366" indent="0">
              <a:buNone/>
              <a:defRPr sz="4583"/>
            </a:lvl2pPr>
            <a:lvl3pPr marL="3410733" indent="0">
              <a:buNone/>
              <a:defRPr sz="3747"/>
            </a:lvl3pPr>
            <a:lvl4pPr marL="5116091" indent="0">
              <a:buNone/>
              <a:defRPr sz="3333"/>
            </a:lvl4pPr>
            <a:lvl5pPr marL="6821459" indent="0">
              <a:buNone/>
              <a:defRPr sz="3333"/>
            </a:lvl5pPr>
            <a:lvl6pPr marL="8526821" indent="0">
              <a:buNone/>
              <a:defRPr sz="3333"/>
            </a:lvl6pPr>
            <a:lvl7pPr marL="10232200" indent="0">
              <a:buNone/>
              <a:defRPr sz="3333"/>
            </a:lvl7pPr>
            <a:lvl8pPr marL="11937558" indent="0">
              <a:buNone/>
              <a:defRPr sz="3333"/>
            </a:lvl8pPr>
            <a:lvl9pPr marL="136429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5366" indent="0">
              <a:buNone/>
              <a:defRPr sz="10415"/>
            </a:lvl2pPr>
            <a:lvl3pPr marL="3410733" indent="0">
              <a:buNone/>
              <a:defRPr sz="8997"/>
            </a:lvl3pPr>
            <a:lvl4pPr marL="5116091" indent="0">
              <a:buNone/>
              <a:defRPr sz="7499"/>
            </a:lvl4pPr>
            <a:lvl5pPr marL="6821459" indent="0">
              <a:buNone/>
              <a:defRPr sz="7499"/>
            </a:lvl5pPr>
            <a:lvl6pPr marL="8526821" indent="0">
              <a:buNone/>
              <a:defRPr sz="7499"/>
            </a:lvl6pPr>
            <a:lvl7pPr marL="10232200" indent="0">
              <a:buNone/>
              <a:defRPr sz="7499"/>
            </a:lvl7pPr>
            <a:lvl8pPr marL="11937558" indent="0">
              <a:buNone/>
              <a:defRPr sz="7499"/>
            </a:lvl8pPr>
            <a:lvl9pPr marL="136429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366" indent="0">
              <a:buNone/>
              <a:defRPr sz="4583"/>
            </a:lvl2pPr>
            <a:lvl3pPr marL="3410733" indent="0">
              <a:buNone/>
              <a:defRPr sz="3747"/>
            </a:lvl3pPr>
            <a:lvl4pPr marL="5116091" indent="0">
              <a:buNone/>
              <a:defRPr sz="3333"/>
            </a:lvl4pPr>
            <a:lvl5pPr marL="6821459" indent="0">
              <a:buNone/>
              <a:defRPr sz="3333"/>
            </a:lvl5pPr>
            <a:lvl6pPr marL="8526821" indent="0">
              <a:buNone/>
              <a:defRPr sz="3333"/>
            </a:lvl6pPr>
            <a:lvl7pPr marL="10232200" indent="0">
              <a:buNone/>
              <a:defRPr sz="3333"/>
            </a:lvl7pPr>
            <a:lvl8pPr marL="11937558" indent="0">
              <a:buNone/>
              <a:defRPr sz="3333"/>
            </a:lvl8pPr>
            <a:lvl9pPr marL="136429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84" tIns="170498" rIns="340984" bIns="170498"/>
          <a:lstStyle/>
          <a:p>
            <a:pPr defTabSz="3409273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27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27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235" tIns="204625" rIns="409235" bIns="2046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927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636" indent="0">
              <a:buNone/>
              <a:defRPr sz="6914"/>
            </a:lvl2pPr>
            <a:lvl3pPr marL="3409273" indent="0">
              <a:buNone/>
              <a:defRPr sz="6082"/>
            </a:lvl3pPr>
            <a:lvl4pPr marL="5113907" indent="0">
              <a:buNone/>
              <a:defRPr sz="5249"/>
            </a:lvl4pPr>
            <a:lvl5pPr marL="6818539" indent="0">
              <a:buNone/>
              <a:defRPr sz="5249"/>
            </a:lvl5pPr>
            <a:lvl6pPr marL="8523176" indent="0">
              <a:buNone/>
              <a:defRPr sz="5249"/>
            </a:lvl6pPr>
            <a:lvl7pPr marL="10227811" indent="0">
              <a:buNone/>
              <a:defRPr sz="5249"/>
            </a:lvl7pPr>
            <a:lvl8pPr marL="11932438" indent="0">
              <a:buNone/>
              <a:defRPr sz="5249"/>
            </a:lvl8pPr>
            <a:lvl9pPr marL="1363707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636" indent="0">
              <a:buNone/>
              <a:defRPr sz="7499" b="1"/>
            </a:lvl2pPr>
            <a:lvl3pPr marL="3409273" indent="0">
              <a:buNone/>
              <a:defRPr sz="6914" b="1"/>
            </a:lvl3pPr>
            <a:lvl4pPr marL="5113907" indent="0">
              <a:buNone/>
              <a:defRPr sz="6082" b="1"/>
            </a:lvl4pPr>
            <a:lvl5pPr marL="6818539" indent="0">
              <a:buNone/>
              <a:defRPr sz="6082" b="1"/>
            </a:lvl5pPr>
            <a:lvl6pPr marL="8523176" indent="0">
              <a:buNone/>
              <a:defRPr sz="6082" b="1"/>
            </a:lvl6pPr>
            <a:lvl7pPr marL="10227811" indent="0">
              <a:buNone/>
              <a:defRPr sz="6082" b="1"/>
            </a:lvl7pPr>
            <a:lvl8pPr marL="11932438" indent="0">
              <a:buNone/>
              <a:defRPr sz="6082" b="1"/>
            </a:lvl8pPr>
            <a:lvl9pPr marL="136370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636" indent="0">
              <a:buNone/>
              <a:defRPr sz="7499" b="1"/>
            </a:lvl2pPr>
            <a:lvl3pPr marL="3409273" indent="0">
              <a:buNone/>
              <a:defRPr sz="6914" b="1"/>
            </a:lvl3pPr>
            <a:lvl4pPr marL="5113907" indent="0">
              <a:buNone/>
              <a:defRPr sz="6082" b="1"/>
            </a:lvl4pPr>
            <a:lvl5pPr marL="6818539" indent="0">
              <a:buNone/>
              <a:defRPr sz="6082" b="1"/>
            </a:lvl5pPr>
            <a:lvl6pPr marL="8523176" indent="0">
              <a:buNone/>
              <a:defRPr sz="6082" b="1"/>
            </a:lvl6pPr>
            <a:lvl7pPr marL="10227811" indent="0">
              <a:buNone/>
              <a:defRPr sz="6082" b="1"/>
            </a:lvl7pPr>
            <a:lvl8pPr marL="11932438" indent="0">
              <a:buNone/>
              <a:defRPr sz="6082" b="1"/>
            </a:lvl8pPr>
            <a:lvl9pPr marL="136370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636" indent="0">
              <a:buNone/>
              <a:defRPr sz="4583"/>
            </a:lvl2pPr>
            <a:lvl3pPr marL="3409273" indent="0">
              <a:buNone/>
              <a:defRPr sz="3747"/>
            </a:lvl3pPr>
            <a:lvl4pPr marL="5113907" indent="0">
              <a:buNone/>
              <a:defRPr sz="3333"/>
            </a:lvl4pPr>
            <a:lvl5pPr marL="6818539" indent="0">
              <a:buNone/>
              <a:defRPr sz="3333"/>
            </a:lvl5pPr>
            <a:lvl6pPr marL="8523176" indent="0">
              <a:buNone/>
              <a:defRPr sz="3333"/>
            </a:lvl6pPr>
            <a:lvl7pPr marL="10227811" indent="0">
              <a:buNone/>
              <a:defRPr sz="3333"/>
            </a:lvl7pPr>
            <a:lvl8pPr marL="11932438" indent="0">
              <a:buNone/>
              <a:defRPr sz="3333"/>
            </a:lvl8pPr>
            <a:lvl9pPr marL="136370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4636" indent="0">
              <a:buNone/>
              <a:defRPr sz="10415"/>
            </a:lvl2pPr>
            <a:lvl3pPr marL="3409273" indent="0">
              <a:buNone/>
              <a:defRPr sz="8997"/>
            </a:lvl3pPr>
            <a:lvl4pPr marL="5113907" indent="0">
              <a:buNone/>
              <a:defRPr sz="7499"/>
            </a:lvl4pPr>
            <a:lvl5pPr marL="6818539" indent="0">
              <a:buNone/>
              <a:defRPr sz="7499"/>
            </a:lvl5pPr>
            <a:lvl6pPr marL="8523176" indent="0">
              <a:buNone/>
              <a:defRPr sz="7499"/>
            </a:lvl6pPr>
            <a:lvl7pPr marL="10227811" indent="0">
              <a:buNone/>
              <a:defRPr sz="7499"/>
            </a:lvl7pPr>
            <a:lvl8pPr marL="11932438" indent="0">
              <a:buNone/>
              <a:defRPr sz="7499"/>
            </a:lvl8pPr>
            <a:lvl9pPr marL="1363707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636" indent="0">
              <a:buNone/>
              <a:defRPr sz="4583"/>
            </a:lvl2pPr>
            <a:lvl3pPr marL="3409273" indent="0">
              <a:buNone/>
              <a:defRPr sz="3747"/>
            </a:lvl3pPr>
            <a:lvl4pPr marL="5113907" indent="0">
              <a:buNone/>
              <a:defRPr sz="3333"/>
            </a:lvl4pPr>
            <a:lvl5pPr marL="6818539" indent="0">
              <a:buNone/>
              <a:defRPr sz="3333"/>
            </a:lvl5pPr>
            <a:lvl6pPr marL="8523176" indent="0">
              <a:buNone/>
              <a:defRPr sz="3333"/>
            </a:lvl6pPr>
            <a:lvl7pPr marL="10227811" indent="0">
              <a:buNone/>
              <a:defRPr sz="3333"/>
            </a:lvl7pPr>
            <a:lvl8pPr marL="11932438" indent="0">
              <a:buNone/>
              <a:defRPr sz="3333"/>
            </a:lvl8pPr>
            <a:lvl9pPr marL="136370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47" tIns="170482" rIns="340947" bIns="17048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3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431" indent="0">
              <a:buNone/>
              <a:defRPr sz="6914"/>
            </a:lvl2pPr>
            <a:lvl3pPr marL="3408858" indent="0">
              <a:buNone/>
              <a:defRPr sz="6082"/>
            </a:lvl3pPr>
            <a:lvl4pPr marL="5113278" indent="0">
              <a:buNone/>
              <a:defRPr sz="5249"/>
            </a:lvl4pPr>
            <a:lvl5pPr marL="6817710" indent="0">
              <a:buNone/>
              <a:defRPr sz="5249"/>
            </a:lvl5pPr>
            <a:lvl6pPr marL="8522131" indent="0">
              <a:buNone/>
              <a:defRPr sz="5249"/>
            </a:lvl6pPr>
            <a:lvl7pPr marL="10226567" indent="0">
              <a:buNone/>
              <a:defRPr sz="5249"/>
            </a:lvl7pPr>
            <a:lvl8pPr marL="11930991" indent="0">
              <a:buNone/>
              <a:defRPr sz="5249"/>
            </a:lvl8pPr>
            <a:lvl9pPr marL="136354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431" indent="0">
              <a:buNone/>
              <a:defRPr sz="7499" b="1"/>
            </a:lvl2pPr>
            <a:lvl3pPr marL="3408858" indent="0">
              <a:buNone/>
              <a:defRPr sz="6914" b="1"/>
            </a:lvl3pPr>
            <a:lvl4pPr marL="5113278" indent="0">
              <a:buNone/>
              <a:defRPr sz="6082" b="1"/>
            </a:lvl4pPr>
            <a:lvl5pPr marL="6817710" indent="0">
              <a:buNone/>
              <a:defRPr sz="6082" b="1"/>
            </a:lvl5pPr>
            <a:lvl6pPr marL="8522131" indent="0">
              <a:buNone/>
              <a:defRPr sz="6082" b="1"/>
            </a:lvl6pPr>
            <a:lvl7pPr marL="10226567" indent="0">
              <a:buNone/>
              <a:defRPr sz="6082" b="1"/>
            </a:lvl7pPr>
            <a:lvl8pPr marL="11930991" indent="0">
              <a:buNone/>
              <a:defRPr sz="6082" b="1"/>
            </a:lvl8pPr>
            <a:lvl9pPr marL="13635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431" indent="0">
              <a:buNone/>
              <a:defRPr sz="7499" b="1"/>
            </a:lvl2pPr>
            <a:lvl3pPr marL="3408858" indent="0">
              <a:buNone/>
              <a:defRPr sz="6914" b="1"/>
            </a:lvl3pPr>
            <a:lvl4pPr marL="5113278" indent="0">
              <a:buNone/>
              <a:defRPr sz="6082" b="1"/>
            </a:lvl4pPr>
            <a:lvl5pPr marL="6817710" indent="0">
              <a:buNone/>
              <a:defRPr sz="6082" b="1"/>
            </a:lvl5pPr>
            <a:lvl6pPr marL="8522131" indent="0">
              <a:buNone/>
              <a:defRPr sz="6082" b="1"/>
            </a:lvl6pPr>
            <a:lvl7pPr marL="10226567" indent="0">
              <a:buNone/>
              <a:defRPr sz="6082" b="1"/>
            </a:lvl7pPr>
            <a:lvl8pPr marL="11930991" indent="0">
              <a:buNone/>
              <a:defRPr sz="6082" b="1"/>
            </a:lvl8pPr>
            <a:lvl9pPr marL="13635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431" indent="0">
              <a:buNone/>
              <a:defRPr sz="4583"/>
            </a:lvl2pPr>
            <a:lvl3pPr marL="3408858" indent="0">
              <a:buNone/>
              <a:defRPr sz="3747"/>
            </a:lvl3pPr>
            <a:lvl4pPr marL="5113278" indent="0">
              <a:buNone/>
              <a:defRPr sz="3333"/>
            </a:lvl4pPr>
            <a:lvl5pPr marL="6817710" indent="0">
              <a:buNone/>
              <a:defRPr sz="3333"/>
            </a:lvl5pPr>
            <a:lvl6pPr marL="8522131" indent="0">
              <a:buNone/>
              <a:defRPr sz="3333"/>
            </a:lvl6pPr>
            <a:lvl7pPr marL="10226567" indent="0">
              <a:buNone/>
              <a:defRPr sz="3333"/>
            </a:lvl7pPr>
            <a:lvl8pPr marL="11930991" indent="0">
              <a:buNone/>
              <a:defRPr sz="3333"/>
            </a:lvl8pPr>
            <a:lvl9pPr marL="13635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4431" indent="0">
              <a:buNone/>
              <a:defRPr sz="10415"/>
            </a:lvl2pPr>
            <a:lvl3pPr marL="3408858" indent="0">
              <a:buNone/>
              <a:defRPr sz="8997"/>
            </a:lvl3pPr>
            <a:lvl4pPr marL="5113278" indent="0">
              <a:buNone/>
              <a:defRPr sz="7499"/>
            </a:lvl4pPr>
            <a:lvl5pPr marL="6817710" indent="0">
              <a:buNone/>
              <a:defRPr sz="7499"/>
            </a:lvl5pPr>
            <a:lvl6pPr marL="8522131" indent="0">
              <a:buNone/>
              <a:defRPr sz="7499"/>
            </a:lvl6pPr>
            <a:lvl7pPr marL="10226567" indent="0">
              <a:buNone/>
              <a:defRPr sz="7499"/>
            </a:lvl7pPr>
            <a:lvl8pPr marL="11930991" indent="0">
              <a:buNone/>
              <a:defRPr sz="7499"/>
            </a:lvl8pPr>
            <a:lvl9pPr marL="136354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431" indent="0">
              <a:buNone/>
              <a:defRPr sz="4583"/>
            </a:lvl2pPr>
            <a:lvl3pPr marL="3408858" indent="0">
              <a:buNone/>
              <a:defRPr sz="3747"/>
            </a:lvl3pPr>
            <a:lvl4pPr marL="5113278" indent="0">
              <a:buNone/>
              <a:defRPr sz="3333"/>
            </a:lvl4pPr>
            <a:lvl5pPr marL="6817710" indent="0">
              <a:buNone/>
              <a:defRPr sz="3333"/>
            </a:lvl5pPr>
            <a:lvl6pPr marL="8522131" indent="0">
              <a:buNone/>
              <a:defRPr sz="3333"/>
            </a:lvl6pPr>
            <a:lvl7pPr marL="10226567" indent="0">
              <a:buNone/>
              <a:defRPr sz="3333"/>
            </a:lvl7pPr>
            <a:lvl8pPr marL="11930991" indent="0">
              <a:buNone/>
              <a:defRPr sz="3333"/>
            </a:lvl8pPr>
            <a:lvl9pPr marL="13635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853" tIns="170436" rIns="340853" bIns="1704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4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960" indent="0">
              <a:buNone/>
              <a:defRPr sz="6914"/>
            </a:lvl2pPr>
            <a:lvl3pPr marL="3407922" indent="0">
              <a:buNone/>
              <a:defRPr sz="6082"/>
            </a:lvl3pPr>
            <a:lvl4pPr marL="5111875" indent="0">
              <a:buNone/>
              <a:defRPr sz="5249"/>
            </a:lvl4pPr>
            <a:lvl5pPr marL="6815834" indent="0">
              <a:buNone/>
              <a:defRPr sz="5249"/>
            </a:lvl5pPr>
            <a:lvl6pPr marL="8519789" indent="0">
              <a:buNone/>
              <a:defRPr sz="5249"/>
            </a:lvl6pPr>
            <a:lvl7pPr marL="10223758" indent="0">
              <a:buNone/>
              <a:defRPr sz="5249"/>
            </a:lvl7pPr>
            <a:lvl8pPr marL="11927707" indent="0">
              <a:buNone/>
              <a:defRPr sz="5249"/>
            </a:lvl8pPr>
            <a:lvl9pPr marL="1363167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960" indent="0">
              <a:buNone/>
              <a:defRPr sz="7499" b="1"/>
            </a:lvl2pPr>
            <a:lvl3pPr marL="3407922" indent="0">
              <a:buNone/>
              <a:defRPr sz="6914" b="1"/>
            </a:lvl3pPr>
            <a:lvl4pPr marL="5111875" indent="0">
              <a:buNone/>
              <a:defRPr sz="6082" b="1"/>
            </a:lvl4pPr>
            <a:lvl5pPr marL="6815834" indent="0">
              <a:buNone/>
              <a:defRPr sz="6082" b="1"/>
            </a:lvl5pPr>
            <a:lvl6pPr marL="8519789" indent="0">
              <a:buNone/>
              <a:defRPr sz="6082" b="1"/>
            </a:lvl6pPr>
            <a:lvl7pPr marL="10223758" indent="0">
              <a:buNone/>
              <a:defRPr sz="6082" b="1"/>
            </a:lvl7pPr>
            <a:lvl8pPr marL="11927707" indent="0">
              <a:buNone/>
              <a:defRPr sz="6082" b="1"/>
            </a:lvl8pPr>
            <a:lvl9pPr marL="136316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960" indent="0">
              <a:buNone/>
              <a:defRPr sz="7499" b="1"/>
            </a:lvl2pPr>
            <a:lvl3pPr marL="3407922" indent="0">
              <a:buNone/>
              <a:defRPr sz="6914" b="1"/>
            </a:lvl3pPr>
            <a:lvl4pPr marL="5111875" indent="0">
              <a:buNone/>
              <a:defRPr sz="6082" b="1"/>
            </a:lvl4pPr>
            <a:lvl5pPr marL="6815834" indent="0">
              <a:buNone/>
              <a:defRPr sz="6082" b="1"/>
            </a:lvl5pPr>
            <a:lvl6pPr marL="8519789" indent="0">
              <a:buNone/>
              <a:defRPr sz="6082" b="1"/>
            </a:lvl6pPr>
            <a:lvl7pPr marL="10223758" indent="0">
              <a:buNone/>
              <a:defRPr sz="6082" b="1"/>
            </a:lvl7pPr>
            <a:lvl8pPr marL="11927707" indent="0">
              <a:buNone/>
              <a:defRPr sz="6082" b="1"/>
            </a:lvl8pPr>
            <a:lvl9pPr marL="136316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960" indent="0">
              <a:buNone/>
              <a:defRPr sz="4583"/>
            </a:lvl2pPr>
            <a:lvl3pPr marL="3407922" indent="0">
              <a:buNone/>
              <a:defRPr sz="3747"/>
            </a:lvl3pPr>
            <a:lvl4pPr marL="5111875" indent="0">
              <a:buNone/>
              <a:defRPr sz="3333"/>
            </a:lvl4pPr>
            <a:lvl5pPr marL="6815834" indent="0">
              <a:buNone/>
              <a:defRPr sz="3333"/>
            </a:lvl5pPr>
            <a:lvl6pPr marL="8519789" indent="0">
              <a:buNone/>
              <a:defRPr sz="3333"/>
            </a:lvl6pPr>
            <a:lvl7pPr marL="10223758" indent="0">
              <a:buNone/>
              <a:defRPr sz="3333"/>
            </a:lvl7pPr>
            <a:lvl8pPr marL="11927707" indent="0">
              <a:buNone/>
              <a:defRPr sz="3333"/>
            </a:lvl8pPr>
            <a:lvl9pPr marL="136316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3960" indent="0">
              <a:buNone/>
              <a:defRPr sz="10415"/>
            </a:lvl2pPr>
            <a:lvl3pPr marL="3407922" indent="0">
              <a:buNone/>
              <a:defRPr sz="8997"/>
            </a:lvl3pPr>
            <a:lvl4pPr marL="5111875" indent="0">
              <a:buNone/>
              <a:defRPr sz="7499"/>
            </a:lvl4pPr>
            <a:lvl5pPr marL="6815834" indent="0">
              <a:buNone/>
              <a:defRPr sz="7499"/>
            </a:lvl5pPr>
            <a:lvl6pPr marL="8519789" indent="0">
              <a:buNone/>
              <a:defRPr sz="7499"/>
            </a:lvl6pPr>
            <a:lvl7pPr marL="10223758" indent="0">
              <a:buNone/>
              <a:defRPr sz="7499"/>
            </a:lvl7pPr>
            <a:lvl8pPr marL="11927707" indent="0">
              <a:buNone/>
              <a:defRPr sz="7499"/>
            </a:lvl8pPr>
            <a:lvl9pPr marL="1363167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960" indent="0">
              <a:buNone/>
              <a:defRPr sz="4583"/>
            </a:lvl2pPr>
            <a:lvl3pPr marL="3407922" indent="0">
              <a:buNone/>
              <a:defRPr sz="3747"/>
            </a:lvl3pPr>
            <a:lvl4pPr marL="5111875" indent="0">
              <a:buNone/>
              <a:defRPr sz="3333"/>
            </a:lvl4pPr>
            <a:lvl5pPr marL="6815834" indent="0">
              <a:buNone/>
              <a:defRPr sz="3333"/>
            </a:lvl5pPr>
            <a:lvl6pPr marL="8519789" indent="0">
              <a:buNone/>
              <a:defRPr sz="3333"/>
            </a:lvl6pPr>
            <a:lvl7pPr marL="10223758" indent="0">
              <a:buNone/>
              <a:defRPr sz="3333"/>
            </a:lvl7pPr>
            <a:lvl8pPr marL="11927707" indent="0">
              <a:buNone/>
              <a:defRPr sz="3333"/>
            </a:lvl8pPr>
            <a:lvl9pPr marL="136316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965" tIns="204495" rIns="408965" bIns="20449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9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493" indent="0">
              <a:buNone/>
              <a:defRPr sz="6914"/>
            </a:lvl2pPr>
            <a:lvl3pPr marL="3406984" indent="0">
              <a:buNone/>
              <a:defRPr sz="6082"/>
            </a:lvl3pPr>
            <a:lvl4pPr marL="5110469" indent="0">
              <a:buNone/>
              <a:defRPr sz="5249"/>
            </a:lvl4pPr>
            <a:lvl5pPr marL="6813962" indent="0">
              <a:buNone/>
              <a:defRPr sz="5249"/>
            </a:lvl5pPr>
            <a:lvl6pPr marL="8517445" indent="0">
              <a:buNone/>
              <a:defRPr sz="5249"/>
            </a:lvl6pPr>
            <a:lvl7pPr marL="10220946" indent="0">
              <a:buNone/>
              <a:defRPr sz="5249"/>
            </a:lvl7pPr>
            <a:lvl8pPr marL="11924429" indent="0">
              <a:buNone/>
              <a:defRPr sz="5249"/>
            </a:lvl8pPr>
            <a:lvl9pPr marL="1362792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493" indent="0">
              <a:buNone/>
              <a:defRPr sz="7499" b="1"/>
            </a:lvl2pPr>
            <a:lvl3pPr marL="3406984" indent="0">
              <a:buNone/>
              <a:defRPr sz="6914" b="1"/>
            </a:lvl3pPr>
            <a:lvl4pPr marL="5110469" indent="0">
              <a:buNone/>
              <a:defRPr sz="6082" b="1"/>
            </a:lvl4pPr>
            <a:lvl5pPr marL="6813962" indent="0">
              <a:buNone/>
              <a:defRPr sz="6082" b="1"/>
            </a:lvl5pPr>
            <a:lvl6pPr marL="8517445" indent="0">
              <a:buNone/>
              <a:defRPr sz="6082" b="1"/>
            </a:lvl6pPr>
            <a:lvl7pPr marL="10220946" indent="0">
              <a:buNone/>
              <a:defRPr sz="6082" b="1"/>
            </a:lvl7pPr>
            <a:lvl8pPr marL="11924429" indent="0">
              <a:buNone/>
              <a:defRPr sz="6082" b="1"/>
            </a:lvl8pPr>
            <a:lvl9pPr marL="1362792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493" indent="0">
              <a:buNone/>
              <a:defRPr sz="7499" b="1"/>
            </a:lvl2pPr>
            <a:lvl3pPr marL="3406984" indent="0">
              <a:buNone/>
              <a:defRPr sz="6914" b="1"/>
            </a:lvl3pPr>
            <a:lvl4pPr marL="5110469" indent="0">
              <a:buNone/>
              <a:defRPr sz="6082" b="1"/>
            </a:lvl4pPr>
            <a:lvl5pPr marL="6813962" indent="0">
              <a:buNone/>
              <a:defRPr sz="6082" b="1"/>
            </a:lvl5pPr>
            <a:lvl6pPr marL="8517445" indent="0">
              <a:buNone/>
              <a:defRPr sz="6082" b="1"/>
            </a:lvl6pPr>
            <a:lvl7pPr marL="10220946" indent="0">
              <a:buNone/>
              <a:defRPr sz="6082" b="1"/>
            </a:lvl7pPr>
            <a:lvl8pPr marL="11924429" indent="0">
              <a:buNone/>
              <a:defRPr sz="6082" b="1"/>
            </a:lvl8pPr>
            <a:lvl9pPr marL="1362792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493" indent="0">
              <a:buNone/>
              <a:defRPr sz="4583"/>
            </a:lvl2pPr>
            <a:lvl3pPr marL="3406984" indent="0">
              <a:buNone/>
              <a:defRPr sz="3747"/>
            </a:lvl3pPr>
            <a:lvl4pPr marL="5110469" indent="0">
              <a:buNone/>
              <a:defRPr sz="3333"/>
            </a:lvl4pPr>
            <a:lvl5pPr marL="6813962" indent="0">
              <a:buNone/>
              <a:defRPr sz="3333"/>
            </a:lvl5pPr>
            <a:lvl6pPr marL="8517445" indent="0">
              <a:buNone/>
              <a:defRPr sz="3333"/>
            </a:lvl6pPr>
            <a:lvl7pPr marL="10220946" indent="0">
              <a:buNone/>
              <a:defRPr sz="3333"/>
            </a:lvl7pPr>
            <a:lvl8pPr marL="11924429" indent="0">
              <a:buNone/>
              <a:defRPr sz="3333"/>
            </a:lvl8pPr>
            <a:lvl9pPr marL="1362792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3493" indent="0">
              <a:buNone/>
              <a:defRPr sz="10415"/>
            </a:lvl2pPr>
            <a:lvl3pPr marL="3406984" indent="0">
              <a:buNone/>
              <a:defRPr sz="8997"/>
            </a:lvl3pPr>
            <a:lvl4pPr marL="5110469" indent="0">
              <a:buNone/>
              <a:defRPr sz="7499"/>
            </a:lvl4pPr>
            <a:lvl5pPr marL="6813962" indent="0">
              <a:buNone/>
              <a:defRPr sz="7499"/>
            </a:lvl5pPr>
            <a:lvl6pPr marL="8517445" indent="0">
              <a:buNone/>
              <a:defRPr sz="7499"/>
            </a:lvl6pPr>
            <a:lvl7pPr marL="10220946" indent="0">
              <a:buNone/>
              <a:defRPr sz="7499"/>
            </a:lvl7pPr>
            <a:lvl8pPr marL="11924429" indent="0">
              <a:buNone/>
              <a:defRPr sz="7499"/>
            </a:lvl8pPr>
            <a:lvl9pPr marL="1362792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493" indent="0">
              <a:buNone/>
              <a:defRPr sz="4583"/>
            </a:lvl2pPr>
            <a:lvl3pPr marL="3406984" indent="0">
              <a:buNone/>
              <a:defRPr sz="3747"/>
            </a:lvl3pPr>
            <a:lvl4pPr marL="5110469" indent="0">
              <a:buNone/>
              <a:defRPr sz="3333"/>
            </a:lvl4pPr>
            <a:lvl5pPr marL="6813962" indent="0">
              <a:buNone/>
              <a:defRPr sz="3333"/>
            </a:lvl5pPr>
            <a:lvl6pPr marL="8517445" indent="0">
              <a:buNone/>
              <a:defRPr sz="3333"/>
            </a:lvl6pPr>
            <a:lvl7pPr marL="10220946" indent="0">
              <a:buNone/>
              <a:defRPr sz="3333"/>
            </a:lvl7pPr>
            <a:lvl8pPr marL="11924429" indent="0">
              <a:buNone/>
              <a:defRPr sz="3333"/>
            </a:lvl8pPr>
            <a:lvl9pPr marL="1362792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609" tIns="170319" rIns="340609" bIns="170319"/>
          <a:lstStyle/>
          <a:p>
            <a:pPr defTabSz="3405524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55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762" indent="0">
              <a:buNone/>
              <a:defRPr sz="6914"/>
            </a:lvl2pPr>
            <a:lvl3pPr marL="3405524" indent="0">
              <a:buNone/>
              <a:defRPr sz="6082"/>
            </a:lvl3pPr>
            <a:lvl4pPr marL="5108284" indent="0">
              <a:buNone/>
              <a:defRPr sz="5249"/>
            </a:lvl4pPr>
            <a:lvl5pPr marL="6811041" indent="0">
              <a:buNone/>
              <a:defRPr sz="5249"/>
            </a:lvl5pPr>
            <a:lvl6pPr marL="8513802" indent="0">
              <a:buNone/>
              <a:defRPr sz="5249"/>
            </a:lvl6pPr>
            <a:lvl7pPr marL="10216559" indent="0">
              <a:buNone/>
              <a:defRPr sz="5249"/>
            </a:lvl7pPr>
            <a:lvl8pPr marL="11919318" indent="0">
              <a:buNone/>
              <a:defRPr sz="5249"/>
            </a:lvl8pPr>
            <a:lvl9pPr marL="1362207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762" indent="0">
              <a:buNone/>
              <a:defRPr sz="7499" b="1"/>
            </a:lvl2pPr>
            <a:lvl3pPr marL="3405524" indent="0">
              <a:buNone/>
              <a:defRPr sz="6914" b="1"/>
            </a:lvl3pPr>
            <a:lvl4pPr marL="5108284" indent="0">
              <a:buNone/>
              <a:defRPr sz="6082" b="1"/>
            </a:lvl4pPr>
            <a:lvl5pPr marL="6811041" indent="0">
              <a:buNone/>
              <a:defRPr sz="6082" b="1"/>
            </a:lvl5pPr>
            <a:lvl6pPr marL="8513802" indent="0">
              <a:buNone/>
              <a:defRPr sz="6082" b="1"/>
            </a:lvl6pPr>
            <a:lvl7pPr marL="10216559" indent="0">
              <a:buNone/>
              <a:defRPr sz="6082" b="1"/>
            </a:lvl7pPr>
            <a:lvl8pPr marL="11919318" indent="0">
              <a:buNone/>
              <a:defRPr sz="6082" b="1"/>
            </a:lvl8pPr>
            <a:lvl9pPr marL="136220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762" indent="0">
              <a:buNone/>
              <a:defRPr sz="7499" b="1"/>
            </a:lvl2pPr>
            <a:lvl3pPr marL="3405524" indent="0">
              <a:buNone/>
              <a:defRPr sz="6914" b="1"/>
            </a:lvl3pPr>
            <a:lvl4pPr marL="5108284" indent="0">
              <a:buNone/>
              <a:defRPr sz="6082" b="1"/>
            </a:lvl4pPr>
            <a:lvl5pPr marL="6811041" indent="0">
              <a:buNone/>
              <a:defRPr sz="6082" b="1"/>
            </a:lvl5pPr>
            <a:lvl6pPr marL="8513802" indent="0">
              <a:buNone/>
              <a:defRPr sz="6082" b="1"/>
            </a:lvl6pPr>
            <a:lvl7pPr marL="10216559" indent="0">
              <a:buNone/>
              <a:defRPr sz="6082" b="1"/>
            </a:lvl7pPr>
            <a:lvl8pPr marL="11919318" indent="0">
              <a:buNone/>
              <a:defRPr sz="6082" b="1"/>
            </a:lvl8pPr>
            <a:lvl9pPr marL="136220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5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762" indent="0">
              <a:buNone/>
              <a:defRPr sz="4583"/>
            </a:lvl2pPr>
            <a:lvl3pPr marL="3405524" indent="0">
              <a:buNone/>
              <a:defRPr sz="3747"/>
            </a:lvl3pPr>
            <a:lvl4pPr marL="5108284" indent="0">
              <a:buNone/>
              <a:defRPr sz="3333"/>
            </a:lvl4pPr>
            <a:lvl5pPr marL="6811041" indent="0">
              <a:buNone/>
              <a:defRPr sz="3333"/>
            </a:lvl5pPr>
            <a:lvl6pPr marL="8513802" indent="0">
              <a:buNone/>
              <a:defRPr sz="3333"/>
            </a:lvl6pPr>
            <a:lvl7pPr marL="10216559" indent="0">
              <a:buNone/>
              <a:defRPr sz="3333"/>
            </a:lvl7pPr>
            <a:lvl8pPr marL="11919318" indent="0">
              <a:buNone/>
              <a:defRPr sz="3333"/>
            </a:lvl8pPr>
            <a:lvl9pPr marL="136220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762" indent="0">
              <a:buNone/>
              <a:defRPr sz="10415"/>
            </a:lvl2pPr>
            <a:lvl3pPr marL="3405524" indent="0">
              <a:buNone/>
              <a:defRPr sz="8997"/>
            </a:lvl3pPr>
            <a:lvl4pPr marL="5108284" indent="0">
              <a:buNone/>
              <a:defRPr sz="7499"/>
            </a:lvl4pPr>
            <a:lvl5pPr marL="6811041" indent="0">
              <a:buNone/>
              <a:defRPr sz="7499"/>
            </a:lvl5pPr>
            <a:lvl6pPr marL="8513802" indent="0">
              <a:buNone/>
              <a:defRPr sz="7499"/>
            </a:lvl6pPr>
            <a:lvl7pPr marL="10216559" indent="0">
              <a:buNone/>
              <a:defRPr sz="7499"/>
            </a:lvl7pPr>
            <a:lvl8pPr marL="11919318" indent="0">
              <a:buNone/>
              <a:defRPr sz="7499"/>
            </a:lvl8pPr>
            <a:lvl9pPr marL="1362207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762" indent="0">
              <a:buNone/>
              <a:defRPr sz="4583"/>
            </a:lvl2pPr>
            <a:lvl3pPr marL="3405524" indent="0">
              <a:buNone/>
              <a:defRPr sz="3747"/>
            </a:lvl3pPr>
            <a:lvl4pPr marL="5108284" indent="0">
              <a:buNone/>
              <a:defRPr sz="3333"/>
            </a:lvl4pPr>
            <a:lvl5pPr marL="6811041" indent="0">
              <a:buNone/>
              <a:defRPr sz="3333"/>
            </a:lvl5pPr>
            <a:lvl6pPr marL="8513802" indent="0">
              <a:buNone/>
              <a:defRPr sz="3333"/>
            </a:lvl6pPr>
            <a:lvl7pPr marL="10216559" indent="0">
              <a:buNone/>
              <a:defRPr sz="3333"/>
            </a:lvl7pPr>
            <a:lvl8pPr marL="11919318" indent="0">
              <a:buNone/>
              <a:defRPr sz="3333"/>
            </a:lvl8pPr>
            <a:lvl9pPr marL="136220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516" tIns="170273" rIns="340516" bIns="170273"/>
          <a:lstStyle/>
          <a:p>
            <a:pPr defTabSz="3404586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4586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4586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73" tIns="204355" rIns="408673" bIns="20435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458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5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294" indent="0">
              <a:buNone/>
              <a:defRPr sz="6914"/>
            </a:lvl2pPr>
            <a:lvl3pPr marL="3404586" indent="0">
              <a:buNone/>
              <a:defRPr sz="6082"/>
            </a:lvl3pPr>
            <a:lvl4pPr marL="5106877" indent="0">
              <a:buNone/>
              <a:defRPr sz="5249"/>
            </a:lvl4pPr>
            <a:lvl5pPr marL="6809167" indent="0">
              <a:buNone/>
              <a:defRPr sz="5249"/>
            </a:lvl5pPr>
            <a:lvl6pPr marL="8511459" indent="0">
              <a:buNone/>
              <a:defRPr sz="5249"/>
            </a:lvl6pPr>
            <a:lvl7pPr marL="10213748" indent="0">
              <a:buNone/>
              <a:defRPr sz="5249"/>
            </a:lvl7pPr>
            <a:lvl8pPr marL="11916037" indent="0">
              <a:buNone/>
              <a:defRPr sz="5249"/>
            </a:lvl8pPr>
            <a:lvl9pPr marL="1361833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294" indent="0">
              <a:buNone/>
              <a:defRPr sz="7499" b="1"/>
            </a:lvl2pPr>
            <a:lvl3pPr marL="3404586" indent="0">
              <a:buNone/>
              <a:defRPr sz="6914" b="1"/>
            </a:lvl3pPr>
            <a:lvl4pPr marL="5106877" indent="0">
              <a:buNone/>
              <a:defRPr sz="6082" b="1"/>
            </a:lvl4pPr>
            <a:lvl5pPr marL="6809167" indent="0">
              <a:buNone/>
              <a:defRPr sz="6082" b="1"/>
            </a:lvl5pPr>
            <a:lvl6pPr marL="8511459" indent="0">
              <a:buNone/>
              <a:defRPr sz="6082" b="1"/>
            </a:lvl6pPr>
            <a:lvl7pPr marL="10213748" indent="0">
              <a:buNone/>
              <a:defRPr sz="6082" b="1"/>
            </a:lvl7pPr>
            <a:lvl8pPr marL="11916037" indent="0">
              <a:buNone/>
              <a:defRPr sz="6082" b="1"/>
            </a:lvl8pPr>
            <a:lvl9pPr marL="1361833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294" indent="0">
              <a:buNone/>
              <a:defRPr sz="7499" b="1"/>
            </a:lvl2pPr>
            <a:lvl3pPr marL="3404586" indent="0">
              <a:buNone/>
              <a:defRPr sz="6914" b="1"/>
            </a:lvl3pPr>
            <a:lvl4pPr marL="5106877" indent="0">
              <a:buNone/>
              <a:defRPr sz="6082" b="1"/>
            </a:lvl4pPr>
            <a:lvl5pPr marL="6809167" indent="0">
              <a:buNone/>
              <a:defRPr sz="6082" b="1"/>
            </a:lvl5pPr>
            <a:lvl6pPr marL="8511459" indent="0">
              <a:buNone/>
              <a:defRPr sz="6082" b="1"/>
            </a:lvl6pPr>
            <a:lvl7pPr marL="10213748" indent="0">
              <a:buNone/>
              <a:defRPr sz="6082" b="1"/>
            </a:lvl7pPr>
            <a:lvl8pPr marL="11916037" indent="0">
              <a:buNone/>
              <a:defRPr sz="6082" b="1"/>
            </a:lvl8pPr>
            <a:lvl9pPr marL="1361833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294" indent="0">
              <a:buNone/>
              <a:defRPr sz="4583"/>
            </a:lvl2pPr>
            <a:lvl3pPr marL="3404586" indent="0">
              <a:buNone/>
              <a:defRPr sz="3747"/>
            </a:lvl3pPr>
            <a:lvl4pPr marL="5106877" indent="0">
              <a:buNone/>
              <a:defRPr sz="3333"/>
            </a:lvl4pPr>
            <a:lvl5pPr marL="6809167" indent="0">
              <a:buNone/>
              <a:defRPr sz="3333"/>
            </a:lvl5pPr>
            <a:lvl6pPr marL="8511459" indent="0">
              <a:buNone/>
              <a:defRPr sz="3333"/>
            </a:lvl6pPr>
            <a:lvl7pPr marL="10213748" indent="0">
              <a:buNone/>
              <a:defRPr sz="3333"/>
            </a:lvl7pPr>
            <a:lvl8pPr marL="11916037" indent="0">
              <a:buNone/>
              <a:defRPr sz="3333"/>
            </a:lvl8pPr>
            <a:lvl9pPr marL="1361833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294" indent="0">
              <a:buNone/>
              <a:defRPr sz="10415"/>
            </a:lvl2pPr>
            <a:lvl3pPr marL="3404586" indent="0">
              <a:buNone/>
              <a:defRPr sz="8997"/>
            </a:lvl3pPr>
            <a:lvl4pPr marL="5106877" indent="0">
              <a:buNone/>
              <a:defRPr sz="7499"/>
            </a:lvl4pPr>
            <a:lvl5pPr marL="6809167" indent="0">
              <a:buNone/>
              <a:defRPr sz="7499"/>
            </a:lvl5pPr>
            <a:lvl6pPr marL="8511459" indent="0">
              <a:buNone/>
              <a:defRPr sz="7499"/>
            </a:lvl6pPr>
            <a:lvl7pPr marL="10213748" indent="0">
              <a:buNone/>
              <a:defRPr sz="7499"/>
            </a:lvl7pPr>
            <a:lvl8pPr marL="11916037" indent="0">
              <a:buNone/>
              <a:defRPr sz="7499"/>
            </a:lvl8pPr>
            <a:lvl9pPr marL="1361833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294" indent="0">
              <a:buNone/>
              <a:defRPr sz="4583"/>
            </a:lvl2pPr>
            <a:lvl3pPr marL="3404586" indent="0">
              <a:buNone/>
              <a:defRPr sz="3747"/>
            </a:lvl3pPr>
            <a:lvl4pPr marL="5106877" indent="0">
              <a:buNone/>
              <a:defRPr sz="3333"/>
            </a:lvl4pPr>
            <a:lvl5pPr marL="6809167" indent="0">
              <a:buNone/>
              <a:defRPr sz="3333"/>
            </a:lvl5pPr>
            <a:lvl6pPr marL="8511459" indent="0">
              <a:buNone/>
              <a:defRPr sz="3333"/>
            </a:lvl6pPr>
            <a:lvl7pPr marL="10213748" indent="0">
              <a:buNone/>
              <a:defRPr sz="3333"/>
            </a:lvl7pPr>
            <a:lvl8pPr marL="11916037" indent="0">
              <a:buNone/>
              <a:defRPr sz="3333"/>
            </a:lvl8pPr>
            <a:lvl9pPr marL="1361833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478" tIns="170257" rIns="340478" bIns="17025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087" indent="0">
              <a:buNone/>
              <a:defRPr sz="6914"/>
            </a:lvl2pPr>
            <a:lvl3pPr marL="3404174" indent="0">
              <a:buNone/>
              <a:defRPr sz="6082"/>
            </a:lvl3pPr>
            <a:lvl4pPr marL="5106252" indent="0">
              <a:buNone/>
              <a:defRPr sz="5249"/>
            </a:lvl4pPr>
            <a:lvl5pPr marL="6808339" indent="0">
              <a:buNone/>
              <a:defRPr sz="5249"/>
            </a:lvl5pPr>
            <a:lvl6pPr marL="8510418" indent="0">
              <a:buNone/>
              <a:defRPr sz="5249"/>
            </a:lvl6pPr>
            <a:lvl7pPr marL="10212516" indent="0">
              <a:buNone/>
              <a:defRPr sz="5249"/>
            </a:lvl7pPr>
            <a:lvl8pPr marL="11914592" indent="0">
              <a:buNone/>
              <a:defRPr sz="5249"/>
            </a:lvl8pPr>
            <a:lvl9pPr marL="1361668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087" indent="0">
              <a:buNone/>
              <a:defRPr sz="7499" b="1"/>
            </a:lvl2pPr>
            <a:lvl3pPr marL="3404174" indent="0">
              <a:buNone/>
              <a:defRPr sz="6914" b="1"/>
            </a:lvl3pPr>
            <a:lvl4pPr marL="5106252" indent="0">
              <a:buNone/>
              <a:defRPr sz="6082" b="1"/>
            </a:lvl4pPr>
            <a:lvl5pPr marL="6808339" indent="0">
              <a:buNone/>
              <a:defRPr sz="6082" b="1"/>
            </a:lvl5pPr>
            <a:lvl6pPr marL="8510418" indent="0">
              <a:buNone/>
              <a:defRPr sz="6082" b="1"/>
            </a:lvl6pPr>
            <a:lvl7pPr marL="10212516" indent="0">
              <a:buNone/>
              <a:defRPr sz="6082" b="1"/>
            </a:lvl7pPr>
            <a:lvl8pPr marL="11914592" indent="0">
              <a:buNone/>
              <a:defRPr sz="6082" b="1"/>
            </a:lvl8pPr>
            <a:lvl9pPr marL="1361668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087" indent="0">
              <a:buNone/>
              <a:defRPr sz="7499" b="1"/>
            </a:lvl2pPr>
            <a:lvl3pPr marL="3404174" indent="0">
              <a:buNone/>
              <a:defRPr sz="6914" b="1"/>
            </a:lvl3pPr>
            <a:lvl4pPr marL="5106252" indent="0">
              <a:buNone/>
              <a:defRPr sz="6082" b="1"/>
            </a:lvl4pPr>
            <a:lvl5pPr marL="6808339" indent="0">
              <a:buNone/>
              <a:defRPr sz="6082" b="1"/>
            </a:lvl5pPr>
            <a:lvl6pPr marL="8510418" indent="0">
              <a:buNone/>
              <a:defRPr sz="6082" b="1"/>
            </a:lvl6pPr>
            <a:lvl7pPr marL="10212516" indent="0">
              <a:buNone/>
              <a:defRPr sz="6082" b="1"/>
            </a:lvl7pPr>
            <a:lvl8pPr marL="11914592" indent="0">
              <a:buNone/>
              <a:defRPr sz="6082" b="1"/>
            </a:lvl8pPr>
            <a:lvl9pPr marL="1361668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087" indent="0">
              <a:buNone/>
              <a:defRPr sz="4583"/>
            </a:lvl2pPr>
            <a:lvl3pPr marL="3404174" indent="0">
              <a:buNone/>
              <a:defRPr sz="3747"/>
            </a:lvl3pPr>
            <a:lvl4pPr marL="5106252" indent="0">
              <a:buNone/>
              <a:defRPr sz="3333"/>
            </a:lvl4pPr>
            <a:lvl5pPr marL="6808339" indent="0">
              <a:buNone/>
              <a:defRPr sz="3333"/>
            </a:lvl5pPr>
            <a:lvl6pPr marL="8510418" indent="0">
              <a:buNone/>
              <a:defRPr sz="3333"/>
            </a:lvl6pPr>
            <a:lvl7pPr marL="10212516" indent="0">
              <a:buNone/>
              <a:defRPr sz="3333"/>
            </a:lvl7pPr>
            <a:lvl8pPr marL="11914592" indent="0">
              <a:buNone/>
              <a:defRPr sz="3333"/>
            </a:lvl8pPr>
            <a:lvl9pPr marL="136166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087" indent="0">
              <a:buNone/>
              <a:defRPr sz="10415"/>
            </a:lvl2pPr>
            <a:lvl3pPr marL="3404174" indent="0">
              <a:buNone/>
              <a:defRPr sz="8997"/>
            </a:lvl3pPr>
            <a:lvl4pPr marL="5106252" indent="0">
              <a:buNone/>
              <a:defRPr sz="7499"/>
            </a:lvl4pPr>
            <a:lvl5pPr marL="6808339" indent="0">
              <a:buNone/>
              <a:defRPr sz="7499"/>
            </a:lvl5pPr>
            <a:lvl6pPr marL="8510418" indent="0">
              <a:buNone/>
              <a:defRPr sz="7499"/>
            </a:lvl6pPr>
            <a:lvl7pPr marL="10212516" indent="0">
              <a:buNone/>
              <a:defRPr sz="7499"/>
            </a:lvl7pPr>
            <a:lvl8pPr marL="11914592" indent="0">
              <a:buNone/>
              <a:defRPr sz="7499"/>
            </a:lvl8pPr>
            <a:lvl9pPr marL="1361668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087" indent="0">
              <a:buNone/>
              <a:defRPr sz="4583"/>
            </a:lvl2pPr>
            <a:lvl3pPr marL="3404174" indent="0">
              <a:buNone/>
              <a:defRPr sz="3747"/>
            </a:lvl3pPr>
            <a:lvl4pPr marL="5106252" indent="0">
              <a:buNone/>
              <a:defRPr sz="3333"/>
            </a:lvl4pPr>
            <a:lvl5pPr marL="6808339" indent="0">
              <a:buNone/>
              <a:defRPr sz="3333"/>
            </a:lvl5pPr>
            <a:lvl6pPr marL="8510418" indent="0">
              <a:buNone/>
              <a:defRPr sz="3333"/>
            </a:lvl6pPr>
            <a:lvl7pPr marL="10212516" indent="0">
              <a:buNone/>
              <a:defRPr sz="3333"/>
            </a:lvl7pPr>
            <a:lvl8pPr marL="11914592" indent="0">
              <a:buNone/>
              <a:defRPr sz="3333"/>
            </a:lvl8pPr>
            <a:lvl9pPr marL="136166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384" tIns="170211" rIns="340384" bIns="1702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6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619" indent="0">
              <a:buNone/>
              <a:defRPr sz="6914"/>
            </a:lvl2pPr>
            <a:lvl3pPr marL="3403236" indent="0">
              <a:buNone/>
              <a:defRPr sz="6082"/>
            </a:lvl3pPr>
            <a:lvl4pPr marL="5104847" indent="0">
              <a:buNone/>
              <a:defRPr sz="5249"/>
            </a:lvl4pPr>
            <a:lvl5pPr marL="6806465" indent="0">
              <a:buNone/>
              <a:defRPr sz="5249"/>
            </a:lvl5pPr>
            <a:lvl6pPr marL="8508079" indent="0">
              <a:buNone/>
              <a:defRPr sz="5249"/>
            </a:lvl6pPr>
            <a:lvl7pPr marL="10209708" indent="0">
              <a:buNone/>
              <a:defRPr sz="5249"/>
            </a:lvl7pPr>
            <a:lvl8pPr marL="11911313" indent="0">
              <a:buNone/>
              <a:defRPr sz="5249"/>
            </a:lvl8pPr>
            <a:lvl9pPr marL="1361293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619" indent="0">
              <a:buNone/>
              <a:defRPr sz="7499" b="1"/>
            </a:lvl2pPr>
            <a:lvl3pPr marL="3403236" indent="0">
              <a:buNone/>
              <a:defRPr sz="6914" b="1"/>
            </a:lvl3pPr>
            <a:lvl4pPr marL="5104847" indent="0">
              <a:buNone/>
              <a:defRPr sz="6082" b="1"/>
            </a:lvl4pPr>
            <a:lvl5pPr marL="6806465" indent="0">
              <a:buNone/>
              <a:defRPr sz="6082" b="1"/>
            </a:lvl5pPr>
            <a:lvl6pPr marL="8508079" indent="0">
              <a:buNone/>
              <a:defRPr sz="6082" b="1"/>
            </a:lvl6pPr>
            <a:lvl7pPr marL="10209708" indent="0">
              <a:buNone/>
              <a:defRPr sz="6082" b="1"/>
            </a:lvl7pPr>
            <a:lvl8pPr marL="11911313" indent="0">
              <a:buNone/>
              <a:defRPr sz="6082" b="1"/>
            </a:lvl8pPr>
            <a:lvl9pPr marL="136129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619" indent="0">
              <a:buNone/>
              <a:defRPr sz="7499" b="1"/>
            </a:lvl2pPr>
            <a:lvl3pPr marL="3403236" indent="0">
              <a:buNone/>
              <a:defRPr sz="6914" b="1"/>
            </a:lvl3pPr>
            <a:lvl4pPr marL="5104847" indent="0">
              <a:buNone/>
              <a:defRPr sz="6082" b="1"/>
            </a:lvl4pPr>
            <a:lvl5pPr marL="6806465" indent="0">
              <a:buNone/>
              <a:defRPr sz="6082" b="1"/>
            </a:lvl5pPr>
            <a:lvl6pPr marL="8508079" indent="0">
              <a:buNone/>
              <a:defRPr sz="6082" b="1"/>
            </a:lvl6pPr>
            <a:lvl7pPr marL="10209708" indent="0">
              <a:buNone/>
              <a:defRPr sz="6082" b="1"/>
            </a:lvl7pPr>
            <a:lvl8pPr marL="11911313" indent="0">
              <a:buNone/>
              <a:defRPr sz="6082" b="1"/>
            </a:lvl8pPr>
            <a:lvl9pPr marL="136129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619" indent="0">
              <a:buNone/>
              <a:defRPr sz="4583"/>
            </a:lvl2pPr>
            <a:lvl3pPr marL="3403236" indent="0">
              <a:buNone/>
              <a:defRPr sz="3747"/>
            </a:lvl3pPr>
            <a:lvl4pPr marL="5104847" indent="0">
              <a:buNone/>
              <a:defRPr sz="3333"/>
            </a:lvl4pPr>
            <a:lvl5pPr marL="6806465" indent="0">
              <a:buNone/>
              <a:defRPr sz="3333"/>
            </a:lvl5pPr>
            <a:lvl6pPr marL="8508079" indent="0">
              <a:buNone/>
              <a:defRPr sz="3333"/>
            </a:lvl6pPr>
            <a:lvl7pPr marL="10209708" indent="0">
              <a:buNone/>
              <a:defRPr sz="3333"/>
            </a:lvl7pPr>
            <a:lvl8pPr marL="11911313" indent="0">
              <a:buNone/>
              <a:defRPr sz="3333"/>
            </a:lvl8pPr>
            <a:lvl9pPr marL="136129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1619" indent="0">
              <a:buNone/>
              <a:defRPr sz="10415"/>
            </a:lvl2pPr>
            <a:lvl3pPr marL="3403236" indent="0">
              <a:buNone/>
              <a:defRPr sz="8997"/>
            </a:lvl3pPr>
            <a:lvl4pPr marL="5104847" indent="0">
              <a:buNone/>
              <a:defRPr sz="7499"/>
            </a:lvl4pPr>
            <a:lvl5pPr marL="6806465" indent="0">
              <a:buNone/>
              <a:defRPr sz="7499"/>
            </a:lvl5pPr>
            <a:lvl6pPr marL="8508079" indent="0">
              <a:buNone/>
              <a:defRPr sz="7499"/>
            </a:lvl6pPr>
            <a:lvl7pPr marL="10209708" indent="0">
              <a:buNone/>
              <a:defRPr sz="7499"/>
            </a:lvl7pPr>
            <a:lvl8pPr marL="11911313" indent="0">
              <a:buNone/>
              <a:defRPr sz="7499"/>
            </a:lvl8pPr>
            <a:lvl9pPr marL="1361293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619" indent="0">
              <a:buNone/>
              <a:defRPr sz="4583"/>
            </a:lvl2pPr>
            <a:lvl3pPr marL="3403236" indent="0">
              <a:buNone/>
              <a:defRPr sz="3747"/>
            </a:lvl3pPr>
            <a:lvl4pPr marL="5104847" indent="0">
              <a:buNone/>
              <a:defRPr sz="3333"/>
            </a:lvl4pPr>
            <a:lvl5pPr marL="6806465" indent="0">
              <a:buNone/>
              <a:defRPr sz="3333"/>
            </a:lvl5pPr>
            <a:lvl6pPr marL="8508079" indent="0">
              <a:buNone/>
              <a:defRPr sz="3333"/>
            </a:lvl6pPr>
            <a:lvl7pPr marL="10209708" indent="0">
              <a:buNone/>
              <a:defRPr sz="3333"/>
            </a:lvl7pPr>
            <a:lvl8pPr marL="11911313" indent="0">
              <a:buNone/>
              <a:defRPr sz="3333"/>
            </a:lvl8pPr>
            <a:lvl9pPr marL="136129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291" tIns="170167" rIns="340291" bIns="17016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4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150" indent="0">
              <a:buNone/>
              <a:defRPr sz="6914"/>
            </a:lvl2pPr>
            <a:lvl3pPr marL="3402299" indent="0">
              <a:buNone/>
              <a:defRPr sz="6082"/>
            </a:lvl3pPr>
            <a:lvl4pPr marL="5103440" indent="0">
              <a:buNone/>
              <a:defRPr sz="5249"/>
            </a:lvl4pPr>
            <a:lvl5pPr marL="6804594" indent="0">
              <a:buNone/>
              <a:defRPr sz="5249"/>
            </a:lvl5pPr>
            <a:lvl6pPr marL="8505741" indent="0">
              <a:buNone/>
              <a:defRPr sz="5249"/>
            </a:lvl6pPr>
            <a:lvl7pPr marL="10206900" indent="0">
              <a:buNone/>
              <a:defRPr sz="5249"/>
            </a:lvl7pPr>
            <a:lvl8pPr marL="11908038" indent="0">
              <a:buNone/>
              <a:defRPr sz="5249"/>
            </a:lvl8pPr>
            <a:lvl9pPr marL="1360919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150" indent="0">
              <a:buNone/>
              <a:defRPr sz="7499" b="1"/>
            </a:lvl2pPr>
            <a:lvl3pPr marL="3402299" indent="0">
              <a:buNone/>
              <a:defRPr sz="6914" b="1"/>
            </a:lvl3pPr>
            <a:lvl4pPr marL="5103440" indent="0">
              <a:buNone/>
              <a:defRPr sz="6082" b="1"/>
            </a:lvl4pPr>
            <a:lvl5pPr marL="6804594" indent="0">
              <a:buNone/>
              <a:defRPr sz="6082" b="1"/>
            </a:lvl5pPr>
            <a:lvl6pPr marL="8505741" indent="0">
              <a:buNone/>
              <a:defRPr sz="6082" b="1"/>
            </a:lvl6pPr>
            <a:lvl7pPr marL="10206900" indent="0">
              <a:buNone/>
              <a:defRPr sz="6082" b="1"/>
            </a:lvl7pPr>
            <a:lvl8pPr marL="11908038" indent="0">
              <a:buNone/>
              <a:defRPr sz="6082" b="1"/>
            </a:lvl8pPr>
            <a:lvl9pPr marL="136091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150" indent="0">
              <a:buNone/>
              <a:defRPr sz="7499" b="1"/>
            </a:lvl2pPr>
            <a:lvl3pPr marL="3402299" indent="0">
              <a:buNone/>
              <a:defRPr sz="6914" b="1"/>
            </a:lvl3pPr>
            <a:lvl4pPr marL="5103440" indent="0">
              <a:buNone/>
              <a:defRPr sz="6082" b="1"/>
            </a:lvl4pPr>
            <a:lvl5pPr marL="6804594" indent="0">
              <a:buNone/>
              <a:defRPr sz="6082" b="1"/>
            </a:lvl5pPr>
            <a:lvl6pPr marL="8505741" indent="0">
              <a:buNone/>
              <a:defRPr sz="6082" b="1"/>
            </a:lvl6pPr>
            <a:lvl7pPr marL="10206900" indent="0">
              <a:buNone/>
              <a:defRPr sz="6082" b="1"/>
            </a:lvl7pPr>
            <a:lvl8pPr marL="11908038" indent="0">
              <a:buNone/>
              <a:defRPr sz="6082" b="1"/>
            </a:lvl8pPr>
            <a:lvl9pPr marL="136091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150" indent="0">
              <a:buNone/>
              <a:defRPr sz="4583"/>
            </a:lvl2pPr>
            <a:lvl3pPr marL="3402299" indent="0">
              <a:buNone/>
              <a:defRPr sz="3747"/>
            </a:lvl3pPr>
            <a:lvl4pPr marL="5103440" indent="0">
              <a:buNone/>
              <a:defRPr sz="3333"/>
            </a:lvl4pPr>
            <a:lvl5pPr marL="6804594" indent="0">
              <a:buNone/>
              <a:defRPr sz="3333"/>
            </a:lvl5pPr>
            <a:lvl6pPr marL="8505741" indent="0">
              <a:buNone/>
              <a:defRPr sz="3333"/>
            </a:lvl6pPr>
            <a:lvl7pPr marL="10206900" indent="0">
              <a:buNone/>
              <a:defRPr sz="3333"/>
            </a:lvl7pPr>
            <a:lvl8pPr marL="11908038" indent="0">
              <a:buNone/>
              <a:defRPr sz="3333"/>
            </a:lvl8pPr>
            <a:lvl9pPr marL="136091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1150" indent="0">
              <a:buNone/>
              <a:defRPr sz="10415"/>
            </a:lvl2pPr>
            <a:lvl3pPr marL="3402299" indent="0">
              <a:buNone/>
              <a:defRPr sz="8997"/>
            </a:lvl3pPr>
            <a:lvl4pPr marL="5103440" indent="0">
              <a:buNone/>
              <a:defRPr sz="7499"/>
            </a:lvl4pPr>
            <a:lvl5pPr marL="6804594" indent="0">
              <a:buNone/>
              <a:defRPr sz="7499"/>
            </a:lvl5pPr>
            <a:lvl6pPr marL="8505741" indent="0">
              <a:buNone/>
              <a:defRPr sz="7499"/>
            </a:lvl6pPr>
            <a:lvl7pPr marL="10206900" indent="0">
              <a:buNone/>
              <a:defRPr sz="7499"/>
            </a:lvl7pPr>
            <a:lvl8pPr marL="11908038" indent="0">
              <a:buNone/>
              <a:defRPr sz="7499"/>
            </a:lvl8pPr>
            <a:lvl9pPr marL="1360919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150" indent="0">
              <a:buNone/>
              <a:defRPr sz="4583"/>
            </a:lvl2pPr>
            <a:lvl3pPr marL="3402299" indent="0">
              <a:buNone/>
              <a:defRPr sz="3747"/>
            </a:lvl3pPr>
            <a:lvl4pPr marL="5103440" indent="0">
              <a:buNone/>
              <a:defRPr sz="3333"/>
            </a:lvl4pPr>
            <a:lvl5pPr marL="6804594" indent="0">
              <a:buNone/>
              <a:defRPr sz="3333"/>
            </a:lvl5pPr>
            <a:lvl6pPr marL="8505741" indent="0">
              <a:buNone/>
              <a:defRPr sz="3333"/>
            </a:lvl6pPr>
            <a:lvl7pPr marL="10206900" indent="0">
              <a:buNone/>
              <a:defRPr sz="3333"/>
            </a:lvl7pPr>
            <a:lvl8pPr marL="11908038" indent="0">
              <a:buNone/>
              <a:defRPr sz="3333"/>
            </a:lvl8pPr>
            <a:lvl9pPr marL="136091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197" tIns="170122" rIns="340197" bIns="1701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290" tIns="204173" rIns="408290" bIns="20417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5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0681" indent="0">
              <a:buNone/>
              <a:defRPr sz="6914"/>
            </a:lvl2pPr>
            <a:lvl3pPr marL="3401362" indent="0">
              <a:buNone/>
              <a:defRPr sz="6082"/>
            </a:lvl3pPr>
            <a:lvl4pPr marL="5102039" indent="0">
              <a:buNone/>
              <a:defRPr sz="5249"/>
            </a:lvl4pPr>
            <a:lvl5pPr marL="6802724" indent="0">
              <a:buNone/>
              <a:defRPr sz="5249"/>
            </a:lvl5pPr>
            <a:lvl6pPr marL="8503398" indent="0">
              <a:buNone/>
              <a:defRPr sz="5249"/>
            </a:lvl6pPr>
            <a:lvl7pPr marL="10204094" indent="0">
              <a:buNone/>
              <a:defRPr sz="5249"/>
            </a:lvl7pPr>
            <a:lvl8pPr marL="11904764" indent="0">
              <a:buNone/>
              <a:defRPr sz="5249"/>
            </a:lvl8pPr>
            <a:lvl9pPr marL="136054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0681" indent="0">
              <a:buNone/>
              <a:defRPr sz="7499" b="1"/>
            </a:lvl2pPr>
            <a:lvl3pPr marL="3401362" indent="0">
              <a:buNone/>
              <a:defRPr sz="6914" b="1"/>
            </a:lvl3pPr>
            <a:lvl4pPr marL="5102039" indent="0">
              <a:buNone/>
              <a:defRPr sz="6082" b="1"/>
            </a:lvl4pPr>
            <a:lvl5pPr marL="6802724" indent="0">
              <a:buNone/>
              <a:defRPr sz="6082" b="1"/>
            </a:lvl5pPr>
            <a:lvl6pPr marL="8503398" indent="0">
              <a:buNone/>
              <a:defRPr sz="6082" b="1"/>
            </a:lvl6pPr>
            <a:lvl7pPr marL="10204094" indent="0">
              <a:buNone/>
              <a:defRPr sz="6082" b="1"/>
            </a:lvl7pPr>
            <a:lvl8pPr marL="11904764" indent="0">
              <a:buNone/>
              <a:defRPr sz="6082" b="1"/>
            </a:lvl8pPr>
            <a:lvl9pPr marL="136054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0681" indent="0">
              <a:buNone/>
              <a:defRPr sz="7499" b="1"/>
            </a:lvl2pPr>
            <a:lvl3pPr marL="3401362" indent="0">
              <a:buNone/>
              <a:defRPr sz="6914" b="1"/>
            </a:lvl3pPr>
            <a:lvl4pPr marL="5102039" indent="0">
              <a:buNone/>
              <a:defRPr sz="6082" b="1"/>
            </a:lvl4pPr>
            <a:lvl5pPr marL="6802724" indent="0">
              <a:buNone/>
              <a:defRPr sz="6082" b="1"/>
            </a:lvl5pPr>
            <a:lvl6pPr marL="8503398" indent="0">
              <a:buNone/>
              <a:defRPr sz="6082" b="1"/>
            </a:lvl6pPr>
            <a:lvl7pPr marL="10204094" indent="0">
              <a:buNone/>
              <a:defRPr sz="6082" b="1"/>
            </a:lvl7pPr>
            <a:lvl8pPr marL="11904764" indent="0">
              <a:buNone/>
              <a:defRPr sz="6082" b="1"/>
            </a:lvl8pPr>
            <a:lvl9pPr marL="136054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0681" indent="0">
              <a:buNone/>
              <a:defRPr sz="4583"/>
            </a:lvl2pPr>
            <a:lvl3pPr marL="3401362" indent="0">
              <a:buNone/>
              <a:defRPr sz="3747"/>
            </a:lvl3pPr>
            <a:lvl4pPr marL="5102039" indent="0">
              <a:buNone/>
              <a:defRPr sz="3333"/>
            </a:lvl4pPr>
            <a:lvl5pPr marL="6802724" indent="0">
              <a:buNone/>
              <a:defRPr sz="3333"/>
            </a:lvl5pPr>
            <a:lvl6pPr marL="8503398" indent="0">
              <a:buNone/>
              <a:defRPr sz="3333"/>
            </a:lvl6pPr>
            <a:lvl7pPr marL="10204094" indent="0">
              <a:buNone/>
              <a:defRPr sz="3333"/>
            </a:lvl7pPr>
            <a:lvl8pPr marL="11904764" indent="0">
              <a:buNone/>
              <a:defRPr sz="3333"/>
            </a:lvl8pPr>
            <a:lvl9pPr marL="136054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0681" indent="0">
              <a:buNone/>
              <a:defRPr sz="10415"/>
            </a:lvl2pPr>
            <a:lvl3pPr marL="3401362" indent="0">
              <a:buNone/>
              <a:defRPr sz="8997"/>
            </a:lvl3pPr>
            <a:lvl4pPr marL="5102039" indent="0">
              <a:buNone/>
              <a:defRPr sz="7499"/>
            </a:lvl4pPr>
            <a:lvl5pPr marL="6802724" indent="0">
              <a:buNone/>
              <a:defRPr sz="7499"/>
            </a:lvl5pPr>
            <a:lvl6pPr marL="8503398" indent="0">
              <a:buNone/>
              <a:defRPr sz="7499"/>
            </a:lvl6pPr>
            <a:lvl7pPr marL="10204094" indent="0">
              <a:buNone/>
              <a:defRPr sz="7499"/>
            </a:lvl7pPr>
            <a:lvl8pPr marL="11904764" indent="0">
              <a:buNone/>
              <a:defRPr sz="7499"/>
            </a:lvl8pPr>
            <a:lvl9pPr marL="136054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0681" indent="0">
              <a:buNone/>
              <a:defRPr sz="4583"/>
            </a:lvl2pPr>
            <a:lvl3pPr marL="3401362" indent="0">
              <a:buNone/>
              <a:defRPr sz="3747"/>
            </a:lvl3pPr>
            <a:lvl4pPr marL="5102039" indent="0">
              <a:buNone/>
              <a:defRPr sz="3333"/>
            </a:lvl4pPr>
            <a:lvl5pPr marL="6802724" indent="0">
              <a:buNone/>
              <a:defRPr sz="3333"/>
            </a:lvl5pPr>
            <a:lvl6pPr marL="8503398" indent="0">
              <a:buNone/>
              <a:defRPr sz="3333"/>
            </a:lvl6pPr>
            <a:lvl7pPr marL="10204094" indent="0">
              <a:buNone/>
              <a:defRPr sz="3333"/>
            </a:lvl7pPr>
            <a:lvl8pPr marL="11904764" indent="0">
              <a:buNone/>
              <a:defRPr sz="3333"/>
            </a:lvl8pPr>
            <a:lvl9pPr marL="136054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8000489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699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99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99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99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99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99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99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99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40047" tIns="170051" rIns="340047" bIns="170051"/>
          <a:lstStyle/>
          <a:p>
            <a:pPr defTabSz="3399903">
              <a:defRPr/>
            </a:pPr>
            <a:endParaRPr lang="en-US" sz="6914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40047" tIns="170051" rIns="340047" bIns="170051"/>
          <a:lstStyle/>
          <a:p>
            <a:pPr defTabSz="3399903">
              <a:defRPr/>
            </a:pPr>
            <a:endParaRPr lang="en-US" sz="6914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6799956"/>
            <a:ext cx="25923241" cy="26399805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502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7" y="5591625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3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995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9990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998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9981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9976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997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9966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9961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950" indent="0">
              <a:buNone/>
              <a:defRPr sz="7499" b="1"/>
            </a:lvl2pPr>
            <a:lvl3pPr marL="3399903" indent="0">
              <a:buNone/>
              <a:defRPr sz="6914" b="1"/>
            </a:lvl3pPr>
            <a:lvl4pPr marL="5099860" indent="0">
              <a:buNone/>
              <a:defRPr sz="6082" b="1"/>
            </a:lvl4pPr>
            <a:lvl5pPr marL="6799811" indent="0">
              <a:buNone/>
              <a:defRPr sz="6082" b="1"/>
            </a:lvl5pPr>
            <a:lvl6pPr marL="8499761" indent="0">
              <a:buNone/>
              <a:defRPr sz="6082" b="1"/>
            </a:lvl6pPr>
            <a:lvl7pPr marL="10199707" indent="0">
              <a:buNone/>
              <a:defRPr sz="6082" b="1"/>
            </a:lvl7pPr>
            <a:lvl8pPr marL="11899661" indent="0">
              <a:buNone/>
              <a:defRPr sz="6082" b="1"/>
            </a:lvl8pPr>
            <a:lvl9pPr marL="1359961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950" indent="0">
              <a:buNone/>
              <a:defRPr sz="7499" b="1"/>
            </a:lvl2pPr>
            <a:lvl3pPr marL="3399903" indent="0">
              <a:buNone/>
              <a:defRPr sz="6914" b="1"/>
            </a:lvl3pPr>
            <a:lvl4pPr marL="5099860" indent="0">
              <a:buNone/>
              <a:defRPr sz="6082" b="1"/>
            </a:lvl4pPr>
            <a:lvl5pPr marL="6799811" indent="0">
              <a:buNone/>
              <a:defRPr sz="6082" b="1"/>
            </a:lvl5pPr>
            <a:lvl6pPr marL="8499761" indent="0">
              <a:buNone/>
              <a:defRPr sz="6082" b="1"/>
            </a:lvl6pPr>
            <a:lvl7pPr marL="10199707" indent="0">
              <a:buNone/>
              <a:defRPr sz="6082" b="1"/>
            </a:lvl7pPr>
            <a:lvl8pPr marL="11899661" indent="0">
              <a:buNone/>
              <a:defRPr sz="6082" b="1"/>
            </a:lvl8pPr>
            <a:lvl9pPr marL="1359961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950" indent="0">
              <a:buNone/>
              <a:defRPr sz="4583"/>
            </a:lvl2pPr>
            <a:lvl3pPr marL="3399903" indent="0">
              <a:buNone/>
              <a:defRPr sz="3747"/>
            </a:lvl3pPr>
            <a:lvl4pPr marL="5099860" indent="0">
              <a:buNone/>
              <a:defRPr sz="3333"/>
            </a:lvl4pPr>
            <a:lvl5pPr marL="6799811" indent="0">
              <a:buNone/>
              <a:defRPr sz="3333"/>
            </a:lvl5pPr>
            <a:lvl6pPr marL="8499761" indent="0">
              <a:buNone/>
              <a:defRPr sz="3333"/>
            </a:lvl6pPr>
            <a:lvl7pPr marL="10199707" indent="0">
              <a:buNone/>
              <a:defRPr sz="3333"/>
            </a:lvl7pPr>
            <a:lvl8pPr marL="11899661" indent="0">
              <a:buNone/>
              <a:defRPr sz="3333"/>
            </a:lvl8pPr>
            <a:lvl9pPr marL="1359961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950" indent="0">
              <a:buNone/>
              <a:defRPr sz="10415"/>
            </a:lvl2pPr>
            <a:lvl3pPr marL="3399903" indent="0">
              <a:buNone/>
              <a:defRPr sz="8997"/>
            </a:lvl3pPr>
            <a:lvl4pPr marL="5099860" indent="0">
              <a:buNone/>
              <a:defRPr sz="7499"/>
            </a:lvl4pPr>
            <a:lvl5pPr marL="6799811" indent="0">
              <a:buNone/>
              <a:defRPr sz="7499"/>
            </a:lvl5pPr>
            <a:lvl6pPr marL="8499761" indent="0">
              <a:buNone/>
              <a:defRPr sz="7499"/>
            </a:lvl6pPr>
            <a:lvl7pPr marL="10199707" indent="0">
              <a:buNone/>
              <a:defRPr sz="7499"/>
            </a:lvl7pPr>
            <a:lvl8pPr marL="11899661" indent="0">
              <a:buNone/>
              <a:defRPr sz="7499"/>
            </a:lvl8pPr>
            <a:lvl9pPr marL="13599615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950" indent="0">
              <a:buNone/>
              <a:defRPr sz="4583"/>
            </a:lvl2pPr>
            <a:lvl3pPr marL="3399903" indent="0">
              <a:buNone/>
              <a:defRPr sz="3747"/>
            </a:lvl3pPr>
            <a:lvl4pPr marL="5099860" indent="0">
              <a:buNone/>
              <a:defRPr sz="3333"/>
            </a:lvl4pPr>
            <a:lvl5pPr marL="6799811" indent="0">
              <a:buNone/>
              <a:defRPr sz="3333"/>
            </a:lvl5pPr>
            <a:lvl6pPr marL="8499761" indent="0">
              <a:buNone/>
              <a:defRPr sz="3333"/>
            </a:lvl6pPr>
            <a:lvl7pPr marL="10199707" indent="0">
              <a:buNone/>
              <a:defRPr sz="3333"/>
            </a:lvl7pPr>
            <a:lvl8pPr marL="11899661" indent="0">
              <a:buNone/>
              <a:defRPr sz="3333"/>
            </a:lvl8pPr>
            <a:lvl9pPr marL="1359961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068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068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008" tIns="170032" rIns="340008" bIns="17003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744" indent="0">
              <a:buNone/>
              <a:defRPr sz="6914"/>
            </a:lvl2pPr>
            <a:lvl3pPr marL="3399495" indent="0">
              <a:buNone/>
              <a:defRPr sz="6082"/>
            </a:lvl3pPr>
            <a:lvl4pPr marL="5099233" indent="0">
              <a:buNone/>
              <a:defRPr sz="5249"/>
            </a:lvl4pPr>
            <a:lvl5pPr marL="6798984" indent="0">
              <a:buNone/>
              <a:defRPr sz="5249"/>
            </a:lvl5pPr>
            <a:lvl6pPr marL="8498723" indent="0">
              <a:buNone/>
              <a:defRPr sz="5249"/>
            </a:lvl6pPr>
            <a:lvl7pPr marL="10198482" indent="0">
              <a:buNone/>
              <a:defRPr sz="5249"/>
            </a:lvl7pPr>
            <a:lvl8pPr marL="11898217" indent="0">
              <a:buNone/>
              <a:defRPr sz="5249"/>
            </a:lvl8pPr>
            <a:lvl9pPr marL="1359796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744" indent="0">
              <a:buNone/>
              <a:defRPr sz="7499" b="1"/>
            </a:lvl2pPr>
            <a:lvl3pPr marL="3399495" indent="0">
              <a:buNone/>
              <a:defRPr sz="6914" b="1"/>
            </a:lvl3pPr>
            <a:lvl4pPr marL="5099233" indent="0">
              <a:buNone/>
              <a:defRPr sz="6082" b="1"/>
            </a:lvl4pPr>
            <a:lvl5pPr marL="6798984" indent="0">
              <a:buNone/>
              <a:defRPr sz="6082" b="1"/>
            </a:lvl5pPr>
            <a:lvl6pPr marL="8498723" indent="0">
              <a:buNone/>
              <a:defRPr sz="6082" b="1"/>
            </a:lvl6pPr>
            <a:lvl7pPr marL="10198482" indent="0">
              <a:buNone/>
              <a:defRPr sz="6082" b="1"/>
            </a:lvl7pPr>
            <a:lvl8pPr marL="11898217" indent="0">
              <a:buNone/>
              <a:defRPr sz="6082" b="1"/>
            </a:lvl8pPr>
            <a:lvl9pPr marL="1359796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744" indent="0">
              <a:buNone/>
              <a:defRPr sz="7499" b="1"/>
            </a:lvl2pPr>
            <a:lvl3pPr marL="3399495" indent="0">
              <a:buNone/>
              <a:defRPr sz="6914" b="1"/>
            </a:lvl3pPr>
            <a:lvl4pPr marL="5099233" indent="0">
              <a:buNone/>
              <a:defRPr sz="6082" b="1"/>
            </a:lvl4pPr>
            <a:lvl5pPr marL="6798984" indent="0">
              <a:buNone/>
              <a:defRPr sz="6082" b="1"/>
            </a:lvl5pPr>
            <a:lvl6pPr marL="8498723" indent="0">
              <a:buNone/>
              <a:defRPr sz="6082" b="1"/>
            </a:lvl6pPr>
            <a:lvl7pPr marL="10198482" indent="0">
              <a:buNone/>
              <a:defRPr sz="6082" b="1"/>
            </a:lvl7pPr>
            <a:lvl8pPr marL="11898217" indent="0">
              <a:buNone/>
              <a:defRPr sz="6082" b="1"/>
            </a:lvl8pPr>
            <a:lvl9pPr marL="1359796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744" indent="0">
              <a:buNone/>
              <a:defRPr sz="4583"/>
            </a:lvl2pPr>
            <a:lvl3pPr marL="3399495" indent="0">
              <a:buNone/>
              <a:defRPr sz="3747"/>
            </a:lvl3pPr>
            <a:lvl4pPr marL="5099233" indent="0">
              <a:buNone/>
              <a:defRPr sz="3333"/>
            </a:lvl4pPr>
            <a:lvl5pPr marL="6798984" indent="0">
              <a:buNone/>
              <a:defRPr sz="3333"/>
            </a:lvl5pPr>
            <a:lvl6pPr marL="8498723" indent="0">
              <a:buNone/>
              <a:defRPr sz="3333"/>
            </a:lvl6pPr>
            <a:lvl7pPr marL="10198482" indent="0">
              <a:buNone/>
              <a:defRPr sz="3333"/>
            </a:lvl7pPr>
            <a:lvl8pPr marL="11898217" indent="0">
              <a:buNone/>
              <a:defRPr sz="3333"/>
            </a:lvl8pPr>
            <a:lvl9pPr marL="1359796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744" indent="0">
              <a:buNone/>
              <a:defRPr sz="10415"/>
            </a:lvl2pPr>
            <a:lvl3pPr marL="3399495" indent="0">
              <a:buNone/>
              <a:defRPr sz="8997"/>
            </a:lvl3pPr>
            <a:lvl4pPr marL="5099233" indent="0">
              <a:buNone/>
              <a:defRPr sz="7499"/>
            </a:lvl4pPr>
            <a:lvl5pPr marL="6798984" indent="0">
              <a:buNone/>
              <a:defRPr sz="7499"/>
            </a:lvl5pPr>
            <a:lvl6pPr marL="8498723" indent="0">
              <a:buNone/>
              <a:defRPr sz="7499"/>
            </a:lvl6pPr>
            <a:lvl7pPr marL="10198482" indent="0">
              <a:buNone/>
              <a:defRPr sz="7499"/>
            </a:lvl7pPr>
            <a:lvl8pPr marL="11898217" indent="0">
              <a:buNone/>
              <a:defRPr sz="7499"/>
            </a:lvl8pPr>
            <a:lvl9pPr marL="1359796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744" indent="0">
              <a:buNone/>
              <a:defRPr sz="4583"/>
            </a:lvl2pPr>
            <a:lvl3pPr marL="3399495" indent="0">
              <a:buNone/>
              <a:defRPr sz="3747"/>
            </a:lvl3pPr>
            <a:lvl4pPr marL="5099233" indent="0">
              <a:buNone/>
              <a:defRPr sz="3333"/>
            </a:lvl4pPr>
            <a:lvl5pPr marL="6798984" indent="0">
              <a:buNone/>
              <a:defRPr sz="3333"/>
            </a:lvl5pPr>
            <a:lvl6pPr marL="8498723" indent="0">
              <a:buNone/>
              <a:defRPr sz="3333"/>
            </a:lvl6pPr>
            <a:lvl7pPr marL="10198482" indent="0">
              <a:buNone/>
              <a:defRPr sz="3333"/>
            </a:lvl7pPr>
            <a:lvl8pPr marL="11898217" indent="0">
              <a:buNone/>
              <a:defRPr sz="3333"/>
            </a:lvl8pPr>
            <a:lvl9pPr marL="1359796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916" tIns="169986" rIns="339916" bIns="1699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9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275" indent="0">
              <a:buNone/>
              <a:defRPr sz="6914"/>
            </a:lvl2pPr>
            <a:lvl3pPr marL="3398557" indent="0">
              <a:buNone/>
              <a:defRPr sz="6082"/>
            </a:lvl3pPr>
            <a:lvl4pPr marL="5097833" indent="0">
              <a:buNone/>
              <a:defRPr sz="5249"/>
            </a:lvl4pPr>
            <a:lvl5pPr marL="6797112" indent="0">
              <a:buNone/>
              <a:defRPr sz="5249"/>
            </a:lvl5pPr>
            <a:lvl6pPr marL="8496387" indent="0">
              <a:buNone/>
              <a:defRPr sz="5249"/>
            </a:lvl6pPr>
            <a:lvl7pPr marL="10195676" indent="0">
              <a:buNone/>
              <a:defRPr sz="5249"/>
            </a:lvl7pPr>
            <a:lvl8pPr marL="11894946" indent="0">
              <a:buNone/>
              <a:defRPr sz="5249"/>
            </a:lvl8pPr>
            <a:lvl9pPr marL="1359422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275" indent="0">
              <a:buNone/>
              <a:defRPr sz="7499" b="1"/>
            </a:lvl2pPr>
            <a:lvl3pPr marL="3398557" indent="0">
              <a:buNone/>
              <a:defRPr sz="6914" b="1"/>
            </a:lvl3pPr>
            <a:lvl4pPr marL="5097833" indent="0">
              <a:buNone/>
              <a:defRPr sz="6082" b="1"/>
            </a:lvl4pPr>
            <a:lvl5pPr marL="6797112" indent="0">
              <a:buNone/>
              <a:defRPr sz="6082" b="1"/>
            </a:lvl5pPr>
            <a:lvl6pPr marL="8496387" indent="0">
              <a:buNone/>
              <a:defRPr sz="6082" b="1"/>
            </a:lvl6pPr>
            <a:lvl7pPr marL="10195676" indent="0">
              <a:buNone/>
              <a:defRPr sz="6082" b="1"/>
            </a:lvl7pPr>
            <a:lvl8pPr marL="11894946" indent="0">
              <a:buNone/>
              <a:defRPr sz="6082" b="1"/>
            </a:lvl8pPr>
            <a:lvl9pPr marL="135942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275" indent="0">
              <a:buNone/>
              <a:defRPr sz="7499" b="1"/>
            </a:lvl2pPr>
            <a:lvl3pPr marL="3398557" indent="0">
              <a:buNone/>
              <a:defRPr sz="6914" b="1"/>
            </a:lvl3pPr>
            <a:lvl4pPr marL="5097833" indent="0">
              <a:buNone/>
              <a:defRPr sz="6082" b="1"/>
            </a:lvl4pPr>
            <a:lvl5pPr marL="6797112" indent="0">
              <a:buNone/>
              <a:defRPr sz="6082" b="1"/>
            </a:lvl5pPr>
            <a:lvl6pPr marL="8496387" indent="0">
              <a:buNone/>
              <a:defRPr sz="6082" b="1"/>
            </a:lvl6pPr>
            <a:lvl7pPr marL="10195676" indent="0">
              <a:buNone/>
              <a:defRPr sz="6082" b="1"/>
            </a:lvl7pPr>
            <a:lvl8pPr marL="11894946" indent="0">
              <a:buNone/>
              <a:defRPr sz="6082" b="1"/>
            </a:lvl8pPr>
            <a:lvl9pPr marL="135942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275" indent="0">
              <a:buNone/>
              <a:defRPr sz="4583"/>
            </a:lvl2pPr>
            <a:lvl3pPr marL="3398557" indent="0">
              <a:buNone/>
              <a:defRPr sz="3747"/>
            </a:lvl3pPr>
            <a:lvl4pPr marL="5097833" indent="0">
              <a:buNone/>
              <a:defRPr sz="3333"/>
            </a:lvl4pPr>
            <a:lvl5pPr marL="6797112" indent="0">
              <a:buNone/>
              <a:defRPr sz="3333"/>
            </a:lvl5pPr>
            <a:lvl6pPr marL="8496387" indent="0">
              <a:buNone/>
              <a:defRPr sz="3333"/>
            </a:lvl6pPr>
            <a:lvl7pPr marL="10195676" indent="0">
              <a:buNone/>
              <a:defRPr sz="3333"/>
            </a:lvl7pPr>
            <a:lvl8pPr marL="11894946" indent="0">
              <a:buNone/>
              <a:defRPr sz="3333"/>
            </a:lvl8pPr>
            <a:lvl9pPr marL="135942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275" indent="0">
              <a:buNone/>
              <a:defRPr sz="10415"/>
            </a:lvl2pPr>
            <a:lvl3pPr marL="3398557" indent="0">
              <a:buNone/>
              <a:defRPr sz="8997"/>
            </a:lvl3pPr>
            <a:lvl4pPr marL="5097833" indent="0">
              <a:buNone/>
              <a:defRPr sz="7499"/>
            </a:lvl4pPr>
            <a:lvl5pPr marL="6797112" indent="0">
              <a:buNone/>
              <a:defRPr sz="7499"/>
            </a:lvl5pPr>
            <a:lvl6pPr marL="8496387" indent="0">
              <a:buNone/>
              <a:defRPr sz="7499"/>
            </a:lvl6pPr>
            <a:lvl7pPr marL="10195676" indent="0">
              <a:buNone/>
              <a:defRPr sz="7499"/>
            </a:lvl7pPr>
            <a:lvl8pPr marL="11894946" indent="0">
              <a:buNone/>
              <a:defRPr sz="7499"/>
            </a:lvl8pPr>
            <a:lvl9pPr marL="1359422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275" indent="0">
              <a:buNone/>
              <a:defRPr sz="4583"/>
            </a:lvl2pPr>
            <a:lvl3pPr marL="3398557" indent="0">
              <a:buNone/>
              <a:defRPr sz="3747"/>
            </a:lvl3pPr>
            <a:lvl4pPr marL="5097833" indent="0">
              <a:buNone/>
              <a:defRPr sz="3333"/>
            </a:lvl4pPr>
            <a:lvl5pPr marL="6797112" indent="0">
              <a:buNone/>
              <a:defRPr sz="3333"/>
            </a:lvl5pPr>
            <a:lvl6pPr marL="8496387" indent="0">
              <a:buNone/>
              <a:defRPr sz="3333"/>
            </a:lvl6pPr>
            <a:lvl7pPr marL="10195676" indent="0">
              <a:buNone/>
              <a:defRPr sz="3333"/>
            </a:lvl7pPr>
            <a:lvl8pPr marL="11894946" indent="0">
              <a:buNone/>
              <a:defRPr sz="3333"/>
            </a:lvl8pPr>
            <a:lvl9pPr marL="135942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822" tIns="169943" rIns="339822" bIns="169943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808" indent="0">
              <a:buNone/>
              <a:defRPr sz="6914"/>
            </a:lvl2pPr>
            <a:lvl3pPr marL="3397626" indent="0">
              <a:buNone/>
              <a:defRPr sz="6082"/>
            </a:lvl3pPr>
            <a:lvl4pPr marL="5096432" indent="0">
              <a:buNone/>
              <a:defRPr sz="5249"/>
            </a:lvl4pPr>
            <a:lvl5pPr marL="6795242" indent="0">
              <a:buNone/>
              <a:defRPr sz="5249"/>
            </a:lvl5pPr>
            <a:lvl6pPr marL="8494052" indent="0">
              <a:buNone/>
              <a:defRPr sz="5249"/>
            </a:lvl6pPr>
            <a:lvl7pPr marL="10192874" indent="0">
              <a:buNone/>
              <a:defRPr sz="5249"/>
            </a:lvl7pPr>
            <a:lvl8pPr marL="11891673" indent="0">
              <a:buNone/>
              <a:defRPr sz="5249"/>
            </a:lvl8pPr>
            <a:lvl9pPr marL="1359048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808" indent="0">
              <a:buNone/>
              <a:defRPr sz="7499" b="1"/>
            </a:lvl2pPr>
            <a:lvl3pPr marL="3397626" indent="0">
              <a:buNone/>
              <a:defRPr sz="6914" b="1"/>
            </a:lvl3pPr>
            <a:lvl4pPr marL="5096432" indent="0">
              <a:buNone/>
              <a:defRPr sz="6082" b="1"/>
            </a:lvl4pPr>
            <a:lvl5pPr marL="6795242" indent="0">
              <a:buNone/>
              <a:defRPr sz="6082" b="1"/>
            </a:lvl5pPr>
            <a:lvl6pPr marL="8494052" indent="0">
              <a:buNone/>
              <a:defRPr sz="6082" b="1"/>
            </a:lvl6pPr>
            <a:lvl7pPr marL="10192874" indent="0">
              <a:buNone/>
              <a:defRPr sz="6082" b="1"/>
            </a:lvl7pPr>
            <a:lvl8pPr marL="11891673" indent="0">
              <a:buNone/>
              <a:defRPr sz="6082" b="1"/>
            </a:lvl8pPr>
            <a:lvl9pPr marL="135904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808" indent="0">
              <a:buNone/>
              <a:defRPr sz="7499" b="1"/>
            </a:lvl2pPr>
            <a:lvl3pPr marL="3397626" indent="0">
              <a:buNone/>
              <a:defRPr sz="6914" b="1"/>
            </a:lvl3pPr>
            <a:lvl4pPr marL="5096432" indent="0">
              <a:buNone/>
              <a:defRPr sz="6082" b="1"/>
            </a:lvl4pPr>
            <a:lvl5pPr marL="6795242" indent="0">
              <a:buNone/>
              <a:defRPr sz="6082" b="1"/>
            </a:lvl5pPr>
            <a:lvl6pPr marL="8494052" indent="0">
              <a:buNone/>
              <a:defRPr sz="6082" b="1"/>
            </a:lvl6pPr>
            <a:lvl7pPr marL="10192874" indent="0">
              <a:buNone/>
              <a:defRPr sz="6082" b="1"/>
            </a:lvl7pPr>
            <a:lvl8pPr marL="11891673" indent="0">
              <a:buNone/>
              <a:defRPr sz="6082" b="1"/>
            </a:lvl8pPr>
            <a:lvl9pPr marL="135904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5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808" indent="0">
              <a:buNone/>
              <a:defRPr sz="4583"/>
            </a:lvl2pPr>
            <a:lvl3pPr marL="3397626" indent="0">
              <a:buNone/>
              <a:defRPr sz="3747"/>
            </a:lvl3pPr>
            <a:lvl4pPr marL="5096432" indent="0">
              <a:buNone/>
              <a:defRPr sz="3333"/>
            </a:lvl4pPr>
            <a:lvl5pPr marL="6795242" indent="0">
              <a:buNone/>
              <a:defRPr sz="3333"/>
            </a:lvl5pPr>
            <a:lvl6pPr marL="8494052" indent="0">
              <a:buNone/>
              <a:defRPr sz="3333"/>
            </a:lvl6pPr>
            <a:lvl7pPr marL="10192874" indent="0">
              <a:buNone/>
              <a:defRPr sz="3333"/>
            </a:lvl7pPr>
            <a:lvl8pPr marL="11891673" indent="0">
              <a:buNone/>
              <a:defRPr sz="3333"/>
            </a:lvl8pPr>
            <a:lvl9pPr marL="135904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8808" indent="0">
              <a:buNone/>
              <a:defRPr sz="10415"/>
            </a:lvl2pPr>
            <a:lvl3pPr marL="3397626" indent="0">
              <a:buNone/>
              <a:defRPr sz="8997"/>
            </a:lvl3pPr>
            <a:lvl4pPr marL="5096432" indent="0">
              <a:buNone/>
              <a:defRPr sz="7499"/>
            </a:lvl4pPr>
            <a:lvl5pPr marL="6795242" indent="0">
              <a:buNone/>
              <a:defRPr sz="7499"/>
            </a:lvl5pPr>
            <a:lvl6pPr marL="8494052" indent="0">
              <a:buNone/>
              <a:defRPr sz="7499"/>
            </a:lvl6pPr>
            <a:lvl7pPr marL="10192874" indent="0">
              <a:buNone/>
              <a:defRPr sz="7499"/>
            </a:lvl7pPr>
            <a:lvl8pPr marL="11891673" indent="0">
              <a:buNone/>
              <a:defRPr sz="7499"/>
            </a:lvl8pPr>
            <a:lvl9pPr marL="1359048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808" indent="0">
              <a:buNone/>
              <a:defRPr sz="4583"/>
            </a:lvl2pPr>
            <a:lvl3pPr marL="3397626" indent="0">
              <a:buNone/>
              <a:defRPr sz="3747"/>
            </a:lvl3pPr>
            <a:lvl4pPr marL="5096432" indent="0">
              <a:buNone/>
              <a:defRPr sz="3333"/>
            </a:lvl4pPr>
            <a:lvl5pPr marL="6795242" indent="0">
              <a:buNone/>
              <a:defRPr sz="3333"/>
            </a:lvl5pPr>
            <a:lvl6pPr marL="8494052" indent="0">
              <a:buNone/>
              <a:defRPr sz="3333"/>
            </a:lvl6pPr>
            <a:lvl7pPr marL="10192874" indent="0">
              <a:buNone/>
              <a:defRPr sz="3333"/>
            </a:lvl7pPr>
            <a:lvl8pPr marL="11891673" indent="0">
              <a:buNone/>
              <a:defRPr sz="3333"/>
            </a:lvl8pPr>
            <a:lvl9pPr marL="135904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728" tIns="169897" rIns="339728" bIns="1698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0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339" indent="0">
              <a:buNone/>
              <a:defRPr sz="6914"/>
            </a:lvl2pPr>
            <a:lvl3pPr marL="3396691" indent="0">
              <a:buNone/>
              <a:defRPr sz="6082"/>
            </a:lvl3pPr>
            <a:lvl4pPr marL="5095029" indent="0">
              <a:buNone/>
              <a:defRPr sz="5249"/>
            </a:lvl4pPr>
            <a:lvl5pPr marL="6793371" indent="0">
              <a:buNone/>
              <a:defRPr sz="5249"/>
            </a:lvl5pPr>
            <a:lvl6pPr marL="8491717" indent="0">
              <a:buNone/>
              <a:defRPr sz="5249"/>
            </a:lvl6pPr>
            <a:lvl7pPr marL="10190069" indent="0">
              <a:buNone/>
              <a:defRPr sz="5249"/>
            </a:lvl7pPr>
            <a:lvl8pPr marL="11888399" indent="0">
              <a:buNone/>
              <a:defRPr sz="5249"/>
            </a:lvl8pPr>
            <a:lvl9pPr marL="135867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339" indent="0">
              <a:buNone/>
              <a:defRPr sz="7499" b="1"/>
            </a:lvl2pPr>
            <a:lvl3pPr marL="3396691" indent="0">
              <a:buNone/>
              <a:defRPr sz="6914" b="1"/>
            </a:lvl3pPr>
            <a:lvl4pPr marL="5095029" indent="0">
              <a:buNone/>
              <a:defRPr sz="6082" b="1"/>
            </a:lvl4pPr>
            <a:lvl5pPr marL="6793371" indent="0">
              <a:buNone/>
              <a:defRPr sz="6082" b="1"/>
            </a:lvl5pPr>
            <a:lvl6pPr marL="8491717" indent="0">
              <a:buNone/>
              <a:defRPr sz="6082" b="1"/>
            </a:lvl6pPr>
            <a:lvl7pPr marL="10190069" indent="0">
              <a:buNone/>
              <a:defRPr sz="6082" b="1"/>
            </a:lvl7pPr>
            <a:lvl8pPr marL="11888399" indent="0">
              <a:buNone/>
              <a:defRPr sz="6082" b="1"/>
            </a:lvl8pPr>
            <a:lvl9pPr marL="135867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339" indent="0">
              <a:buNone/>
              <a:defRPr sz="7499" b="1"/>
            </a:lvl2pPr>
            <a:lvl3pPr marL="3396691" indent="0">
              <a:buNone/>
              <a:defRPr sz="6914" b="1"/>
            </a:lvl3pPr>
            <a:lvl4pPr marL="5095029" indent="0">
              <a:buNone/>
              <a:defRPr sz="6082" b="1"/>
            </a:lvl4pPr>
            <a:lvl5pPr marL="6793371" indent="0">
              <a:buNone/>
              <a:defRPr sz="6082" b="1"/>
            </a:lvl5pPr>
            <a:lvl6pPr marL="8491717" indent="0">
              <a:buNone/>
              <a:defRPr sz="6082" b="1"/>
            </a:lvl6pPr>
            <a:lvl7pPr marL="10190069" indent="0">
              <a:buNone/>
              <a:defRPr sz="6082" b="1"/>
            </a:lvl7pPr>
            <a:lvl8pPr marL="11888399" indent="0">
              <a:buNone/>
              <a:defRPr sz="6082" b="1"/>
            </a:lvl8pPr>
            <a:lvl9pPr marL="135867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339" indent="0">
              <a:buNone/>
              <a:defRPr sz="4583"/>
            </a:lvl2pPr>
            <a:lvl3pPr marL="3396691" indent="0">
              <a:buNone/>
              <a:defRPr sz="3747"/>
            </a:lvl3pPr>
            <a:lvl4pPr marL="5095029" indent="0">
              <a:buNone/>
              <a:defRPr sz="3333"/>
            </a:lvl4pPr>
            <a:lvl5pPr marL="6793371" indent="0">
              <a:buNone/>
              <a:defRPr sz="3333"/>
            </a:lvl5pPr>
            <a:lvl6pPr marL="8491717" indent="0">
              <a:buNone/>
              <a:defRPr sz="3333"/>
            </a:lvl6pPr>
            <a:lvl7pPr marL="10190069" indent="0">
              <a:buNone/>
              <a:defRPr sz="3333"/>
            </a:lvl7pPr>
            <a:lvl8pPr marL="11888399" indent="0">
              <a:buNone/>
              <a:defRPr sz="3333"/>
            </a:lvl8pPr>
            <a:lvl9pPr marL="135867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8339" indent="0">
              <a:buNone/>
              <a:defRPr sz="10415"/>
            </a:lvl2pPr>
            <a:lvl3pPr marL="3396691" indent="0">
              <a:buNone/>
              <a:defRPr sz="8997"/>
            </a:lvl3pPr>
            <a:lvl4pPr marL="5095029" indent="0">
              <a:buNone/>
              <a:defRPr sz="7499"/>
            </a:lvl4pPr>
            <a:lvl5pPr marL="6793371" indent="0">
              <a:buNone/>
              <a:defRPr sz="7499"/>
            </a:lvl5pPr>
            <a:lvl6pPr marL="8491717" indent="0">
              <a:buNone/>
              <a:defRPr sz="7499"/>
            </a:lvl6pPr>
            <a:lvl7pPr marL="10190069" indent="0">
              <a:buNone/>
              <a:defRPr sz="7499"/>
            </a:lvl7pPr>
            <a:lvl8pPr marL="11888399" indent="0">
              <a:buNone/>
              <a:defRPr sz="7499"/>
            </a:lvl8pPr>
            <a:lvl9pPr marL="135867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339" indent="0">
              <a:buNone/>
              <a:defRPr sz="4583"/>
            </a:lvl2pPr>
            <a:lvl3pPr marL="3396691" indent="0">
              <a:buNone/>
              <a:defRPr sz="3747"/>
            </a:lvl3pPr>
            <a:lvl4pPr marL="5095029" indent="0">
              <a:buNone/>
              <a:defRPr sz="3333"/>
            </a:lvl4pPr>
            <a:lvl5pPr marL="6793371" indent="0">
              <a:buNone/>
              <a:defRPr sz="3333"/>
            </a:lvl5pPr>
            <a:lvl6pPr marL="8491717" indent="0">
              <a:buNone/>
              <a:defRPr sz="3333"/>
            </a:lvl6pPr>
            <a:lvl7pPr marL="10190069" indent="0">
              <a:buNone/>
              <a:defRPr sz="3333"/>
            </a:lvl7pPr>
            <a:lvl8pPr marL="11888399" indent="0">
              <a:buNone/>
              <a:defRPr sz="3333"/>
            </a:lvl8pPr>
            <a:lvl9pPr marL="135867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634" tIns="169853" rIns="339634" bIns="169853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873" indent="0">
              <a:buNone/>
              <a:defRPr sz="6914"/>
            </a:lvl2pPr>
            <a:lvl3pPr marL="3395758" indent="0">
              <a:buNone/>
              <a:defRPr sz="6082"/>
            </a:lvl3pPr>
            <a:lvl4pPr marL="5093627" indent="0">
              <a:buNone/>
              <a:defRPr sz="5249"/>
            </a:lvl4pPr>
            <a:lvl5pPr marL="6791505" indent="0">
              <a:buNone/>
              <a:defRPr sz="5249"/>
            </a:lvl5pPr>
            <a:lvl6pPr marL="8489381" indent="0">
              <a:buNone/>
              <a:defRPr sz="5249"/>
            </a:lvl6pPr>
            <a:lvl7pPr marL="10187265" indent="0">
              <a:buNone/>
              <a:defRPr sz="5249"/>
            </a:lvl7pPr>
            <a:lvl8pPr marL="11885132" indent="0">
              <a:buNone/>
              <a:defRPr sz="5249"/>
            </a:lvl8pPr>
            <a:lvl9pPr marL="1358300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873" indent="0">
              <a:buNone/>
              <a:defRPr sz="7499" b="1"/>
            </a:lvl2pPr>
            <a:lvl3pPr marL="3395758" indent="0">
              <a:buNone/>
              <a:defRPr sz="6914" b="1"/>
            </a:lvl3pPr>
            <a:lvl4pPr marL="5093627" indent="0">
              <a:buNone/>
              <a:defRPr sz="6082" b="1"/>
            </a:lvl4pPr>
            <a:lvl5pPr marL="6791505" indent="0">
              <a:buNone/>
              <a:defRPr sz="6082" b="1"/>
            </a:lvl5pPr>
            <a:lvl6pPr marL="8489381" indent="0">
              <a:buNone/>
              <a:defRPr sz="6082" b="1"/>
            </a:lvl6pPr>
            <a:lvl7pPr marL="10187265" indent="0">
              <a:buNone/>
              <a:defRPr sz="6082" b="1"/>
            </a:lvl7pPr>
            <a:lvl8pPr marL="11885132" indent="0">
              <a:buNone/>
              <a:defRPr sz="6082" b="1"/>
            </a:lvl8pPr>
            <a:lvl9pPr marL="135830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873" indent="0">
              <a:buNone/>
              <a:defRPr sz="7499" b="1"/>
            </a:lvl2pPr>
            <a:lvl3pPr marL="3395758" indent="0">
              <a:buNone/>
              <a:defRPr sz="6914" b="1"/>
            </a:lvl3pPr>
            <a:lvl4pPr marL="5093627" indent="0">
              <a:buNone/>
              <a:defRPr sz="6082" b="1"/>
            </a:lvl4pPr>
            <a:lvl5pPr marL="6791505" indent="0">
              <a:buNone/>
              <a:defRPr sz="6082" b="1"/>
            </a:lvl5pPr>
            <a:lvl6pPr marL="8489381" indent="0">
              <a:buNone/>
              <a:defRPr sz="6082" b="1"/>
            </a:lvl6pPr>
            <a:lvl7pPr marL="10187265" indent="0">
              <a:buNone/>
              <a:defRPr sz="6082" b="1"/>
            </a:lvl7pPr>
            <a:lvl8pPr marL="11885132" indent="0">
              <a:buNone/>
              <a:defRPr sz="6082" b="1"/>
            </a:lvl8pPr>
            <a:lvl9pPr marL="135830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7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873" indent="0">
              <a:buNone/>
              <a:defRPr sz="4583"/>
            </a:lvl2pPr>
            <a:lvl3pPr marL="3395758" indent="0">
              <a:buNone/>
              <a:defRPr sz="3747"/>
            </a:lvl3pPr>
            <a:lvl4pPr marL="5093627" indent="0">
              <a:buNone/>
              <a:defRPr sz="3333"/>
            </a:lvl4pPr>
            <a:lvl5pPr marL="6791505" indent="0">
              <a:buNone/>
              <a:defRPr sz="3333"/>
            </a:lvl5pPr>
            <a:lvl6pPr marL="8489381" indent="0">
              <a:buNone/>
              <a:defRPr sz="3333"/>
            </a:lvl6pPr>
            <a:lvl7pPr marL="10187265" indent="0">
              <a:buNone/>
              <a:defRPr sz="3333"/>
            </a:lvl7pPr>
            <a:lvl8pPr marL="11885132" indent="0">
              <a:buNone/>
              <a:defRPr sz="3333"/>
            </a:lvl8pPr>
            <a:lvl9pPr marL="135830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7873" indent="0">
              <a:buNone/>
              <a:defRPr sz="10415"/>
            </a:lvl2pPr>
            <a:lvl3pPr marL="3395758" indent="0">
              <a:buNone/>
              <a:defRPr sz="8997"/>
            </a:lvl3pPr>
            <a:lvl4pPr marL="5093627" indent="0">
              <a:buNone/>
              <a:defRPr sz="7499"/>
            </a:lvl4pPr>
            <a:lvl5pPr marL="6791505" indent="0">
              <a:buNone/>
              <a:defRPr sz="7499"/>
            </a:lvl5pPr>
            <a:lvl6pPr marL="8489381" indent="0">
              <a:buNone/>
              <a:defRPr sz="7499"/>
            </a:lvl6pPr>
            <a:lvl7pPr marL="10187265" indent="0">
              <a:buNone/>
              <a:defRPr sz="7499"/>
            </a:lvl7pPr>
            <a:lvl8pPr marL="11885132" indent="0">
              <a:buNone/>
              <a:defRPr sz="7499"/>
            </a:lvl8pPr>
            <a:lvl9pPr marL="1358300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873" indent="0">
              <a:buNone/>
              <a:defRPr sz="4583"/>
            </a:lvl2pPr>
            <a:lvl3pPr marL="3395758" indent="0">
              <a:buNone/>
              <a:defRPr sz="3747"/>
            </a:lvl3pPr>
            <a:lvl4pPr marL="5093627" indent="0">
              <a:buNone/>
              <a:defRPr sz="3333"/>
            </a:lvl4pPr>
            <a:lvl5pPr marL="6791505" indent="0">
              <a:buNone/>
              <a:defRPr sz="3333"/>
            </a:lvl5pPr>
            <a:lvl6pPr marL="8489381" indent="0">
              <a:buNone/>
              <a:defRPr sz="3333"/>
            </a:lvl6pPr>
            <a:lvl7pPr marL="10187265" indent="0">
              <a:buNone/>
              <a:defRPr sz="3333"/>
            </a:lvl7pPr>
            <a:lvl8pPr marL="11885132" indent="0">
              <a:buNone/>
              <a:defRPr sz="3333"/>
            </a:lvl8pPr>
            <a:lvl9pPr marL="135830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541" tIns="169807" rIns="339541" bIns="1698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1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404" indent="0">
              <a:buNone/>
              <a:defRPr sz="6914"/>
            </a:lvl2pPr>
            <a:lvl3pPr marL="3394825" indent="0">
              <a:buNone/>
              <a:defRPr sz="6082"/>
            </a:lvl3pPr>
            <a:lvl4pPr marL="5092226" indent="0">
              <a:buNone/>
              <a:defRPr sz="5249"/>
            </a:lvl4pPr>
            <a:lvl5pPr marL="6789639" indent="0">
              <a:buNone/>
              <a:defRPr sz="5249"/>
            </a:lvl5pPr>
            <a:lvl6pPr marL="8487047" indent="0">
              <a:buNone/>
              <a:defRPr sz="5249"/>
            </a:lvl6pPr>
            <a:lvl7pPr marL="10184464" indent="0">
              <a:buNone/>
              <a:defRPr sz="5249"/>
            </a:lvl7pPr>
            <a:lvl8pPr marL="11881862" indent="0">
              <a:buNone/>
              <a:defRPr sz="5249"/>
            </a:lvl8pPr>
            <a:lvl9pPr marL="135792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404" indent="0">
              <a:buNone/>
              <a:defRPr sz="7499" b="1"/>
            </a:lvl2pPr>
            <a:lvl3pPr marL="3394825" indent="0">
              <a:buNone/>
              <a:defRPr sz="6914" b="1"/>
            </a:lvl3pPr>
            <a:lvl4pPr marL="5092226" indent="0">
              <a:buNone/>
              <a:defRPr sz="6082" b="1"/>
            </a:lvl4pPr>
            <a:lvl5pPr marL="6789639" indent="0">
              <a:buNone/>
              <a:defRPr sz="6082" b="1"/>
            </a:lvl5pPr>
            <a:lvl6pPr marL="8487047" indent="0">
              <a:buNone/>
              <a:defRPr sz="6082" b="1"/>
            </a:lvl6pPr>
            <a:lvl7pPr marL="10184464" indent="0">
              <a:buNone/>
              <a:defRPr sz="6082" b="1"/>
            </a:lvl7pPr>
            <a:lvl8pPr marL="11881862" indent="0">
              <a:buNone/>
              <a:defRPr sz="6082" b="1"/>
            </a:lvl8pPr>
            <a:lvl9pPr marL="135792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404" indent="0">
              <a:buNone/>
              <a:defRPr sz="7499" b="1"/>
            </a:lvl2pPr>
            <a:lvl3pPr marL="3394825" indent="0">
              <a:buNone/>
              <a:defRPr sz="6914" b="1"/>
            </a:lvl3pPr>
            <a:lvl4pPr marL="5092226" indent="0">
              <a:buNone/>
              <a:defRPr sz="6082" b="1"/>
            </a:lvl4pPr>
            <a:lvl5pPr marL="6789639" indent="0">
              <a:buNone/>
              <a:defRPr sz="6082" b="1"/>
            </a:lvl5pPr>
            <a:lvl6pPr marL="8487047" indent="0">
              <a:buNone/>
              <a:defRPr sz="6082" b="1"/>
            </a:lvl6pPr>
            <a:lvl7pPr marL="10184464" indent="0">
              <a:buNone/>
              <a:defRPr sz="6082" b="1"/>
            </a:lvl7pPr>
            <a:lvl8pPr marL="11881862" indent="0">
              <a:buNone/>
              <a:defRPr sz="6082" b="1"/>
            </a:lvl8pPr>
            <a:lvl9pPr marL="135792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8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404" indent="0">
              <a:buNone/>
              <a:defRPr sz="4583"/>
            </a:lvl2pPr>
            <a:lvl3pPr marL="3394825" indent="0">
              <a:buNone/>
              <a:defRPr sz="3747"/>
            </a:lvl3pPr>
            <a:lvl4pPr marL="5092226" indent="0">
              <a:buNone/>
              <a:defRPr sz="3333"/>
            </a:lvl4pPr>
            <a:lvl5pPr marL="6789639" indent="0">
              <a:buNone/>
              <a:defRPr sz="3333"/>
            </a:lvl5pPr>
            <a:lvl6pPr marL="8487047" indent="0">
              <a:buNone/>
              <a:defRPr sz="3333"/>
            </a:lvl6pPr>
            <a:lvl7pPr marL="10184464" indent="0">
              <a:buNone/>
              <a:defRPr sz="3333"/>
            </a:lvl7pPr>
            <a:lvl8pPr marL="11881862" indent="0">
              <a:buNone/>
              <a:defRPr sz="3333"/>
            </a:lvl8pPr>
            <a:lvl9pPr marL="135792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7404" indent="0">
              <a:buNone/>
              <a:defRPr sz="10415"/>
            </a:lvl2pPr>
            <a:lvl3pPr marL="3394825" indent="0">
              <a:buNone/>
              <a:defRPr sz="8997"/>
            </a:lvl3pPr>
            <a:lvl4pPr marL="5092226" indent="0">
              <a:buNone/>
              <a:defRPr sz="7499"/>
            </a:lvl4pPr>
            <a:lvl5pPr marL="6789639" indent="0">
              <a:buNone/>
              <a:defRPr sz="7499"/>
            </a:lvl5pPr>
            <a:lvl6pPr marL="8487047" indent="0">
              <a:buNone/>
              <a:defRPr sz="7499"/>
            </a:lvl6pPr>
            <a:lvl7pPr marL="10184464" indent="0">
              <a:buNone/>
              <a:defRPr sz="7499"/>
            </a:lvl7pPr>
            <a:lvl8pPr marL="11881862" indent="0">
              <a:buNone/>
              <a:defRPr sz="7499"/>
            </a:lvl8pPr>
            <a:lvl9pPr marL="135792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404" indent="0">
              <a:buNone/>
              <a:defRPr sz="4583"/>
            </a:lvl2pPr>
            <a:lvl3pPr marL="3394825" indent="0">
              <a:buNone/>
              <a:defRPr sz="3747"/>
            </a:lvl3pPr>
            <a:lvl4pPr marL="5092226" indent="0">
              <a:buNone/>
              <a:defRPr sz="3333"/>
            </a:lvl4pPr>
            <a:lvl5pPr marL="6789639" indent="0">
              <a:buNone/>
              <a:defRPr sz="3333"/>
            </a:lvl5pPr>
            <a:lvl6pPr marL="8487047" indent="0">
              <a:buNone/>
              <a:defRPr sz="3333"/>
            </a:lvl6pPr>
            <a:lvl7pPr marL="10184464" indent="0">
              <a:buNone/>
              <a:defRPr sz="3333"/>
            </a:lvl7pPr>
            <a:lvl8pPr marL="11881862" indent="0">
              <a:buNone/>
              <a:defRPr sz="3333"/>
            </a:lvl8pPr>
            <a:lvl9pPr marL="135792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447" tIns="169761" rIns="339447" bIns="16976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938" indent="0">
              <a:buNone/>
              <a:defRPr sz="6914"/>
            </a:lvl2pPr>
            <a:lvl3pPr marL="3393891" indent="0">
              <a:buNone/>
              <a:defRPr sz="6082"/>
            </a:lvl3pPr>
            <a:lvl4pPr marL="5090824" indent="0">
              <a:buNone/>
              <a:defRPr sz="5249"/>
            </a:lvl4pPr>
            <a:lvl5pPr marL="6787770" indent="0">
              <a:buNone/>
              <a:defRPr sz="5249"/>
            </a:lvl5pPr>
            <a:lvl6pPr marL="8484711" indent="0">
              <a:buNone/>
              <a:defRPr sz="5249"/>
            </a:lvl6pPr>
            <a:lvl7pPr marL="10181664" indent="0">
              <a:buNone/>
              <a:defRPr sz="5249"/>
            </a:lvl7pPr>
            <a:lvl8pPr marL="11878593" indent="0">
              <a:buNone/>
              <a:defRPr sz="5249"/>
            </a:lvl8pPr>
            <a:lvl9pPr marL="1357553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938" indent="0">
              <a:buNone/>
              <a:defRPr sz="7499" b="1"/>
            </a:lvl2pPr>
            <a:lvl3pPr marL="3393891" indent="0">
              <a:buNone/>
              <a:defRPr sz="6914" b="1"/>
            </a:lvl3pPr>
            <a:lvl4pPr marL="5090824" indent="0">
              <a:buNone/>
              <a:defRPr sz="6082" b="1"/>
            </a:lvl4pPr>
            <a:lvl5pPr marL="6787770" indent="0">
              <a:buNone/>
              <a:defRPr sz="6082" b="1"/>
            </a:lvl5pPr>
            <a:lvl6pPr marL="8484711" indent="0">
              <a:buNone/>
              <a:defRPr sz="6082" b="1"/>
            </a:lvl6pPr>
            <a:lvl7pPr marL="10181664" indent="0">
              <a:buNone/>
              <a:defRPr sz="6082" b="1"/>
            </a:lvl7pPr>
            <a:lvl8pPr marL="11878593" indent="0">
              <a:buNone/>
              <a:defRPr sz="6082" b="1"/>
            </a:lvl8pPr>
            <a:lvl9pPr marL="135755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938" indent="0">
              <a:buNone/>
              <a:defRPr sz="7499" b="1"/>
            </a:lvl2pPr>
            <a:lvl3pPr marL="3393891" indent="0">
              <a:buNone/>
              <a:defRPr sz="6914" b="1"/>
            </a:lvl3pPr>
            <a:lvl4pPr marL="5090824" indent="0">
              <a:buNone/>
              <a:defRPr sz="6082" b="1"/>
            </a:lvl4pPr>
            <a:lvl5pPr marL="6787770" indent="0">
              <a:buNone/>
              <a:defRPr sz="6082" b="1"/>
            </a:lvl5pPr>
            <a:lvl6pPr marL="8484711" indent="0">
              <a:buNone/>
              <a:defRPr sz="6082" b="1"/>
            </a:lvl6pPr>
            <a:lvl7pPr marL="10181664" indent="0">
              <a:buNone/>
              <a:defRPr sz="6082" b="1"/>
            </a:lvl7pPr>
            <a:lvl8pPr marL="11878593" indent="0">
              <a:buNone/>
              <a:defRPr sz="6082" b="1"/>
            </a:lvl8pPr>
            <a:lvl9pPr marL="135755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938" indent="0">
              <a:buNone/>
              <a:defRPr sz="4583"/>
            </a:lvl2pPr>
            <a:lvl3pPr marL="3393891" indent="0">
              <a:buNone/>
              <a:defRPr sz="3747"/>
            </a:lvl3pPr>
            <a:lvl4pPr marL="5090824" indent="0">
              <a:buNone/>
              <a:defRPr sz="3333"/>
            </a:lvl4pPr>
            <a:lvl5pPr marL="6787770" indent="0">
              <a:buNone/>
              <a:defRPr sz="3333"/>
            </a:lvl5pPr>
            <a:lvl6pPr marL="8484711" indent="0">
              <a:buNone/>
              <a:defRPr sz="3333"/>
            </a:lvl6pPr>
            <a:lvl7pPr marL="10181664" indent="0">
              <a:buNone/>
              <a:defRPr sz="3333"/>
            </a:lvl7pPr>
            <a:lvl8pPr marL="11878593" indent="0">
              <a:buNone/>
              <a:defRPr sz="3333"/>
            </a:lvl8pPr>
            <a:lvl9pPr marL="135755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938" indent="0">
              <a:buNone/>
              <a:defRPr sz="10415"/>
            </a:lvl2pPr>
            <a:lvl3pPr marL="3393891" indent="0">
              <a:buNone/>
              <a:defRPr sz="8997"/>
            </a:lvl3pPr>
            <a:lvl4pPr marL="5090824" indent="0">
              <a:buNone/>
              <a:defRPr sz="7499"/>
            </a:lvl4pPr>
            <a:lvl5pPr marL="6787770" indent="0">
              <a:buNone/>
              <a:defRPr sz="7499"/>
            </a:lvl5pPr>
            <a:lvl6pPr marL="8484711" indent="0">
              <a:buNone/>
              <a:defRPr sz="7499"/>
            </a:lvl6pPr>
            <a:lvl7pPr marL="10181664" indent="0">
              <a:buNone/>
              <a:defRPr sz="7499"/>
            </a:lvl7pPr>
            <a:lvl8pPr marL="11878593" indent="0">
              <a:buNone/>
              <a:defRPr sz="7499"/>
            </a:lvl8pPr>
            <a:lvl9pPr marL="1357553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938" indent="0">
              <a:buNone/>
              <a:defRPr sz="4583"/>
            </a:lvl2pPr>
            <a:lvl3pPr marL="3393891" indent="0">
              <a:buNone/>
              <a:defRPr sz="3747"/>
            </a:lvl3pPr>
            <a:lvl4pPr marL="5090824" indent="0">
              <a:buNone/>
              <a:defRPr sz="3333"/>
            </a:lvl4pPr>
            <a:lvl5pPr marL="6787770" indent="0">
              <a:buNone/>
              <a:defRPr sz="3333"/>
            </a:lvl5pPr>
            <a:lvl6pPr marL="8484711" indent="0">
              <a:buNone/>
              <a:defRPr sz="3333"/>
            </a:lvl6pPr>
            <a:lvl7pPr marL="10181664" indent="0">
              <a:buNone/>
              <a:defRPr sz="3333"/>
            </a:lvl7pPr>
            <a:lvl8pPr marL="11878593" indent="0">
              <a:buNone/>
              <a:defRPr sz="3333"/>
            </a:lvl8pPr>
            <a:lvl9pPr marL="135755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353" tIns="169718" rIns="339353" bIns="169718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467" indent="0">
              <a:buNone/>
              <a:defRPr sz="6914"/>
            </a:lvl2pPr>
            <a:lvl3pPr marL="3392956" indent="0">
              <a:buNone/>
              <a:defRPr sz="6082"/>
            </a:lvl3pPr>
            <a:lvl4pPr marL="5089422" indent="0">
              <a:buNone/>
              <a:defRPr sz="5249"/>
            </a:lvl4pPr>
            <a:lvl5pPr marL="6785904" indent="0">
              <a:buNone/>
              <a:defRPr sz="5249"/>
            </a:lvl5pPr>
            <a:lvl6pPr marL="8482375" indent="0">
              <a:buNone/>
              <a:defRPr sz="5249"/>
            </a:lvl6pPr>
            <a:lvl7pPr marL="10178867" indent="0">
              <a:buNone/>
              <a:defRPr sz="5249"/>
            </a:lvl7pPr>
            <a:lvl8pPr marL="11875325" indent="0">
              <a:buNone/>
              <a:defRPr sz="5249"/>
            </a:lvl8pPr>
            <a:lvl9pPr marL="1357180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467" indent="0">
              <a:buNone/>
              <a:defRPr sz="7499" b="1"/>
            </a:lvl2pPr>
            <a:lvl3pPr marL="3392956" indent="0">
              <a:buNone/>
              <a:defRPr sz="6914" b="1"/>
            </a:lvl3pPr>
            <a:lvl4pPr marL="5089422" indent="0">
              <a:buNone/>
              <a:defRPr sz="6082" b="1"/>
            </a:lvl4pPr>
            <a:lvl5pPr marL="6785904" indent="0">
              <a:buNone/>
              <a:defRPr sz="6082" b="1"/>
            </a:lvl5pPr>
            <a:lvl6pPr marL="8482375" indent="0">
              <a:buNone/>
              <a:defRPr sz="6082" b="1"/>
            </a:lvl6pPr>
            <a:lvl7pPr marL="10178867" indent="0">
              <a:buNone/>
              <a:defRPr sz="6082" b="1"/>
            </a:lvl7pPr>
            <a:lvl8pPr marL="11875325" indent="0">
              <a:buNone/>
              <a:defRPr sz="6082" b="1"/>
            </a:lvl8pPr>
            <a:lvl9pPr marL="1357180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467" indent="0">
              <a:buNone/>
              <a:defRPr sz="7499" b="1"/>
            </a:lvl2pPr>
            <a:lvl3pPr marL="3392956" indent="0">
              <a:buNone/>
              <a:defRPr sz="6914" b="1"/>
            </a:lvl3pPr>
            <a:lvl4pPr marL="5089422" indent="0">
              <a:buNone/>
              <a:defRPr sz="6082" b="1"/>
            </a:lvl4pPr>
            <a:lvl5pPr marL="6785904" indent="0">
              <a:buNone/>
              <a:defRPr sz="6082" b="1"/>
            </a:lvl5pPr>
            <a:lvl6pPr marL="8482375" indent="0">
              <a:buNone/>
              <a:defRPr sz="6082" b="1"/>
            </a:lvl6pPr>
            <a:lvl7pPr marL="10178867" indent="0">
              <a:buNone/>
              <a:defRPr sz="6082" b="1"/>
            </a:lvl7pPr>
            <a:lvl8pPr marL="11875325" indent="0">
              <a:buNone/>
              <a:defRPr sz="6082" b="1"/>
            </a:lvl8pPr>
            <a:lvl9pPr marL="1357180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467" indent="0">
              <a:buNone/>
              <a:defRPr sz="4583"/>
            </a:lvl2pPr>
            <a:lvl3pPr marL="3392956" indent="0">
              <a:buNone/>
              <a:defRPr sz="3747"/>
            </a:lvl3pPr>
            <a:lvl4pPr marL="5089422" indent="0">
              <a:buNone/>
              <a:defRPr sz="3333"/>
            </a:lvl4pPr>
            <a:lvl5pPr marL="6785904" indent="0">
              <a:buNone/>
              <a:defRPr sz="3333"/>
            </a:lvl5pPr>
            <a:lvl6pPr marL="8482375" indent="0">
              <a:buNone/>
              <a:defRPr sz="3333"/>
            </a:lvl6pPr>
            <a:lvl7pPr marL="10178867" indent="0">
              <a:buNone/>
              <a:defRPr sz="3333"/>
            </a:lvl7pPr>
            <a:lvl8pPr marL="11875325" indent="0">
              <a:buNone/>
              <a:defRPr sz="3333"/>
            </a:lvl8pPr>
            <a:lvl9pPr marL="1357180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467" indent="0">
              <a:buNone/>
              <a:defRPr sz="10415"/>
            </a:lvl2pPr>
            <a:lvl3pPr marL="3392956" indent="0">
              <a:buNone/>
              <a:defRPr sz="8997"/>
            </a:lvl3pPr>
            <a:lvl4pPr marL="5089422" indent="0">
              <a:buNone/>
              <a:defRPr sz="7499"/>
            </a:lvl4pPr>
            <a:lvl5pPr marL="6785904" indent="0">
              <a:buNone/>
              <a:defRPr sz="7499"/>
            </a:lvl5pPr>
            <a:lvl6pPr marL="8482375" indent="0">
              <a:buNone/>
              <a:defRPr sz="7499"/>
            </a:lvl6pPr>
            <a:lvl7pPr marL="10178867" indent="0">
              <a:buNone/>
              <a:defRPr sz="7499"/>
            </a:lvl7pPr>
            <a:lvl8pPr marL="11875325" indent="0">
              <a:buNone/>
              <a:defRPr sz="7499"/>
            </a:lvl8pPr>
            <a:lvl9pPr marL="1357180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467" indent="0">
              <a:buNone/>
              <a:defRPr sz="4583"/>
            </a:lvl2pPr>
            <a:lvl3pPr marL="3392956" indent="0">
              <a:buNone/>
              <a:defRPr sz="3747"/>
            </a:lvl3pPr>
            <a:lvl4pPr marL="5089422" indent="0">
              <a:buNone/>
              <a:defRPr sz="3333"/>
            </a:lvl4pPr>
            <a:lvl5pPr marL="6785904" indent="0">
              <a:buNone/>
              <a:defRPr sz="3333"/>
            </a:lvl5pPr>
            <a:lvl6pPr marL="8482375" indent="0">
              <a:buNone/>
              <a:defRPr sz="3333"/>
            </a:lvl6pPr>
            <a:lvl7pPr marL="10178867" indent="0">
              <a:buNone/>
              <a:defRPr sz="3333"/>
            </a:lvl7pPr>
            <a:lvl8pPr marL="11875325" indent="0">
              <a:buNone/>
              <a:defRPr sz="3333"/>
            </a:lvl8pPr>
            <a:lvl9pPr marL="1357180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259" tIns="169672" rIns="339259" bIns="1696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2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000" indent="0">
              <a:buNone/>
              <a:defRPr sz="6914"/>
            </a:lvl2pPr>
            <a:lvl3pPr marL="3392026" indent="0">
              <a:buNone/>
              <a:defRPr sz="6082"/>
            </a:lvl3pPr>
            <a:lvl4pPr marL="5088024" indent="0">
              <a:buNone/>
              <a:defRPr sz="5249"/>
            </a:lvl4pPr>
            <a:lvl5pPr marL="6784038" indent="0">
              <a:buNone/>
              <a:defRPr sz="5249"/>
            </a:lvl5pPr>
            <a:lvl6pPr marL="8480039" indent="0">
              <a:buNone/>
              <a:defRPr sz="5249"/>
            </a:lvl6pPr>
            <a:lvl7pPr marL="10176063" indent="0">
              <a:buNone/>
              <a:defRPr sz="5249"/>
            </a:lvl7pPr>
            <a:lvl8pPr marL="11872060" indent="0">
              <a:buNone/>
              <a:defRPr sz="5249"/>
            </a:lvl8pPr>
            <a:lvl9pPr marL="135680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000" indent="0">
              <a:buNone/>
              <a:defRPr sz="7499" b="1"/>
            </a:lvl2pPr>
            <a:lvl3pPr marL="3392026" indent="0">
              <a:buNone/>
              <a:defRPr sz="6914" b="1"/>
            </a:lvl3pPr>
            <a:lvl4pPr marL="5088024" indent="0">
              <a:buNone/>
              <a:defRPr sz="6082" b="1"/>
            </a:lvl4pPr>
            <a:lvl5pPr marL="6784038" indent="0">
              <a:buNone/>
              <a:defRPr sz="6082" b="1"/>
            </a:lvl5pPr>
            <a:lvl6pPr marL="8480039" indent="0">
              <a:buNone/>
              <a:defRPr sz="6082" b="1"/>
            </a:lvl6pPr>
            <a:lvl7pPr marL="10176063" indent="0">
              <a:buNone/>
              <a:defRPr sz="6082" b="1"/>
            </a:lvl7pPr>
            <a:lvl8pPr marL="11872060" indent="0">
              <a:buNone/>
              <a:defRPr sz="6082" b="1"/>
            </a:lvl8pPr>
            <a:lvl9pPr marL="135680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000" indent="0">
              <a:buNone/>
              <a:defRPr sz="7499" b="1"/>
            </a:lvl2pPr>
            <a:lvl3pPr marL="3392026" indent="0">
              <a:buNone/>
              <a:defRPr sz="6914" b="1"/>
            </a:lvl3pPr>
            <a:lvl4pPr marL="5088024" indent="0">
              <a:buNone/>
              <a:defRPr sz="6082" b="1"/>
            </a:lvl4pPr>
            <a:lvl5pPr marL="6784038" indent="0">
              <a:buNone/>
              <a:defRPr sz="6082" b="1"/>
            </a:lvl5pPr>
            <a:lvl6pPr marL="8480039" indent="0">
              <a:buNone/>
              <a:defRPr sz="6082" b="1"/>
            </a:lvl6pPr>
            <a:lvl7pPr marL="10176063" indent="0">
              <a:buNone/>
              <a:defRPr sz="6082" b="1"/>
            </a:lvl7pPr>
            <a:lvl8pPr marL="11872060" indent="0">
              <a:buNone/>
              <a:defRPr sz="6082" b="1"/>
            </a:lvl8pPr>
            <a:lvl9pPr marL="135680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000" indent="0">
              <a:buNone/>
              <a:defRPr sz="4583"/>
            </a:lvl2pPr>
            <a:lvl3pPr marL="3392026" indent="0">
              <a:buNone/>
              <a:defRPr sz="3747"/>
            </a:lvl3pPr>
            <a:lvl4pPr marL="5088024" indent="0">
              <a:buNone/>
              <a:defRPr sz="3333"/>
            </a:lvl4pPr>
            <a:lvl5pPr marL="6784038" indent="0">
              <a:buNone/>
              <a:defRPr sz="3333"/>
            </a:lvl5pPr>
            <a:lvl6pPr marL="8480039" indent="0">
              <a:buNone/>
              <a:defRPr sz="3333"/>
            </a:lvl6pPr>
            <a:lvl7pPr marL="10176063" indent="0">
              <a:buNone/>
              <a:defRPr sz="3333"/>
            </a:lvl7pPr>
            <a:lvl8pPr marL="11872060" indent="0">
              <a:buNone/>
              <a:defRPr sz="3333"/>
            </a:lvl8pPr>
            <a:lvl9pPr marL="135680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000" indent="0">
              <a:buNone/>
              <a:defRPr sz="10415"/>
            </a:lvl2pPr>
            <a:lvl3pPr marL="3392026" indent="0">
              <a:buNone/>
              <a:defRPr sz="8997"/>
            </a:lvl3pPr>
            <a:lvl4pPr marL="5088024" indent="0">
              <a:buNone/>
              <a:defRPr sz="7499"/>
            </a:lvl4pPr>
            <a:lvl5pPr marL="6784038" indent="0">
              <a:buNone/>
              <a:defRPr sz="7499"/>
            </a:lvl5pPr>
            <a:lvl6pPr marL="8480039" indent="0">
              <a:buNone/>
              <a:defRPr sz="7499"/>
            </a:lvl6pPr>
            <a:lvl7pPr marL="10176063" indent="0">
              <a:buNone/>
              <a:defRPr sz="7499"/>
            </a:lvl7pPr>
            <a:lvl8pPr marL="11872060" indent="0">
              <a:buNone/>
              <a:defRPr sz="7499"/>
            </a:lvl8pPr>
            <a:lvl9pPr marL="135680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000" indent="0">
              <a:buNone/>
              <a:defRPr sz="4583"/>
            </a:lvl2pPr>
            <a:lvl3pPr marL="3392026" indent="0">
              <a:buNone/>
              <a:defRPr sz="3747"/>
            </a:lvl3pPr>
            <a:lvl4pPr marL="5088024" indent="0">
              <a:buNone/>
              <a:defRPr sz="3333"/>
            </a:lvl4pPr>
            <a:lvl5pPr marL="6784038" indent="0">
              <a:buNone/>
              <a:defRPr sz="3333"/>
            </a:lvl5pPr>
            <a:lvl6pPr marL="8480039" indent="0">
              <a:buNone/>
              <a:defRPr sz="3333"/>
            </a:lvl6pPr>
            <a:lvl7pPr marL="10176063" indent="0">
              <a:buNone/>
              <a:defRPr sz="3333"/>
            </a:lvl7pPr>
            <a:lvl8pPr marL="11872060" indent="0">
              <a:buNone/>
              <a:defRPr sz="3333"/>
            </a:lvl8pPr>
            <a:lvl9pPr marL="135680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1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1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1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1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3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535" indent="0">
              <a:buNone/>
              <a:defRPr sz="6914"/>
            </a:lvl2pPr>
            <a:lvl3pPr marL="3391089" indent="0">
              <a:buNone/>
              <a:defRPr sz="6082"/>
            </a:lvl3pPr>
            <a:lvl4pPr marL="5086624" indent="0">
              <a:buNone/>
              <a:defRPr sz="5249"/>
            </a:lvl4pPr>
            <a:lvl5pPr marL="6782171" indent="0">
              <a:buNone/>
              <a:defRPr sz="5249"/>
            </a:lvl5pPr>
            <a:lvl6pPr marL="8477710" indent="0">
              <a:buNone/>
              <a:defRPr sz="5249"/>
            </a:lvl6pPr>
            <a:lvl7pPr marL="10173263" indent="0">
              <a:buNone/>
              <a:defRPr sz="5249"/>
            </a:lvl7pPr>
            <a:lvl8pPr marL="11868795" indent="0">
              <a:buNone/>
              <a:defRPr sz="5249"/>
            </a:lvl8pPr>
            <a:lvl9pPr marL="1356433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1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1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535" indent="0">
              <a:buNone/>
              <a:defRPr sz="7499" b="1"/>
            </a:lvl2pPr>
            <a:lvl3pPr marL="3391089" indent="0">
              <a:buNone/>
              <a:defRPr sz="6914" b="1"/>
            </a:lvl3pPr>
            <a:lvl4pPr marL="5086624" indent="0">
              <a:buNone/>
              <a:defRPr sz="6082" b="1"/>
            </a:lvl4pPr>
            <a:lvl5pPr marL="6782171" indent="0">
              <a:buNone/>
              <a:defRPr sz="6082" b="1"/>
            </a:lvl5pPr>
            <a:lvl6pPr marL="8477710" indent="0">
              <a:buNone/>
              <a:defRPr sz="6082" b="1"/>
            </a:lvl6pPr>
            <a:lvl7pPr marL="10173263" indent="0">
              <a:buNone/>
              <a:defRPr sz="6082" b="1"/>
            </a:lvl7pPr>
            <a:lvl8pPr marL="11868795" indent="0">
              <a:buNone/>
              <a:defRPr sz="6082" b="1"/>
            </a:lvl8pPr>
            <a:lvl9pPr marL="135643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535" indent="0">
              <a:buNone/>
              <a:defRPr sz="7499" b="1"/>
            </a:lvl2pPr>
            <a:lvl3pPr marL="3391089" indent="0">
              <a:buNone/>
              <a:defRPr sz="6914" b="1"/>
            </a:lvl3pPr>
            <a:lvl4pPr marL="5086624" indent="0">
              <a:buNone/>
              <a:defRPr sz="6082" b="1"/>
            </a:lvl4pPr>
            <a:lvl5pPr marL="6782171" indent="0">
              <a:buNone/>
              <a:defRPr sz="6082" b="1"/>
            </a:lvl5pPr>
            <a:lvl6pPr marL="8477710" indent="0">
              <a:buNone/>
              <a:defRPr sz="6082" b="1"/>
            </a:lvl6pPr>
            <a:lvl7pPr marL="10173263" indent="0">
              <a:buNone/>
              <a:defRPr sz="6082" b="1"/>
            </a:lvl7pPr>
            <a:lvl8pPr marL="11868795" indent="0">
              <a:buNone/>
              <a:defRPr sz="6082" b="1"/>
            </a:lvl8pPr>
            <a:lvl9pPr marL="135643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1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1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1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535" indent="0">
              <a:buNone/>
              <a:defRPr sz="4583"/>
            </a:lvl2pPr>
            <a:lvl3pPr marL="3391089" indent="0">
              <a:buNone/>
              <a:defRPr sz="3747"/>
            </a:lvl3pPr>
            <a:lvl4pPr marL="5086624" indent="0">
              <a:buNone/>
              <a:defRPr sz="3333"/>
            </a:lvl4pPr>
            <a:lvl5pPr marL="6782171" indent="0">
              <a:buNone/>
              <a:defRPr sz="3333"/>
            </a:lvl5pPr>
            <a:lvl6pPr marL="8477710" indent="0">
              <a:buNone/>
              <a:defRPr sz="3333"/>
            </a:lvl6pPr>
            <a:lvl7pPr marL="10173263" indent="0">
              <a:buNone/>
              <a:defRPr sz="3333"/>
            </a:lvl7pPr>
            <a:lvl8pPr marL="11868795" indent="0">
              <a:buNone/>
              <a:defRPr sz="3333"/>
            </a:lvl8pPr>
            <a:lvl9pPr marL="135643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1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5535" indent="0">
              <a:buNone/>
              <a:defRPr sz="10415"/>
            </a:lvl2pPr>
            <a:lvl3pPr marL="3391089" indent="0">
              <a:buNone/>
              <a:defRPr sz="8997"/>
            </a:lvl3pPr>
            <a:lvl4pPr marL="5086624" indent="0">
              <a:buNone/>
              <a:defRPr sz="7499"/>
            </a:lvl4pPr>
            <a:lvl5pPr marL="6782171" indent="0">
              <a:buNone/>
              <a:defRPr sz="7499"/>
            </a:lvl5pPr>
            <a:lvl6pPr marL="8477710" indent="0">
              <a:buNone/>
              <a:defRPr sz="7499"/>
            </a:lvl6pPr>
            <a:lvl7pPr marL="10173263" indent="0">
              <a:buNone/>
              <a:defRPr sz="7499"/>
            </a:lvl7pPr>
            <a:lvl8pPr marL="11868795" indent="0">
              <a:buNone/>
              <a:defRPr sz="7499"/>
            </a:lvl8pPr>
            <a:lvl9pPr marL="1356433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535" indent="0">
              <a:buNone/>
              <a:defRPr sz="4583"/>
            </a:lvl2pPr>
            <a:lvl3pPr marL="3391089" indent="0">
              <a:buNone/>
              <a:defRPr sz="3747"/>
            </a:lvl3pPr>
            <a:lvl4pPr marL="5086624" indent="0">
              <a:buNone/>
              <a:defRPr sz="3333"/>
            </a:lvl4pPr>
            <a:lvl5pPr marL="6782171" indent="0">
              <a:buNone/>
              <a:defRPr sz="3333"/>
            </a:lvl5pPr>
            <a:lvl6pPr marL="8477710" indent="0">
              <a:buNone/>
              <a:defRPr sz="3333"/>
            </a:lvl6pPr>
            <a:lvl7pPr marL="10173263" indent="0">
              <a:buNone/>
              <a:defRPr sz="3333"/>
            </a:lvl7pPr>
            <a:lvl8pPr marL="11868795" indent="0">
              <a:buNone/>
              <a:defRPr sz="3333"/>
            </a:lvl8pPr>
            <a:lvl9pPr marL="135643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1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1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12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1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072" tIns="169582" rIns="339072" bIns="16958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</p:sldLayout>
</file>

<file path=ppt/slideLayouts/slideLayout1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</p:sldLayout>
</file>

<file path=ppt/slideLayouts/slideLayout1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069" indent="0">
              <a:buNone/>
              <a:defRPr sz="6914"/>
            </a:lvl2pPr>
            <a:lvl3pPr marL="3390157" indent="0">
              <a:buNone/>
              <a:defRPr sz="6082"/>
            </a:lvl3pPr>
            <a:lvl4pPr marL="5085226" indent="0">
              <a:buNone/>
              <a:defRPr sz="5249"/>
            </a:lvl4pPr>
            <a:lvl5pPr marL="6780305" indent="0">
              <a:buNone/>
              <a:defRPr sz="5249"/>
            </a:lvl5pPr>
            <a:lvl6pPr marL="8475376" indent="0">
              <a:buNone/>
              <a:defRPr sz="5249"/>
            </a:lvl6pPr>
            <a:lvl7pPr marL="10170470" indent="0">
              <a:buNone/>
              <a:defRPr sz="5249"/>
            </a:lvl7pPr>
            <a:lvl8pPr marL="11865532" indent="0">
              <a:buNone/>
              <a:defRPr sz="5249"/>
            </a:lvl8pPr>
            <a:lvl9pPr marL="1356060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1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1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069" indent="0">
              <a:buNone/>
              <a:defRPr sz="7499" b="1"/>
            </a:lvl2pPr>
            <a:lvl3pPr marL="3390157" indent="0">
              <a:buNone/>
              <a:defRPr sz="6914" b="1"/>
            </a:lvl3pPr>
            <a:lvl4pPr marL="5085226" indent="0">
              <a:buNone/>
              <a:defRPr sz="6082" b="1"/>
            </a:lvl4pPr>
            <a:lvl5pPr marL="6780305" indent="0">
              <a:buNone/>
              <a:defRPr sz="6082" b="1"/>
            </a:lvl5pPr>
            <a:lvl6pPr marL="8475376" indent="0">
              <a:buNone/>
              <a:defRPr sz="6082" b="1"/>
            </a:lvl6pPr>
            <a:lvl7pPr marL="10170470" indent="0">
              <a:buNone/>
              <a:defRPr sz="6082" b="1"/>
            </a:lvl7pPr>
            <a:lvl8pPr marL="11865532" indent="0">
              <a:buNone/>
              <a:defRPr sz="6082" b="1"/>
            </a:lvl8pPr>
            <a:lvl9pPr marL="135606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069" indent="0">
              <a:buNone/>
              <a:defRPr sz="7499" b="1"/>
            </a:lvl2pPr>
            <a:lvl3pPr marL="3390157" indent="0">
              <a:buNone/>
              <a:defRPr sz="6914" b="1"/>
            </a:lvl3pPr>
            <a:lvl4pPr marL="5085226" indent="0">
              <a:buNone/>
              <a:defRPr sz="6082" b="1"/>
            </a:lvl4pPr>
            <a:lvl5pPr marL="6780305" indent="0">
              <a:buNone/>
              <a:defRPr sz="6082" b="1"/>
            </a:lvl5pPr>
            <a:lvl6pPr marL="8475376" indent="0">
              <a:buNone/>
              <a:defRPr sz="6082" b="1"/>
            </a:lvl6pPr>
            <a:lvl7pPr marL="10170470" indent="0">
              <a:buNone/>
              <a:defRPr sz="6082" b="1"/>
            </a:lvl7pPr>
            <a:lvl8pPr marL="11865532" indent="0">
              <a:buNone/>
              <a:defRPr sz="6082" b="1"/>
            </a:lvl8pPr>
            <a:lvl9pPr marL="135606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1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1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1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069" indent="0">
              <a:buNone/>
              <a:defRPr sz="4583"/>
            </a:lvl2pPr>
            <a:lvl3pPr marL="3390157" indent="0">
              <a:buNone/>
              <a:defRPr sz="3747"/>
            </a:lvl3pPr>
            <a:lvl4pPr marL="5085226" indent="0">
              <a:buNone/>
              <a:defRPr sz="3333"/>
            </a:lvl4pPr>
            <a:lvl5pPr marL="6780305" indent="0">
              <a:buNone/>
              <a:defRPr sz="3333"/>
            </a:lvl5pPr>
            <a:lvl6pPr marL="8475376" indent="0">
              <a:buNone/>
              <a:defRPr sz="3333"/>
            </a:lvl6pPr>
            <a:lvl7pPr marL="10170470" indent="0">
              <a:buNone/>
              <a:defRPr sz="3333"/>
            </a:lvl7pPr>
            <a:lvl8pPr marL="11865532" indent="0">
              <a:buNone/>
              <a:defRPr sz="3333"/>
            </a:lvl8pPr>
            <a:lvl9pPr marL="135606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1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5069" indent="0">
              <a:buNone/>
              <a:defRPr sz="10415"/>
            </a:lvl2pPr>
            <a:lvl3pPr marL="3390157" indent="0">
              <a:buNone/>
              <a:defRPr sz="8997"/>
            </a:lvl3pPr>
            <a:lvl4pPr marL="5085226" indent="0">
              <a:buNone/>
              <a:defRPr sz="7499"/>
            </a:lvl4pPr>
            <a:lvl5pPr marL="6780305" indent="0">
              <a:buNone/>
              <a:defRPr sz="7499"/>
            </a:lvl5pPr>
            <a:lvl6pPr marL="8475376" indent="0">
              <a:buNone/>
              <a:defRPr sz="7499"/>
            </a:lvl6pPr>
            <a:lvl7pPr marL="10170470" indent="0">
              <a:buNone/>
              <a:defRPr sz="7499"/>
            </a:lvl7pPr>
            <a:lvl8pPr marL="11865532" indent="0">
              <a:buNone/>
              <a:defRPr sz="7499"/>
            </a:lvl8pPr>
            <a:lvl9pPr marL="1356060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069" indent="0">
              <a:buNone/>
              <a:defRPr sz="4583"/>
            </a:lvl2pPr>
            <a:lvl3pPr marL="3390157" indent="0">
              <a:buNone/>
              <a:defRPr sz="3747"/>
            </a:lvl3pPr>
            <a:lvl4pPr marL="5085226" indent="0">
              <a:buNone/>
              <a:defRPr sz="3333"/>
            </a:lvl4pPr>
            <a:lvl5pPr marL="6780305" indent="0">
              <a:buNone/>
              <a:defRPr sz="3333"/>
            </a:lvl5pPr>
            <a:lvl6pPr marL="8475376" indent="0">
              <a:buNone/>
              <a:defRPr sz="3333"/>
            </a:lvl6pPr>
            <a:lvl7pPr marL="10170470" indent="0">
              <a:buNone/>
              <a:defRPr sz="3333"/>
            </a:lvl7pPr>
            <a:lvl8pPr marL="11865532" indent="0">
              <a:buNone/>
              <a:defRPr sz="3333"/>
            </a:lvl8pPr>
            <a:lvl9pPr marL="135606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1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1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1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978" tIns="169536" rIns="338978" bIns="1695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</p:sldLayout>
</file>

<file path=ppt/slideLayouts/slideLayout1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</p:sldLayout>
</file>

<file path=ppt/slideLayouts/slideLayout1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9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607" indent="0">
              <a:buNone/>
              <a:defRPr sz="6914"/>
            </a:lvl2pPr>
            <a:lvl3pPr marL="3389224" indent="0">
              <a:buNone/>
              <a:defRPr sz="6082"/>
            </a:lvl3pPr>
            <a:lvl4pPr marL="5083829" indent="0">
              <a:buNone/>
              <a:defRPr sz="5249"/>
            </a:lvl4pPr>
            <a:lvl5pPr marL="6778436" indent="0">
              <a:buNone/>
              <a:defRPr sz="5249"/>
            </a:lvl5pPr>
            <a:lvl6pPr marL="8473043" indent="0">
              <a:buNone/>
              <a:defRPr sz="5249"/>
            </a:lvl6pPr>
            <a:lvl7pPr marL="10167672" indent="0">
              <a:buNone/>
              <a:defRPr sz="5249"/>
            </a:lvl7pPr>
            <a:lvl8pPr marL="11862264" indent="0">
              <a:buNone/>
              <a:defRPr sz="5249"/>
            </a:lvl8pPr>
            <a:lvl9pPr marL="1355687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1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1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607" indent="0">
              <a:buNone/>
              <a:defRPr sz="7499" b="1"/>
            </a:lvl2pPr>
            <a:lvl3pPr marL="3389224" indent="0">
              <a:buNone/>
              <a:defRPr sz="6914" b="1"/>
            </a:lvl3pPr>
            <a:lvl4pPr marL="5083829" indent="0">
              <a:buNone/>
              <a:defRPr sz="6082" b="1"/>
            </a:lvl4pPr>
            <a:lvl5pPr marL="6778436" indent="0">
              <a:buNone/>
              <a:defRPr sz="6082" b="1"/>
            </a:lvl5pPr>
            <a:lvl6pPr marL="8473043" indent="0">
              <a:buNone/>
              <a:defRPr sz="6082" b="1"/>
            </a:lvl6pPr>
            <a:lvl7pPr marL="10167672" indent="0">
              <a:buNone/>
              <a:defRPr sz="6082" b="1"/>
            </a:lvl7pPr>
            <a:lvl8pPr marL="11862264" indent="0">
              <a:buNone/>
              <a:defRPr sz="6082" b="1"/>
            </a:lvl8pPr>
            <a:lvl9pPr marL="1355687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2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607" indent="0">
              <a:buNone/>
              <a:defRPr sz="7499" b="1"/>
            </a:lvl2pPr>
            <a:lvl3pPr marL="3389224" indent="0">
              <a:buNone/>
              <a:defRPr sz="6914" b="1"/>
            </a:lvl3pPr>
            <a:lvl4pPr marL="5083829" indent="0">
              <a:buNone/>
              <a:defRPr sz="6082" b="1"/>
            </a:lvl4pPr>
            <a:lvl5pPr marL="6778436" indent="0">
              <a:buNone/>
              <a:defRPr sz="6082" b="1"/>
            </a:lvl5pPr>
            <a:lvl6pPr marL="8473043" indent="0">
              <a:buNone/>
              <a:defRPr sz="6082" b="1"/>
            </a:lvl6pPr>
            <a:lvl7pPr marL="10167672" indent="0">
              <a:buNone/>
              <a:defRPr sz="6082" b="1"/>
            </a:lvl7pPr>
            <a:lvl8pPr marL="11862264" indent="0">
              <a:buNone/>
              <a:defRPr sz="6082" b="1"/>
            </a:lvl8pPr>
            <a:lvl9pPr marL="1355687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2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1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1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1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607" indent="0">
              <a:buNone/>
              <a:defRPr sz="4583"/>
            </a:lvl2pPr>
            <a:lvl3pPr marL="3389224" indent="0">
              <a:buNone/>
              <a:defRPr sz="3747"/>
            </a:lvl3pPr>
            <a:lvl4pPr marL="5083829" indent="0">
              <a:buNone/>
              <a:defRPr sz="3333"/>
            </a:lvl4pPr>
            <a:lvl5pPr marL="6778436" indent="0">
              <a:buNone/>
              <a:defRPr sz="3333"/>
            </a:lvl5pPr>
            <a:lvl6pPr marL="8473043" indent="0">
              <a:buNone/>
              <a:defRPr sz="3333"/>
            </a:lvl6pPr>
            <a:lvl7pPr marL="10167672" indent="0">
              <a:buNone/>
              <a:defRPr sz="3333"/>
            </a:lvl7pPr>
            <a:lvl8pPr marL="11862264" indent="0">
              <a:buNone/>
              <a:defRPr sz="3333"/>
            </a:lvl8pPr>
            <a:lvl9pPr marL="1355687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1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4607" indent="0">
              <a:buNone/>
              <a:defRPr sz="10415"/>
            </a:lvl2pPr>
            <a:lvl3pPr marL="3389224" indent="0">
              <a:buNone/>
              <a:defRPr sz="8997"/>
            </a:lvl3pPr>
            <a:lvl4pPr marL="5083829" indent="0">
              <a:buNone/>
              <a:defRPr sz="7499"/>
            </a:lvl4pPr>
            <a:lvl5pPr marL="6778436" indent="0">
              <a:buNone/>
              <a:defRPr sz="7499"/>
            </a:lvl5pPr>
            <a:lvl6pPr marL="8473043" indent="0">
              <a:buNone/>
              <a:defRPr sz="7499"/>
            </a:lvl6pPr>
            <a:lvl7pPr marL="10167672" indent="0">
              <a:buNone/>
              <a:defRPr sz="7499"/>
            </a:lvl7pPr>
            <a:lvl8pPr marL="11862264" indent="0">
              <a:buNone/>
              <a:defRPr sz="7499"/>
            </a:lvl8pPr>
            <a:lvl9pPr marL="1355687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607" indent="0">
              <a:buNone/>
              <a:defRPr sz="4583"/>
            </a:lvl2pPr>
            <a:lvl3pPr marL="3389224" indent="0">
              <a:buNone/>
              <a:defRPr sz="3747"/>
            </a:lvl3pPr>
            <a:lvl4pPr marL="5083829" indent="0">
              <a:buNone/>
              <a:defRPr sz="3333"/>
            </a:lvl4pPr>
            <a:lvl5pPr marL="6778436" indent="0">
              <a:buNone/>
              <a:defRPr sz="3333"/>
            </a:lvl5pPr>
            <a:lvl6pPr marL="8473043" indent="0">
              <a:buNone/>
              <a:defRPr sz="3333"/>
            </a:lvl6pPr>
            <a:lvl7pPr marL="10167672" indent="0">
              <a:buNone/>
              <a:defRPr sz="3333"/>
            </a:lvl7pPr>
            <a:lvl8pPr marL="11862264" indent="0">
              <a:buNone/>
              <a:defRPr sz="3333"/>
            </a:lvl8pPr>
            <a:lvl9pPr marL="1355687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1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1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1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884" tIns="169490" rIns="338884" bIns="16949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</p:sldLayout>
</file>

<file path=ppt/slideLayouts/slideLayout1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</p:sldLayout>
</file>

<file path=ppt/slideLayouts/slideLayout1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139" indent="0">
              <a:buNone/>
              <a:defRPr sz="6914"/>
            </a:lvl2pPr>
            <a:lvl3pPr marL="3388291" indent="0">
              <a:buNone/>
              <a:defRPr sz="6082"/>
            </a:lvl3pPr>
            <a:lvl4pPr marL="5082431" indent="0">
              <a:buNone/>
              <a:defRPr sz="5249"/>
            </a:lvl4pPr>
            <a:lvl5pPr marL="6776573" indent="0">
              <a:buNone/>
              <a:defRPr sz="5249"/>
            </a:lvl5pPr>
            <a:lvl6pPr marL="8470713" indent="0">
              <a:buNone/>
              <a:defRPr sz="5249"/>
            </a:lvl6pPr>
            <a:lvl7pPr marL="10164875" indent="0">
              <a:buNone/>
              <a:defRPr sz="5249"/>
            </a:lvl7pPr>
            <a:lvl8pPr marL="11859005" indent="0">
              <a:buNone/>
              <a:defRPr sz="5249"/>
            </a:lvl8pPr>
            <a:lvl9pPr marL="1355314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1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1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139" indent="0">
              <a:buNone/>
              <a:defRPr sz="7499" b="1"/>
            </a:lvl2pPr>
            <a:lvl3pPr marL="3388291" indent="0">
              <a:buNone/>
              <a:defRPr sz="6914" b="1"/>
            </a:lvl3pPr>
            <a:lvl4pPr marL="5082431" indent="0">
              <a:buNone/>
              <a:defRPr sz="6082" b="1"/>
            </a:lvl4pPr>
            <a:lvl5pPr marL="6776573" indent="0">
              <a:buNone/>
              <a:defRPr sz="6082" b="1"/>
            </a:lvl5pPr>
            <a:lvl6pPr marL="8470713" indent="0">
              <a:buNone/>
              <a:defRPr sz="6082" b="1"/>
            </a:lvl6pPr>
            <a:lvl7pPr marL="10164875" indent="0">
              <a:buNone/>
              <a:defRPr sz="6082" b="1"/>
            </a:lvl7pPr>
            <a:lvl8pPr marL="11859005" indent="0">
              <a:buNone/>
              <a:defRPr sz="6082" b="1"/>
            </a:lvl8pPr>
            <a:lvl9pPr marL="1355314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139" indent="0">
              <a:buNone/>
              <a:defRPr sz="7499" b="1"/>
            </a:lvl2pPr>
            <a:lvl3pPr marL="3388291" indent="0">
              <a:buNone/>
              <a:defRPr sz="6914" b="1"/>
            </a:lvl3pPr>
            <a:lvl4pPr marL="5082431" indent="0">
              <a:buNone/>
              <a:defRPr sz="6082" b="1"/>
            </a:lvl4pPr>
            <a:lvl5pPr marL="6776573" indent="0">
              <a:buNone/>
              <a:defRPr sz="6082" b="1"/>
            </a:lvl5pPr>
            <a:lvl6pPr marL="8470713" indent="0">
              <a:buNone/>
              <a:defRPr sz="6082" b="1"/>
            </a:lvl6pPr>
            <a:lvl7pPr marL="10164875" indent="0">
              <a:buNone/>
              <a:defRPr sz="6082" b="1"/>
            </a:lvl7pPr>
            <a:lvl8pPr marL="11859005" indent="0">
              <a:buNone/>
              <a:defRPr sz="6082" b="1"/>
            </a:lvl8pPr>
            <a:lvl9pPr marL="1355314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1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1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1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139" indent="0">
              <a:buNone/>
              <a:defRPr sz="4583"/>
            </a:lvl2pPr>
            <a:lvl3pPr marL="3388291" indent="0">
              <a:buNone/>
              <a:defRPr sz="3747"/>
            </a:lvl3pPr>
            <a:lvl4pPr marL="5082431" indent="0">
              <a:buNone/>
              <a:defRPr sz="3333"/>
            </a:lvl4pPr>
            <a:lvl5pPr marL="6776573" indent="0">
              <a:buNone/>
              <a:defRPr sz="3333"/>
            </a:lvl5pPr>
            <a:lvl6pPr marL="8470713" indent="0">
              <a:buNone/>
              <a:defRPr sz="3333"/>
            </a:lvl6pPr>
            <a:lvl7pPr marL="10164875" indent="0">
              <a:buNone/>
              <a:defRPr sz="3333"/>
            </a:lvl7pPr>
            <a:lvl8pPr marL="11859005" indent="0">
              <a:buNone/>
              <a:defRPr sz="3333"/>
            </a:lvl8pPr>
            <a:lvl9pPr marL="1355314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1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4139" indent="0">
              <a:buNone/>
              <a:defRPr sz="10415"/>
            </a:lvl2pPr>
            <a:lvl3pPr marL="3388291" indent="0">
              <a:buNone/>
              <a:defRPr sz="8997"/>
            </a:lvl3pPr>
            <a:lvl4pPr marL="5082431" indent="0">
              <a:buNone/>
              <a:defRPr sz="7499"/>
            </a:lvl4pPr>
            <a:lvl5pPr marL="6776573" indent="0">
              <a:buNone/>
              <a:defRPr sz="7499"/>
            </a:lvl5pPr>
            <a:lvl6pPr marL="8470713" indent="0">
              <a:buNone/>
              <a:defRPr sz="7499"/>
            </a:lvl6pPr>
            <a:lvl7pPr marL="10164875" indent="0">
              <a:buNone/>
              <a:defRPr sz="7499"/>
            </a:lvl7pPr>
            <a:lvl8pPr marL="11859005" indent="0">
              <a:buNone/>
              <a:defRPr sz="7499"/>
            </a:lvl8pPr>
            <a:lvl9pPr marL="1355314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139" indent="0">
              <a:buNone/>
              <a:defRPr sz="4583"/>
            </a:lvl2pPr>
            <a:lvl3pPr marL="3388291" indent="0">
              <a:buNone/>
              <a:defRPr sz="3747"/>
            </a:lvl3pPr>
            <a:lvl4pPr marL="5082431" indent="0">
              <a:buNone/>
              <a:defRPr sz="3333"/>
            </a:lvl4pPr>
            <a:lvl5pPr marL="6776573" indent="0">
              <a:buNone/>
              <a:defRPr sz="3333"/>
            </a:lvl5pPr>
            <a:lvl6pPr marL="8470713" indent="0">
              <a:buNone/>
              <a:defRPr sz="3333"/>
            </a:lvl6pPr>
            <a:lvl7pPr marL="10164875" indent="0">
              <a:buNone/>
              <a:defRPr sz="3333"/>
            </a:lvl7pPr>
            <a:lvl8pPr marL="11859005" indent="0">
              <a:buNone/>
              <a:defRPr sz="3333"/>
            </a:lvl8pPr>
            <a:lvl9pPr marL="1355314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1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1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603" tIns="203363" rIns="406603" bIns="203363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1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1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0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5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3675" indent="0">
              <a:buNone/>
              <a:defRPr sz="6914"/>
            </a:lvl2pPr>
            <a:lvl3pPr marL="3387356" indent="0">
              <a:buNone/>
              <a:defRPr sz="6082"/>
            </a:lvl3pPr>
            <a:lvl4pPr marL="5081034" indent="0">
              <a:buNone/>
              <a:defRPr sz="5249"/>
            </a:lvl4pPr>
            <a:lvl5pPr marL="6774711" indent="0">
              <a:buNone/>
              <a:defRPr sz="5249"/>
            </a:lvl5pPr>
            <a:lvl6pPr marL="8468383" indent="0">
              <a:buNone/>
              <a:defRPr sz="5249"/>
            </a:lvl6pPr>
            <a:lvl7pPr marL="10162081" indent="0">
              <a:buNone/>
              <a:defRPr sz="5249"/>
            </a:lvl7pPr>
            <a:lvl8pPr marL="11855742" indent="0">
              <a:buNone/>
              <a:defRPr sz="5249"/>
            </a:lvl8pPr>
            <a:lvl9pPr marL="135494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1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1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675" indent="0">
              <a:buNone/>
              <a:defRPr sz="7499" b="1"/>
            </a:lvl2pPr>
            <a:lvl3pPr marL="3387356" indent="0">
              <a:buNone/>
              <a:defRPr sz="6914" b="1"/>
            </a:lvl3pPr>
            <a:lvl4pPr marL="5081034" indent="0">
              <a:buNone/>
              <a:defRPr sz="6082" b="1"/>
            </a:lvl4pPr>
            <a:lvl5pPr marL="6774711" indent="0">
              <a:buNone/>
              <a:defRPr sz="6082" b="1"/>
            </a:lvl5pPr>
            <a:lvl6pPr marL="8468383" indent="0">
              <a:buNone/>
              <a:defRPr sz="6082" b="1"/>
            </a:lvl6pPr>
            <a:lvl7pPr marL="10162081" indent="0">
              <a:buNone/>
              <a:defRPr sz="6082" b="1"/>
            </a:lvl7pPr>
            <a:lvl8pPr marL="11855742" indent="0">
              <a:buNone/>
              <a:defRPr sz="6082" b="1"/>
            </a:lvl8pPr>
            <a:lvl9pPr marL="13549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675" indent="0">
              <a:buNone/>
              <a:defRPr sz="7499" b="1"/>
            </a:lvl2pPr>
            <a:lvl3pPr marL="3387356" indent="0">
              <a:buNone/>
              <a:defRPr sz="6914" b="1"/>
            </a:lvl3pPr>
            <a:lvl4pPr marL="5081034" indent="0">
              <a:buNone/>
              <a:defRPr sz="6082" b="1"/>
            </a:lvl4pPr>
            <a:lvl5pPr marL="6774711" indent="0">
              <a:buNone/>
              <a:defRPr sz="6082" b="1"/>
            </a:lvl5pPr>
            <a:lvl6pPr marL="8468383" indent="0">
              <a:buNone/>
              <a:defRPr sz="6082" b="1"/>
            </a:lvl6pPr>
            <a:lvl7pPr marL="10162081" indent="0">
              <a:buNone/>
              <a:defRPr sz="6082" b="1"/>
            </a:lvl7pPr>
            <a:lvl8pPr marL="11855742" indent="0">
              <a:buNone/>
              <a:defRPr sz="6082" b="1"/>
            </a:lvl8pPr>
            <a:lvl9pPr marL="13549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1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1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1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675" indent="0">
              <a:buNone/>
              <a:defRPr sz="4583"/>
            </a:lvl2pPr>
            <a:lvl3pPr marL="3387356" indent="0">
              <a:buNone/>
              <a:defRPr sz="3747"/>
            </a:lvl3pPr>
            <a:lvl4pPr marL="5081034" indent="0">
              <a:buNone/>
              <a:defRPr sz="3333"/>
            </a:lvl4pPr>
            <a:lvl5pPr marL="6774711" indent="0">
              <a:buNone/>
              <a:defRPr sz="3333"/>
            </a:lvl5pPr>
            <a:lvl6pPr marL="8468383" indent="0">
              <a:buNone/>
              <a:defRPr sz="3333"/>
            </a:lvl6pPr>
            <a:lvl7pPr marL="10162081" indent="0">
              <a:buNone/>
              <a:defRPr sz="3333"/>
            </a:lvl7pPr>
            <a:lvl8pPr marL="11855742" indent="0">
              <a:buNone/>
              <a:defRPr sz="3333"/>
            </a:lvl8pPr>
            <a:lvl9pPr marL="13549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1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3675" indent="0">
              <a:buNone/>
              <a:defRPr sz="10415"/>
            </a:lvl2pPr>
            <a:lvl3pPr marL="3387356" indent="0">
              <a:buNone/>
              <a:defRPr sz="8997"/>
            </a:lvl3pPr>
            <a:lvl4pPr marL="5081034" indent="0">
              <a:buNone/>
              <a:defRPr sz="7499"/>
            </a:lvl4pPr>
            <a:lvl5pPr marL="6774711" indent="0">
              <a:buNone/>
              <a:defRPr sz="7499"/>
            </a:lvl5pPr>
            <a:lvl6pPr marL="8468383" indent="0">
              <a:buNone/>
              <a:defRPr sz="7499"/>
            </a:lvl6pPr>
            <a:lvl7pPr marL="10162081" indent="0">
              <a:buNone/>
              <a:defRPr sz="7499"/>
            </a:lvl7pPr>
            <a:lvl8pPr marL="11855742" indent="0">
              <a:buNone/>
              <a:defRPr sz="7499"/>
            </a:lvl8pPr>
            <a:lvl9pPr marL="135494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675" indent="0">
              <a:buNone/>
              <a:defRPr sz="4583"/>
            </a:lvl2pPr>
            <a:lvl3pPr marL="3387356" indent="0">
              <a:buNone/>
              <a:defRPr sz="3747"/>
            </a:lvl3pPr>
            <a:lvl4pPr marL="5081034" indent="0">
              <a:buNone/>
              <a:defRPr sz="3333"/>
            </a:lvl4pPr>
            <a:lvl5pPr marL="6774711" indent="0">
              <a:buNone/>
              <a:defRPr sz="3333"/>
            </a:lvl5pPr>
            <a:lvl6pPr marL="8468383" indent="0">
              <a:buNone/>
              <a:defRPr sz="3333"/>
            </a:lvl6pPr>
            <a:lvl7pPr marL="10162081" indent="0">
              <a:buNone/>
              <a:defRPr sz="3333"/>
            </a:lvl7pPr>
            <a:lvl8pPr marL="11855742" indent="0">
              <a:buNone/>
              <a:defRPr sz="3333"/>
            </a:lvl8pPr>
            <a:lvl9pPr marL="13549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1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1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12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1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3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3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9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6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9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5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5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</p:sldLayout>
</file>

<file path=ppt/slideLayouts/slideLayout1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</p:sldLayout>
</file>

<file path=ppt/slideLayouts/slideLayout1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2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321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642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963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284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605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928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5248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569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</p:sldLayout>
</file>

<file path=ppt/slideLayouts/slideLayout1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</p:sldLayout>
</file>

<file path=ppt/slideLayouts/slideLayout1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210" indent="0">
              <a:buNone/>
              <a:defRPr sz="7499" b="1"/>
            </a:lvl2pPr>
            <a:lvl3pPr marL="3386423" indent="0">
              <a:buNone/>
              <a:defRPr sz="6914" b="1"/>
            </a:lvl3pPr>
            <a:lvl4pPr marL="5079632" indent="0">
              <a:buNone/>
              <a:defRPr sz="6082" b="1"/>
            </a:lvl4pPr>
            <a:lvl5pPr marL="6772848" indent="0">
              <a:buNone/>
              <a:defRPr sz="6082" b="1"/>
            </a:lvl5pPr>
            <a:lvl6pPr marL="8466054" indent="0">
              <a:buNone/>
              <a:defRPr sz="6082" b="1"/>
            </a:lvl6pPr>
            <a:lvl7pPr marL="10159284" indent="0">
              <a:buNone/>
              <a:defRPr sz="6082" b="1"/>
            </a:lvl7pPr>
            <a:lvl8pPr marL="11852481" indent="0">
              <a:buNone/>
              <a:defRPr sz="6082" b="1"/>
            </a:lvl8pPr>
            <a:lvl9pPr marL="1354569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4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210" indent="0">
              <a:buNone/>
              <a:defRPr sz="7499" b="1"/>
            </a:lvl2pPr>
            <a:lvl3pPr marL="3386423" indent="0">
              <a:buNone/>
              <a:defRPr sz="6914" b="1"/>
            </a:lvl3pPr>
            <a:lvl4pPr marL="5079632" indent="0">
              <a:buNone/>
              <a:defRPr sz="6082" b="1"/>
            </a:lvl4pPr>
            <a:lvl5pPr marL="6772848" indent="0">
              <a:buNone/>
              <a:defRPr sz="6082" b="1"/>
            </a:lvl5pPr>
            <a:lvl6pPr marL="8466054" indent="0">
              <a:buNone/>
              <a:defRPr sz="6082" b="1"/>
            </a:lvl6pPr>
            <a:lvl7pPr marL="10159284" indent="0">
              <a:buNone/>
              <a:defRPr sz="6082" b="1"/>
            </a:lvl7pPr>
            <a:lvl8pPr marL="11852481" indent="0">
              <a:buNone/>
              <a:defRPr sz="6082" b="1"/>
            </a:lvl8pPr>
            <a:lvl9pPr marL="1354569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4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</p:sldLayout>
</file>

<file path=ppt/slideLayouts/slideLayout1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</p:sldLayout>
</file>

<file path=ppt/slideLayouts/slideLayout1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</p:sldLayout>
</file>

<file path=ppt/slideLayouts/slideLayout1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210" indent="0">
              <a:buNone/>
              <a:defRPr sz="4583"/>
            </a:lvl2pPr>
            <a:lvl3pPr marL="3386423" indent="0">
              <a:buNone/>
              <a:defRPr sz="3747"/>
            </a:lvl3pPr>
            <a:lvl4pPr marL="5079632" indent="0">
              <a:buNone/>
              <a:defRPr sz="3333"/>
            </a:lvl4pPr>
            <a:lvl5pPr marL="6772848" indent="0">
              <a:buNone/>
              <a:defRPr sz="3333"/>
            </a:lvl5pPr>
            <a:lvl6pPr marL="8466054" indent="0">
              <a:buNone/>
              <a:defRPr sz="3333"/>
            </a:lvl6pPr>
            <a:lvl7pPr marL="10159284" indent="0">
              <a:buNone/>
              <a:defRPr sz="3333"/>
            </a:lvl7pPr>
            <a:lvl8pPr marL="11852481" indent="0">
              <a:buNone/>
              <a:defRPr sz="3333"/>
            </a:lvl8pPr>
            <a:lvl9pPr marL="1354569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</p:sldLayout>
</file>

<file path=ppt/slideLayouts/slideLayout12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3210" indent="0">
              <a:buNone/>
              <a:defRPr sz="10415"/>
            </a:lvl2pPr>
            <a:lvl3pPr marL="3386423" indent="0">
              <a:buNone/>
              <a:defRPr sz="8997"/>
            </a:lvl3pPr>
            <a:lvl4pPr marL="5079632" indent="0">
              <a:buNone/>
              <a:defRPr sz="7499"/>
            </a:lvl4pPr>
            <a:lvl5pPr marL="6772848" indent="0">
              <a:buNone/>
              <a:defRPr sz="7499"/>
            </a:lvl5pPr>
            <a:lvl6pPr marL="8466054" indent="0">
              <a:buNone/>
              <a:defRPr sz="7499"/>
            </a:lvl6pPr>
            <a:lvl7pPr marL="10159284" indent="0">
              <a:buNone/>
              <a:defRPr sz="7499"/>
            </a:lvl7pPr>
            <a:lvl8pPr marL="11852481" indent="0">
              <a:buNone/>
              <a:defRPr sz="7499"/>
            </a:lvl8pPr>
            <a:lvl9pPr marL="13545696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210" indent="0">
              <a:buNone/>
              <a:defRPr sz="4583"/>
            </a:lvl2pPr>
            <a:lvl3pPr marL="3386423" indent="0">
              <a:buNone/>
              <a:defRPr sz="3747"/>
            </a:lvl3pPr>
            <a:lvl4pPr marL="5079632" indent="0">
              <a:buNone/>
              <a:defRPr sz="3333"/>
            </a:lvl4pPr>
            <a:lvl5pPr marL="6772848" indent="0">
              <a:buNone/>
              <a:defRPr sz="3333"/>
            </a:lvl5pPr>
            <a:lvl6pPr marL="8466054" indent="0">
              <a:buNone/>
              <a:defRPr sz="3333"/>
            </a:lvl6pPr>
            <a:lvl7pPr marL="10159284" indent="0">
              <a:buNone/>
              <a:defRPr sz="3333"/>
            </a:lvl7pPr>
            <a:lvl8pPr marL="11852481" indent="0">
              <a:buNone/>
              <a:defRPr sz="3333"/>
            </a:lvl8pPr>
            <a:lvl9pPr marL="1354569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</p:sldLayout>
</file>

<file path=ppt/slideLayouts/slideLayout1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</p:sldLayout>
</file>

<file path=ppt/slideLayouts/slideLayout1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11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11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</p:sldLayout>
</file>

<file path=ppt/slideLayouts/slideLayout1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53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2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8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3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6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9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</p:sldLayout>
</file>

<file path=ppt/slideLayouts/slideLayout1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</p:sldLayout>
</file>

<file path=ppt/slideLayouts/slideLayout12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2746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549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823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098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37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649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922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197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</p:sldLayout>
</file>

<file path=ppt/slideLayouts/slideLayout1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12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12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</p:sldLayout>
</file>

<file path=ppt/slideLayouts/slideLayout1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746" indent="0">
              <a:buNone/>
              <a:defRPr sz="7499" b="1"/>
            </a:lvl2pPr>
            <a:lvl3pPr marL="3385494" indent="0">
              <a:buNone/>
              <a:defRPr sz="6914" b="1"/>
            </a:lvl3pPr>
            <a:lvl4pPr marL="5078236" indent="0">
              <a:buNone/>
              <a:defRPr sz="6082" b="1"/>
            </a:lvl4pPr>
            <a:lvl5pPr marL="6770983" indent="0">
              <a:buNone/>
              <a:defRPr sz="6082" b="1"/>
            </a:lvl5pPr>
            <a:lvl6pPr marL="8463727" indent="0">
              <a:buNone/>
              <a:defRPr sz="6082" b="1"/>
            </a:lvl6pPr>
            <a:lvl7pPr marL="10156491" indent="0">
              <a:buNone/>
              <a:defRPr sz="6082" b="1"/>
            </a:lvl7pPr>
            <a:lvl8pPr marL="11849221" indent="0">
              <a:buNone/>
              <a:defRPr sz="6082" b="1"/>
            </a:lvl8pPr>
            <a:lvl9pPr marL="135419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746" indent="0">
              <a:buNone/>
              <a:defRPr sz="7499" b="1"/>
            </a:lvl2pPr>
            <a:lvl3pPr marL="3385494" indent="0">
              <a:buNone/>
              <a:defRPr sz="6914" b="1"/>
            </a:lvl3pPr>
            <a:lvl4pPr marL="5078236" indent="0">
              <a:buNone/>
              <a:defRPr sz="6082" b="1"/>
            </a:lvl4pPr>
            <a:lvl5pPr marL="6770983" indent="0">
              <a:buNone/>
              <a:defRPr sz="6082" b="1"/>
            </a:lvl5pPr>
            <a:lvl6pPr marL="8463727" indent="0">
              <a:buNone/>
              <a:defRPr sz="6082" b="1"/>
            </a:lvl6pPr>
            <a:lvl7pPr marL="10156491" indent="0">
              <a:buNone/>
              <a:defRPr sz="6082" b="1"/>
            </a:lvl7pPr>
            <a:lvl8pPr marL="11849221" indent="0">
              <a:buNone/>
              <a:defRPr sz="6082" b="1"/>
            </a:lvl8pPr>
            <a:lvl9pPr marL="135419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</p:sldLayout>
</file>

<file path=ppt/slideLayouts/slideLayout1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</p:sldLayout>
</file>

<file path=ppt/slideLayouts/slideLayout12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</p:sldLayout>
</file>

<file path=ppt/slideLayouts/slideLayout1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746" indent="0">
              <a:buNone/>
              <a:defRPr sz="4583"/>
            </a:lvl2pPr>
            <a:lvl3pPr marL="3385494" indent="0">
              <a:buNone/>
              <a:defRPr sz="3747"/>
            </a:lvl3pPr>
            <a:lvl4pPr marL="5078236" indent="0">
              <a:buNone/>
              <a:defRPr sz="3333"/>
            </a:lvl4pPr>
            <a:lvl5pPr marL="6770983" indent="0">
              <a:buNone/>
              <a:defRPr sz="3333"/>
            </a:lvl5pPr>
            <a:lvl6pPr marL="8463727" indent="0">
              <a:buNone/>
              <a:defRPr sz="3333"/>
            </a:lvl6pPr>
            <a:lvl7pPr marL="10156491" indent="0">
              <a:buNone/>
              <a:defRPr sz="3333"/>
            </a:lvl7pPr>
            <a:lvl8pPr marL="11849221" indent="0">
              <a:buNone/>
              <a:defRPr sz="3333"/>
            </a:lvl8pPr>
            <a:lvl9pPr marL="135419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</p:sldLayout>
</file>

<file path=ppt/slideLayouts/slideLayout12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2746" indent="0">
              <a:buNone/>
              <a:defRPr sz="10415"/>
            </a:lvl2pPr>
            <a:lvl3pPr marL="3385494" indent="0">
              <a:buNone/>
              <a:defRPr sz="8997"/>
            </a:lvl3pPr>
            <a:lvl4pPr marL="5078236" indent="0">
              <a:buNone/>
              <a:defRPr sz="7499"/>
            </a:lvl4pPr>
            <a:lvl5pPr marL="6770983" indent="0">
              <a:buNone/>
              <a:defRPr sz="7499"/>
            </a:lvl5pPr>
            <a:lvl6pPr marL="8463727" indent="0">
              <a:buNone/>
              <a:defRPr sz="7499"/>
            </a:lvl6pPr>
            <a:lvl7pPr marL="10156491" indent="0">
              <a:buNone/>
              <a:defRPr sz="7499"/>
            </a:lvl7pPr>
            <a:lvl8pPr marL="11849221" indent="0">
              <a:buNone/>
              <a:defRPr sz="7499"/>
            </a:lvl8pPr>
            <a:lvl9pPr marL="13541970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746" indent="0">
              <a:buNone/>
              <a:defRPr sz="4583"/>
            </a:lvl2pPr>
            <a:lvl3pPr marL="3385494" indent="0">
              <a:buNone/>
              <a:defRPr sz="3747"/>
            </a:lvl3pPr>
            <a:lvl4pPr marL="5078236" indent="0">
              <a:buNone/>
              <a:defRPr sz="3333"/>
            </a:lvl4pPr>
            <a:lvl5pPr marL="6770983" indent="0">
              <a:buNone/>
              <a:defRPr sz="3333"/>
            </a:lvl5pPr>
            <a:lvl6pPr marL="8463727" indent="0">
              <a:buNone/>
              <a:defRPr sz="3333"/>
            </a:lvl6pPr>
            <a:lvl7pPr marL="10156491" indent="0">
              <a:buNone/>
              <a:defRPr sz="3333"/>
            </a:lvl7pPr>
            <a:lvl8pPr marL="11849221" indent="0">
              <a:buNone/>
              <a:defRPr sz="3333"/>
            </a:lvl8pPr>
            <a:lvl9pPr marL="135419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</p:sldLayout>
</file>

<file path=ppt/slideLayouts/slideLayout1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</p:sldLayout>
</file>

<file path=ppt/slideLayouts/slideLayout1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</p:sldLayout>
</file>

<file path=ppt/slideLayouts/slideLayout1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509" tIns="169311" rIns="338509" bIns="1693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265" tIns="203200" rIns="406265" bIns="20320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</p:sldLayout>
</file>

<file path=ppt/slideLayouts/slideLayout1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</p:sldLayout>
</file>

<file path=ppt/slideLayouts/slideLayout12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4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2281" indent="0">
              <a:buNone/>
              <a:defRPr sz="6914"/>
            </a:lvl2pPr>
            <a:lvl3pPr marL="3384563" indent="0">
              <a:buNone/>
              <a:defRPr sz="6082"/>
            </a:lvl3pPr>
            <a:lvl4pPr marL="5076839" indent="0">
              <a:buNone/>
              <a:defRPr sz="5249"/>
            </a:lvl4pPr>
            <a:lvl5pPr marL="6769121" indent="0">
              <a:buNone/>
              <a:defRPr sz="5249"/>
            </a:lvl5pPr>
            <a:lvl6pPr marL="8461399" indent="0">
              <a:buNone/>
              <a:defRPr sz="5249"/>
            </a:lvl6pPr>
            <a:lvl7pPr marL="10153697" indent="0">
              <a:buNone/>
              <a:defRPr sz="5249"/>
            </a:lvl7pPr>
            <a:lvl8pPr marL="11845962" indent="0">
              <a:buNone/>
              <a:defRPr sz="5249"/>
            </a:lvl8pPr>
            <a:lvl9pPr marL="1353824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1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1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281" indent="0">
              <a:buNone/>
              <a:defRPr sz="7499" b="1"/>
            </a:lvl2pPr>
            <a:lvl3pPr marL="3384563" indent="0">
              <a:buNone/>
              <a:defRPr sz="6914" b="1"/>
            </a:lvl3pPr>
            <a:lvl4pPr marL="5076839" indent="0">
              <a:buNone/>
              <a:defRPr sz="6082" b="1"/>
            </a:lvl4pPr>
            <a:lvl5pPr marL="6769121" indent="0">
              <a:buNone/>
              <a:defRPr sz="6082" b="1"/>
            </a:lvl5pPr>
            <a:lvl6pPr marL="8461399" indent="0">
              <a:buNone/>
              <a:defRPr sz="6082" b="1"/>
            </a:lvl6pPr>
            <a:lvl7pPr marL="10153697" indent="0">
              <a:buNone/>
              <a:defRPr sz="6082" b="1"/>
            </a:lvl7pPr>
            <a:lvl8pPr marL="11845962" indent="0">
              <a:buNone/>
              <a:defRPr sz="6082" b="1"/>
            </a:lvl8pPr>
            <a:lvl9pPr marL="1353824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281" indent="0">
              <a:buNone/>
              <a:defRPr sz="7499" b="1"/>
            </a:lvl2pPr>
            <a:lvl3pPr marL="3384563" indent="0">
              <a:buNone/>
              <a:defRPr sz="6914" b="1"/>
            </a:lvl3pPr>
            <a:lvl4pPr marL="5076839" indent="0">
              <a:buNone/>
              <a:defRPr sz="6082" b="1"/>
            </a:lvl4pPr>
            <a:lvl5pPr marL="6769121" indent="0">
              <a:buNone/>
              <a:defRPr sz="6082" b="1"/>
            </a:lvl5pPr>
            <a:lvl6pPr marL="8461399" indent="0">
              <a:buNone/>
              <a:defRPr sz="6082" b="1"/>
            </a:lvl6pPr>
            <a:lvl7pPr marL="10153697" indent="0">
              <a:buNone/>
              <a:defRPr sz="6082" b="1"/>
            </a:lvl7pPr>
            <a:lvl8pPr marL="11845962" indent="0">
              <a:buNone/>
              <a:defRPr sz="6082" b="1"/>
            </a:lvl8pPr>
            <a:lvl9pPr marL="1353824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1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12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1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281" indent="0">
              <a:buNone/>
              <a:defRPr sz="4583"/>
            </a:lvl2pPr>
            <a:lvl3pPr marL="3384563" indent="0">
              <a:buNone/>
              <a:defRPr sz="3747"/>
            </a:lvl3pPr>
            <a:lvl4pPr marL="5076839" indent="0">
              <a:buNone/>
              <a:defRPr sz="3333"/>
            </a:lvl4pPr>
            <a:lvl5pPr marL="6769121" indent="0">
              <a:buNone/>
              <a:defRPr sz="3333"/>
            </a:lvl5pPr>
            <a:lvl6pPr marL="8461399" indent="0">
              <a:buNone/>
              <a:defRPr sz="3333"/>
            </a:lvl6pPr>
            <a:lvl7pPr marL="10153697" indent="0">
              <a:buNone/>
              <a:defRPr sz="3333"/>
            </a:lvl7pPr>
            <a:lvl8pPr marL="11845962" indent="0">
              <a:buNone/>
              <a:defRPr sz="3333"/>
            </a:lvl8pPr>
            <a:lvl9pPr marL="1353824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12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2281" indent="0">
              <a:buNone/>
              <a:defRPr sz="10415"/>
            </a:lvl2pPr>
            <a:lvl3pPr marL="3384563" indent="0">
              <a:buNone/>
              <a:defRPr sz="8997"/>
            </a:lvl3pPr>
            <a:lvl4pPr marL="5076839" indent="0">
              <a:buNone/>
              <a:defRPr sz="7499"/>
            </a:lvl4pPr>
            <a:lvl5pPr marL="6769121" indent="0">
              <a:buNone/>
              <a:defRPr sz="7499"/>
            </a:lvl5pPr>
            <a:lvl6pPr marL="8461399" indent="0">
              <a:buNone/>
              <a:defRPr sz="7499"/>
            </a:lvl6pPr>
            <a:lvl7pPr marL="10153697" indent="0">
              <a:buNone/>
              <a:defRPr sz="7499"/>
            </a:lvl7pPr>
            <a:lvl8pPr marL="11845962" indent="0">
              <a:buNone/>
              <a:defRPr sz="7499"/>
            </a:lvl8pPr>
            <a:lvl9pPr marL="1353824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281" indent="0">
              <a:buNone/>
              <a:defRPr sz="4583"/>
            </a:lvl2pPr>
            <a:lvl3pPr marL="3384563" indent="0">
              <a:buNone/>
              <a:defRPr sz="3747"/>
            </a:lvl3pPr>
            <a:lvl4pPr marL="5076839" indent="0">
              <a:buNone/>
              <a:defRPr sz="3333"/>
            </a:lvl4pPr>
            <a:lvl5pPr marL="6769121" indent="0">
              <a:buNone/>
              <a:defRPr sz="3333"/>
            </a:lvl5pPr>
            <a:lvl6pPr marL="8461399" indent="0">
              <a:buNone/>
              <a:defRPr sz="3333"/>
            </a:lvl6pPr>
            <a:lvl7pPr marL="10153697" indent="0">
              <a:buNone/>
              <a:defRPr sz="3333"/>
            </a:lvl7pPr>
            <a:lvl8pPr marL="11845962" indent="0">
              <a:buNone/>
              <a:defRPr sz="3333"/>
            </a:lvl8pPr>
            <a:lvl9pPr marL="1353824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1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1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1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8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1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3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5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6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59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0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2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3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1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13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56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78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1816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363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543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672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5907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090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27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345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1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1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1816" indent="0">
              <a:buNone/>
              <a:defRPr sz="7499" b="1"/>
            </a:lvl2pPr>
            <a:lvl3pPr marL="3383634" indent="0">
              <a:buNone/>
              <a:defRPr sz="6914" b="1"/>
            </a:lvl3pPr>
            <a:lvl4pPr marL="5075439" indent="0">
              <a:buNone/>
              <a:defRPr sz="6082" b="1"/>
            </a:lvl4pPr>
            <a:lvl5pPr marL="6767260" indent="0">
              <a:buNone/>
              <a:defRPr sz="6082" b="1"/>
            </a:lvl5pPr>
            <a:lvl6pPr marL="8459071" indent="0">
              <a:buNone/>
              <a:defRPr sz="6082" b="1"/>
            </a:lvl6pPr>
            <a:lvl7pPr marL="10150904" indent="0">
              <a:buNone/>
              <a:defRPr sz="6082" b="1"/>
            </a:lvl7pPr>
            <a:lvl8pPr marL="11842707" indent="0">
              <a:buNone/>
              <a:defRPr sz="6082" b="1"/>
            </a:lvl8pPr>
            <a:lvl9pPr marL="1353452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6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1816" indent="0">
              <a:buNone/>
              <a:defRPr sz="7499" b="1"/>
            </a:lvl2pPr>
            <a:lvl3pPr marL="3383634" indent="0">
              <a:buNone/>
              <a:defRPr sz="6914" b="1"/>
            </a:lvl3pPr>
            <a:lvl4pPr marL="5075439" indent="0">
              <a:buNone/>
              <a:defRPr sz="6082" b="1"/>
            </a:lvl4pPr>
            <a:lvl5pPr marL="6767260" indent="0">
              <a:buNone/>
              <a:defRPr sz="6082" b="1"/>
            </a:lvl5pPr>
            <a:lvl6pPr marL="8459071" indent="0">
              <a:buNone/>
              <a:defRPr sz="6082" b="1"/>
            </a:lvl6pPr>
            <a:lvl7pPr marL="10150904" indent="0">
              <a:buNone/>
              <a:defRPr sz="6082" b="1"/>
            </a:lvl7pPr>
            <a:lvl8pPr marL="11842707" indent="0">
              <a:buNone/>
              <a:defRPr sz="6082" b="1"/>
            </a:lvl8pPr>
            <a:lvl9pPr marL="1353452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6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1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1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1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1816" indent="0">
              <a:buNone/>
              <a:defRPr sz="4583"/>
            </a:lvl2pPr>
            <a:lvl3pPr marL="3383634" indent="0">
              <a:buNone/>
              <a:defRPr sz="3747"/>
            </a:lvl3pPr>
            <a:lvl4pPr marL="5075439" indent="0">
              <a:buNone/>
              <a:defRPr sz="3333"/>
            </a:lvl4pPr>
            <a:lvl5pPr marL="6767260" indent="0">
              <a:buNone/>
              <a:defRPr sz="3333"/>
            </a:lvl5pPr>
            <a:lvl6pPr marL="8459071" indent="0">
              <a:buNone/>
              <a:defRPr sz="3333"/>
            </a:lvl6pPr>
            <a:lvl7pPr marL="10150904" indent="0">
              <a:buNone/>
              <a:defRPr sz="3333"/>
            </a:lvl7pPr>
            <a:lvl8pPr marL="11842707" indent="0">
              <a:buNone/>
              <a:defRPr sz="3333"/>
            </a:lvl8pPr>
            <a:lvl9pPr marL="1353452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1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1816" indent="0">
              <a:buNone/>
              <a:defRPr sz="10415"/>
            </a:lvl2pPr>
            <a:lvl3pPr marL="3383634" indent="0">
              <a:buNone/>
              <a:defRPr sz="8997"/>
            </a:lvl3pPr>
            <a:lvl4pPr marL="5075439" indent="0">
              <a:buNone/>
              <a:defRPr sz="7499"/>
            </a:lvl4pPr>
            <a:lvl5pPr marL="6767260" indent="0">
              <a:buNone/>
              <a:defRPr sz="7499"/>
            </a:lvl5pPr>
            <a:lvl6pPr marL="8459071" indent="0">
              <a:buNone/>
              <a:defRPr sz="7499"/>
            </a:lvl6pPr>
            <a:lvl7pPr marL="10150904" indent="0">
              <a:buNone/>
              <a:defRPr sz="7499"/>
            </a:lvl7pPr>
            <a:lvl8pPr marL="11842707" indent="0">
              <a:buNone/>
              <a:defRPr sz="7499"/>
            </a:lvl8pPr>
            <a:lvl9pPr marL="1353452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1816" indent="0">
              <a:buNone/>
              <a:defRPr sz="4583"/>
            </a:lvl2pPr>
            <a:lvl3pPr marL="3383634" indent="0">
              <a:buNone/>
              <a:defRPr sz="3747"/>
            </a:lvl3pPr>
            <a:lvl4pPr marL="5075439" indent="0">
              <a:buNone/>
              <a:defRPr sz="3333"/>
            </a:lvl4pPr>
            <a:lvl5pPr marL="6767260" indent="0">
              <a:buNone/>
              <a:defRPr sz="3333"/>
            </a:lvl5pPr>
            <a:lvl6pPr marL="8459071" indent="0">
              <a:buNone/>
              <a:defRPr sz="3333"/>
            </a:lvl6pPr>
            <a:lvl7pPr marL="10150904" indent="0">
              <a:buNone/>
              <a:defRPr sz="3333"/>
            </a:lvl7pPr>
            <a:lvl8pPr marL="11842707" indent="0">
              <a:buNone/>
              <a:defRPr sz="3333"/>
            </a:lvl8pPr>
            <a:lvl9pPr marL="1353452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42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42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1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1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845684" indent="0" algn="ctr">
              <a:buNone/>
              <a:defRPr/>
            </a:lvl2pPr>
            <a:lvl3pPr marL="1691351" indent="0" algn="ctr">
              <a:buNone/>
              <a:defRPr/>
            </a:lvl3pPr>
            <a:lvl4pPr marL="2537031" indent="0" algn="ctr">
              <a:buNone/>
              <a:defRPr/>
            </a:lvl4pPr>
            <a:lvl5pPr marL="3382704" indent="0" algn="ctr">
              <a:buNone/>
              <a:defRPr/>
            </a:lvl5pPr>
            <a:lvl6pPr marL="4228367" indent="0" algn="ctr">
              <a:buNone/>
              <a:defRPr/>
            </a:lvl6pPr>
            <a:lvl7pPr marL="5074045" indent="0" algn="ctr">
              <a:buNone/>
              <a:defRPr/>
            </a:lvl7pPr>
            <a:lvl8pPr marL="5919722" indent="0" algn="ctr">
              <a:buNone/>
              <a:defRPr/>
            </a:lvl8pPr>
            <a:lvl9pPr marL="6765400" indent="0" algn="ctr">
              <a:buNone/>
              <a:defRPr/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1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1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78"/>
            <a:ext cx="24483061" cy="7149947"/>
          </a:xfrm>
        </p:spPr>
        <p:txBody>
          <a:bodyPr/>
          <a:lstStyle>
            <a:lvl1pPr algn="l">
              <a:defRPr sz="749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2"/>
            <a:ext cx="24483061" cy="7874947"/>
          </a:xfrm>
        </p:spPr>
        <p:txBody>
          <a:bodyPr anchor="b"/>
          <a:lstStyle>
            <a:lvl1pPr marL="0" indent="0">
              <a:buNone/>
              <a:defRPr sz="3747"/>
            </a:lvl1pPr>
            <a:lvl2pPr marL="845684" indent="0">
              <a:buNone/>
              <a:defRPr sz="3333"/>
            </a:lvl2pPr>
            <a:lvl3pPr marL="1691351" indent="0">
              <a:buNone/>
              <a:defRPr sz="3166"/>
            </a:lvl3pPr>
            <a:lvl4pPr marL="2537031" indent="0">
              <a:buNone/>
              <a:defRPr sz="2750"/>
            </a:lvl4pPr>
            <a:lvl5pPr marL="3382704" indent="0">
              <a:buNone/>
              <a:defRPr sz="2750"/>
            </a:lvl5pPr>
            <a:lvl6pPr marL="4228367" indent="0">
              <a:buNone/>
              <a:defRPr sz="2750"/>
            </a:lvl6pPr>
            <a:lvl7pPr marL="5074045" indent="0">
              <a:buNone/>
              <a:defRPr sz="2750"/>
            </a:lvl7pPr>
            <a:lvl8pPr marL="5919722" indent="0">
              <a:buNone/>
              <a:defRPr sz="2750"/>
            </a:lvl8pPr>
            <a:lvl9pPr marL="6765400" indent="0">
              <a:buNone/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1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2" y="5499965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7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9" y="5499965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7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1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0"/>
            <a:ext cx="12726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684" indent="0">
              <a:buNone/>
              <a:defRPr sz="3747" b="1"/>
            </a:lvl2pPr>
            <a:lvl3pPr marL="1691351" indent="0">
              <a:buNone/>
              <a:defRPr sz="3333" b="1"/>
            </a:lvl3pPr>
            <a:lvl4pPr marL="2537031" indent="0">
              <a:buNone/>
              <a:defRPr sz="3166" b="1"/>
            </a:lvl4pPr>
            <a:lvl5pPr marL="3382704" indent="0">
              <a:buNone/>
              <a:defRPr sz="3166" b="1"/>
            </a:lvl5pPr>
            <a:lvl6pPr marL="4228367" indent="0">
              <a:buNone/>
              <a:defRPr sz="3166" b="1"/>
            </a:lvl6pPr>
            <a:lvl7pPr marL="5074045" indent="0">
              <a:buNone/>
              <a:defRPr sz="3166" b="1"/>
            </a:lvl7pPr>
            <a:lvl8pPr marL="5919722" indent="0">
              <a:buNone/>
              <a:defRPr sz="3166" b="1"/>
            </a:lvl8pPr>
            <a:lvl9pPr marL="6765400" indent="0">
              <a:buNone/>
              <a:defRPr sz="3166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4583"/>
            </a:lvl1pPr>
            <a:lvl2pPr>
              <a:defRPr sz="3747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8" y="8058280"/>
            <a:ext cx="12731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684" indent="0">
              <a:buNone/>
              <a:defRPr sz="3747" b="1"/>
            </a:lvl2pPr>
            <a:lvl3pPr marL="1691351" indent="0">
              <a:buNone/>
              <a:defRPr sz="3333" b="1"/>
            </a:lvl3pPr>
            <a:lvl4pPr marL="2537031" indent="0">
              <a:buNone/>
              <a:defRPr sz="3166" b="1"/>
            </a:lvl4pPr>
            <a:lvl5pPr marL="3382704" indent="0">
              <a:buNone/>
              <a:defRPr sz="3166" b="1"/>
            </a:lvl5pPr>
            <a:lvl6pPr marL="4228367" indent="0">
              <a:buNone/>
              <a:defRPr sz="3166" b="1"/>
            </a:lvl6pPr>
            <a:lvl7pPr marL="5074045" indent="0">
              <a:buNone/>
              <a:defRPr sz="3166" b="1"/>
            </a:lvl7pPr>
            <a:lvl8pPr marL="5919722" indent="0">
              <a:buNone/>
              <a:defRPr sz="3166" b="1"/>
            </a:lvl8pPr>
            <a:lvl9pPr marL="6765400" indent="0">
              <a:buNone/>
              <a:defRPr sz="3166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8" y="11416582"/>
            <a:ext cx="12731591" cy="20741520"/>
          </a:xfrm>
        </p:spPr>
        <p:txBody>
          <a:bodyPr/>
          <a:lstStyle>
            <a:lvl1pPr>
              <a:defRPr sz="4583"/>
            </a:lvl1pPr>
            <a:lvl2pPr>
              <a:defRPr sz="3747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1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1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1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3747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6082"/>
            </a:lvl1pPr>
            <a:lvl2pPr>
              <a:defRPr sz="5249"/>
            </a:lvl2pPr>
            <a:lvl3pPr>
              <a:defRPr sz="4583"/>
            </a:lvl3pPr>
            <a:lvl4pPr>
              <a:defRPr sz="3747"/>
            </a:lvl4pPr>
            <a:lvl5pPr>
              <a:defRPr sz="3747"/>
            </a:lvl5pPr>
            <a:lvl6pPr>
              <a:defRPr sz="3747"/>
            </a:lvl6pPr>
            <a:lvl7pPr>
              <a:defRPr sz="3747"/>
            </a:lvl7pPr>
            <a:lvl8pPr>
              <a:defRPr sz="3747"/>
            </a:lvl8pPr>
            <a:lvl9pPr>
              <a:defRPr sz="3747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9"/>
            <a:ext cx="9476185" cy="24624823"/>
          </a:xfrm>
        </p:spPr>
        <p:txBody>
          <a:bodyPr/>
          <a:lstStyle>
            <a:lvl1pPr marL="0" indent="0">
              <a:buNone/>
              <a:defRPr sz="2750"/>
            </a:lvl1pPr>
            <a:lvl2pPr marL="845684" indent="0">
              <a:buNone/>
              <a:defRPr sz="2333"/>
            </a:lvl2pPr>
            <a:lvl3pPr marL="1691351" indent="0">
              <a:buNone/>
              <a:defRPr sz="1916"/>
            </a:lvl3pPr>
            <a:lvl4pPr marL="2537031" indent="0">
              <a:buNone/>
              <a:defRPr sz="1916"/>
            </a:lvl4pPr>
            <a:lvl5pPr marL="3382704" indent="0">
              <a:buNone/>
              <a:defRPr sz="1916"/>
            </a:lvl5pPr>
            <a:lvl6pPr marL="4228367" indent="0">
              <a:buNone/>
              <a:defRPr sz="1916"/>
            </a:lvl6pPr>
            <a:lvl7pPr marL="5074045" indent="0">
              <a:buNone/>
              <a:defRPr sz="1916"/>
            </a:lvl7pPr>
            <a:lvl8pPr marL="5919722" indent="0">
              <a:buNone/>
              <a:defRPr sz="1916"/>
            </a:lvl8pPr>
            <a:lvl9pPr marL="6765400" indent="0">
              <a:buNone/>
              <a:defRPr sz="191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1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3747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6082"/>
            </a:lvl1pPr>
            <a:lvl2pPr marL="845684" indent="0">
              <a:buNone/>
              <a:defRPr sz="5249"/>
            </a:lvl2pPr>
            <a:lvl3pPr marL="1691351" indent="0">
              <a:buNone/>
              <a:defRPr sz="4583"/>
            </a:lvl3pPr>
            <a:lvl4pPr marL="2537031" indent="0">
              <a:buNone/>
              <a:defRPr sz="3747"/>
            </a:lvl4pPr>
            <a:lvl5pPr marL="3382704" indent="0">
              <a:buNone/>
              <a:defRPr sz="3747"/>
            </a:lvl5pPr>
            <a:lvl6pPr marL="4228367" indent="0">
              <a:buNone/>
              <a:defRPr sz="3747"/>
            </a:lvl6pPr>
            <a:lvl7pPr marL="5074045" indent="0">
              <a:buNone/>
              <a:defRPr sz="3747"/>
            </a:lvl7pPr>
            <a:lvl8pPr marL="5919722" indent="0">
              <a:buNone/>
              <a:defRPr sz="3747"/>
            </a:lvl8pPr>
            <a:lvl9pPr marL="6765400" indent="0">
              <a:buNone/>
              <a:defRPr sz="3747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1"/>
            <a:ext cx="17282160" cy="4224972"/>
          </a:xfrm>
        </p:spPr>
        <p:txBody>
          <a:bodyPr/>
          <a:lstStyle>
            <a:lvl1pPr marL="0" indent="0">
              <a:buNone/>
              <a:defRPr sz="2750"/>
            </a:lvl1pPr>
            <a:lvl2pPr marL="845684" indent="0">
              <a:buNone/>
              <a:defRPr sz="2333"/>
            </a:lvl2pPr>
            <a:lvl3pPr marL="1691351" indent="0">
              <a:buNone/>
              <a:defRPr sz="1916"/>
            </a:lvl3pPr>
            <a:lvl4pPr marL="2537031" indent="0">
              <a:buNone/>
              <a:defRPr sz="1916"/>
            </a:lvl4pPr>
            <a:lvl5pPr marL="3382704" indent="0">
              <a:buNone/>
              <a:defRPr sz="1916"/>
            </a:lvl5pPr>
            <a:lvl6pPr marL="4228367" indent="0">
              <a:buNone/>
              <a:defRPr sz="1916"/>
            </a:lvl6pPr>
            <a:lvl7pPr marL="5074045" indent="0">
              <a:buNone/>
              <a:defRPr sz="1916"/>
            </a:lvl7pPr>
            <a:lvl8pPr marL="5919722" indent="0">
              <a:buNone/>
              <a:defRPr sz="1916"/>
            </a:lvl8pPr>
            <a:lvl9pPr marL="6765400" indent="0">
              <a:buNone/>
              <a:defRPr sz="191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1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1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1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229" tIns="169176" rIns="338229" bIns="16917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</p:sldLayout>
</file>

<file path=ppt/slideLayouts/slideLayout1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</p:sldLayout>
</file>

<file path=ppt/slideLayouts/slideLayout13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7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8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887" indent="0">
              <a:buNone/>
              <a:defRPr sz="6914"/>
            </a:lvl2pPr>
            <a:lvl3pPr marL="3381776" indent="0">
              <a:buNone/>
              <a:defRPr sz="6082"/>
            </a:lvl3pPr>
            <a:lvl4pPr marL="5072652" indent="0">
              <a:buNone/>
              <a:defRPr sz="5249"/>
            </a:lvl4pPr>
            <a:lvl5pPr marL="6763535" indent="0">
              <a:buNone/>
              <a:defRPr sz="5249"/>
            </a:lvl5pPr>
            <a:lvl6pPr marL="8454416" indent="0">
              <a:buNone/>
              <a:defRPr sz="5249"/>
            </a:lvl6pPr>
            <a:lvl7pPr marL="10145319" indent="0">
              <a:buNone/>
              <a:defRPr sz="5249"/>
            </a:lvl7pPr>
            <a:lvl8pPr marL="11836189" indent="0">
              <a:buNone/>
              <a:defRPr sz="5249"/>
            </a:lvl8pPr>
            <a:lvl9pPr marL="1352707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1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1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887" indent="0">
              <a:buNone/>
              <a:defRPr sz="7499" b="1"/>
            </a:lvl2pPr>
            <a:lvl3pPr marL="3381776" indent="0">
              <a:buNone/>
              <a:defRPr sz="6914" b="1"/>
            </a:lvl3pPr>
            <a:lvl4pPr marL="5072652" indent="0">
              <a:buNone/>
              <a:defRPr sz="6082" b="1"/>
            </a:lvl4pPr>
            <a:lvl5pPr marL="6763535" indent="0">
              <a:buNone/>
              <a:defRPr sz="6082" b="1"/>
            </a:lvl5pPr>
            <a:lvl6pPr marL="8454416" indent="0">
              <a:buNone/>
              <a:defRPr sz="6082" b="1"/>
            </a:lvl6pPr>
            <a:lvl7pPr marL="10145319" indent="0">
              <a:buNone/>
              <a:defRPr sz="6082" b="1"/>
            </a:lvl7pPr>
            <a:lvl8pPr marL="11836189" indent="0">
              <a:buNone/>
              <a:defRPr sz="6082" b="1"/>
            </a:lvl8pPr>
            <a:lvl9pPr marL="1352707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887" indent="0">
              <a:buNone/>
              <a:defRPr sz="7499" b="1"/>
            </a:lvl2pPr>
            <a:lvl3pPr marL="3381776" indent="0">
              <a:buNone/>
              <a:defRPr sz="6914" b="1"/>
            </a:lvl3pPr>
            <a:lvl4pPr marL="5072652" indent="0">
              <a:buNone/>
              <a:defRPr sz="6082" b="1"/>
            </a:lvl4pPr>
            <a:lvl5pPr marL="6763535" indent="0">
              <a:buNone/>
              <a:defRPr sz="6082" b="1"/>
            </a:lvl5pPr>
            <a:lvl6pPr marL="8454416" indent="0">
              <a:buNone/>
              <a:defRPr sz="6082" b="1"/>
            </a:lvl6pPr>
            <a:lvl7pPr marL="10145319" indent="0">
              <a:buNone/>
              <a:defRPr sz="6082" b="1"/>
            </a:lvl7pPr>
            <a:lvl8pPr marL="11836189" indent="0">
              <a:buNone/>
              <a:defRPr sz="6082" b="1"/>
            </a:lvl8pPr>
            <a:lvl9pPr marL="1352707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1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13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1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887" indent="0">
              <a:buNone/>
              <a:defRPr sz="4583"/>
            </a:lvl2pPr>
            <a:lvl3pPr marL="3381776" indent="0">
              <a:buNone/>
              <a:defRPr sz="3747"/>
            </a:lvl3pPr>
            <a:lvl4pPr marL="5072652" indent="0">
              <a:buNone/>
              <a:defRPr sz="3333"/>
            </a:lvl4pPr>
            <a:lvl5pPr marL="6763535" indent="0">
              <a:buNone/>
              <a:defRPr sz="3333"/>
            </a:lvl5pPr>
            <a:lvl6pPr marL="8454416" indent="0">
              <a:buNone/>
              <a:defRPr sz="3333"/>
            </a:lvl6pPr>
            <a:lvl7pPr marL="10145319" indent="0">
              <a:buNone/>
              <a:defRPr sz="3333"/>
            </a:lvl7pPr>
            <a:lvl8pPr marL="11836189" indent="0">
              <a:buNone/>
              <a:defRPr sz="3333"/>
            </a:lvl8pPr>
            <a:lvl9pPr marL="1352707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13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0887" indent="0">
              <a:buNone/>
              <a:defRPr sz="10415"/>
            </a:lvl2pPr>
            <a:lvl3pPr marL="3381776" indent="0">
              <a:buNone/>
              <a:defRPr sz="8997"/>
            </a:lvl3pPr>
            <a:lvl4pPr marL="5072652" indent="0">
              <a:buNone/>
              <a:defRPr sz="7499"/>
            </a:lvl4pPr>
            <a:lvl5pPr marL="6763535" indent="0">
              <a:buNone/>
              <a:defRPr sz="7499"/>
            </a:lvl5pPr>
            <a:lvl6pPr marL="8454416" indent="0">
              <a:buNone/>
              <a:defRPr sz="7499"/>
            </a:lvl6pPr>
            <a:lvl7pPr marL="10145319" indent="0">
              <a:buNone/>
              <a:defRPr sz="7499"/>
            </a:lvl7pPr>
            <a:lvl8pPr marL="11836189" indent="0">
              <a:buNone/>
              <a:defRPr sz="7499"/>
            </a:lvl8pPr>
            <a:lvl9pPr marL="1352707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887" indent="0">
              <a:buNone/>
              <a:defRPr sz="4583"/>
            </a:lvl2pPr>
            <a:lvl3pPr marL="3381776" indent="0">
              <a:buNone/>
              <a:defRPr sz="3747"/>
            </a:lvl3pPr>
            <a:lvl4pPr marL="5072652" indent="0">
              <a:buNone/>
              <a:defRPr sz="3333"/>
            </a:lvl4pPr>
            <a:lvl5pPr marL="6763535" indent="0">
              <a:buNone/>
              <a:defRPr sz="3333"/>
            </a:lvl5pPr>
            <a:lvl6pPr marL="8454416" indent="0">
              <a:buNone/>
              <a:defRPr sz="3333"/>
            </a:lvl6pPr>
            <a:lvl7pPr marL="10145319" indent="0">
              <a:buNone/>
              <a:defRPr sz="3333"/>
            </a:lvl7pPr>
            <a:lvl8pPr marL="11836189" indent="0">
              <a:buNone/>
              <a:defRPr sz="3333"/>
            </a:lvl8pPr>
            <a:lvl9pPr marL="1352707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1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1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134" tIns="169132" rIns="338134" bIns="16913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</p:sldLayout>
</file>

<file path=ppt/slideLayouts/slideLayout1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</p:sldLayout>
</file>

<file path=ppt/slideLayouts/slideLayout13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8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421" indent="0">
              <a:buNone/>
              <a:defRPr sz="6914"/>
            </a:lvl2pPr>
            <a:lvl3pPr marL="3380847" indent="0">
              <a:buNone/>
              <a:defRPr sz="6082"/>
            </a:lvl3pPr>
            <a:lvl4pPr marL="5071255" indent="0">
              <a:buNone/>
              <a:defRPr sz="5249"/>
            </a:lvl4pPr>
            <a:lvl5pPr marL="6761678" indent="0">
              <a:buNone/>
              <a:defRPr sz="5249"/>
            </a:lvl5pPr>
            <a:lvl6pPr marL="8452092" indent="0">
              <a:buNone/>
              <a:defRPr sz="5249"/>
            </a:lvl6pPr>
            <a:lvl7pPr marL="10142531" indent="0">
              <a:buNone/>
              <a:defRPr sz="5249"/>
            </a:lvl7pPr>
            <a:lvl8pPr marL="11832937" indent="0">
              <a:buNone/>
              <a:defRPr sz="5249"/>
            </a:lvl8pPr>
            <a:lvl9pPr marL="1352335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1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1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421" indent="0">
              <a:buNone/>
              <a:defRPr sz="7499" b="1"/>
            </a:lvl2pPr>
            <a:lvl3pPr marL="3380847" indent="0">
              <a:buNone/>
              <a:defRPr sz="6914" b="1"/>
            </a:lvl3pPr>
            <a:lvl4pPr marL="5071255" indent="0">
              <a:buNone/>
              <a:defRPr sz="6082" b="1"/>
            </a:lvl4pPr>
            <a:lvl5pPr marL="6761678" indent="0">
              <a:buNone/>
              <a:defRPr sz="6082" b="1"/>
            </a:lvl5pPr>
            <a:lvl6pPr marL="8452092" indent="0">
              <a:buNone/>
              <a:defRPr sz="6082" b="1"/>
            </a:lvl6pPr>
            <a:lvl7pPr marL="10142531" indent="0">
              <a:buNone/>
              <a:defRPr sz="6082" b="1"/>
            </a:lvl7pPr>
            <a:lvl8pPr marL="11832937" indent="0">
              <a:buNone/>
              <a:defRPr sz="6082" b="1"/>
            </a:lvl8pPr>
            <a:lvl9pPr marL="1352335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421" indent="0">
              <a:buNone/>
              <a:defRPr sz="7499" b="1"/>
            </a:lvl2pPr>
            <a:lvl3pPr marL="3380847" indent="0">
              <a:buNone/>
              <a:defRPr sz="6914" b="1"/>
            </a:lvl3pPr>
            <a:lvl4pPr marL="5071255" indent="0">
              <a:buNone/>
              <a:defRPr sz="6082" b="1"/>
            </a:lvl4pPr>
            <a:lvl5pPr marL="6761678" indent="0">
              <a:buNone/>
              <a:defRPr sz="6082" b="1"/>
            </a:lvl5pPr>
            <a:lvl6pPr marL="8452092" indent="0">
              <a:buNone/>
              <a:defRPr sz="6082" b="1"/>
            </a:lvl6pPr>
            <a:lvl7pPr marL="10142531" indent="0">
              <a:buNone/>
              <a:defRPr sz="6082" b="1"/>
            </a:lvl7pPr>
            <a:lvl8pPr marL="11832937" indent="0">
              <a:buNone/>
              <a:defRPr sz="6082" b="1"/>
            </a:lvl8pPr>
            <a:lvl9pPr marL="1352335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1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1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1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421" indent="0">
              <a:buNone/>
              <a:defRPr sz="4583"/>
            </a:lvl2pPr>
            <a:lvl3pPr marL="3380847" indent="0">
              <a:buNone/>
              <a:defRPr sz="3747"/>
            </a:lvl3pPr>
            <a:lvl4pPr marL="5071255" indent="0">
              <a:buNone/>
              <a:defRPr sz="3333"/>
            </a:lvl4pPr>
            <a:lvl5pPr marL="6761678" indent="0">
              <a:buNone/>
              <a:defRPr sz="3333"/>
            </a:lvl5pPr>
            <a:lvl6pPr marL="8452092" indent="0">
              <a:buNone/>
              <a:defRPr sz="3333"/>
            </a:lvl6pPr>
            <a:lvl7pPr marL="10142531" indent="0">
              <a:buNone/>
              <a:defRPr sz="3333"/>
            </a:lvl7pPr>
            <a:lvl8pPr marL="11832937" indent="0">
              <a:buNone/>
              <a:defRPr sz="3333"/>
            </a:lvl8pPr>
            <a:lvl9pPr marL="1352335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13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0421" indent="0">
              <a:buNone/>
              <a:defRPr sz="10415"/>
            </a:lvl2pPr>
            <a:lvl3pPr marL="3380847" indent="0">
              <a:buNone/>
              <a:defRPr sz="8997"/>
            </a:lvl3pPr>
            <a:lvl4pPr marL="5071255" indent="0">
              <a:buNone/>
              <a:defRPr sz="7499"/>
            </a:lvl4pPr>
            <a:lvl5pPr marL="6761678" indent="0">
              <a:buNone/>
              <a:defRPr sz="7499"/>
            </a:lvl5pPr>
            <a:lvl6pPr marL="8452092" indent="0">
              <a:buNone/>
              <a:defRPr sz="7499"/>
            </a:lvl6pPr>
            <a:lvl7pPr marL="10142531" indent="0">
              <a:buNone/>
              <a:defRPr sz="7499"/>
            </a:lvl7pPr>
            <a:lvl8pPr marL="11832937" indent="0">
              <a:buNone/>
              <a:defRPr sz="7499"/>
            </a:lvl8pPr>
            <a:lvl9pPr marL="1352335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421" indent="0">
              <a:buNone/>
              <a:defRPr sz="4583"/>
            </a:lvl2pPr>
            <a:lvl3pPr marL="3380847" indent="0">
              <a:buNone/>
              <a:defRPr sz="3747"/>
            </a:lvl3pPr>
            <a:lvl4pPr marL="5071255" indent="0">
              <a:buNone/>
              <a:defRPr sz="3333"/>
            </a:lvl4pPr>
            <a:lvl5pPr marL="6761678" indent="0">
              <a:buNone/>
              <a:defRPr sz="3333"/>
            </a:lvl5pPr>
            <a:lvl6pPr marL="8452092" indent="0">
              <a:buNone/>
              <a:defRPr sz="3333"/>
            </a:lvl6pPr>
            <a:lvl7pPr marL="10142531" indent="0">
              <a:buNone/>
              <a:defRPr sz="3333"/>
            </a:lvl7pPr>
            <a:lvl8pPr marL="11832937" indent="0">
              <a:buNone/>
              <a:defRPr sz="3333"/>
            </a:lvl8pPr>
            <a:lvl9pPr marL="1352335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1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1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1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041" tIns="169086" rIns="338041" bIns="1690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703" tIns="202930" rIns="405703" bIns="20293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</p:sldLayout>
</file>

<file path=ppt/slideLayouts/slideLayout1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</p:sldLayout>
</file>

<file path=ppt/slideLayouts/slideLayout1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95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955" indent="0">
              <a:buNone/>
              <a:defRPr sz="6914"/>
            </a:lvl2pPr>
            <a:lvl3pPr marL="3379917" indent="0">
              <a:buNone/>
              <a:defRPr sz="6082"/>
            </a:lvl3pPr>
            <a:lvl4pPr marL="5069861" indent="0">
              <a:buNone/>
              <a:defRPr sz="5249"/>
            </a:lvl4pPr>
            <a:lvl5pPr marL="6759819" indent="0">
              <a:buNone/>
              <a:defRPr sz="5249"/>
            </a:lvl5pPr>
            <a:lvl6pPr marL="8449767" indent="0">
              <a:buNone/>
              <a:defRPr sz="5249"/>
            </a:lvl6pPr>
            <a:lvl7pPr marL="10139741" indent="0">
              <a:buNone/>
              <a:defRPr sz="5249"/>
            </a:lvl7pPr>
            <a:lvl8pPr marL="11829683" indent="0">
              <a:buNone/>
              <a:defRPr sz="5249"/>
            </a:lvl8pPr>
            <a:lvl9pPr marL="135196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1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1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955" indent="0">
              <a:buNone/>
              <a:defRPr sz="7499" b="1"/>
            </a:lvl2pPr>
            <a:lvl3pPr marL="3379917" indent="0">
              <a:buNone/>
              <a:defRPr sz="6914" b="1"/>
            </a:lvl3pPr>
            <a:lvl4pPr marL="5069861" indent="0">
              <a:buNone/>
              <a:defRPr sz="6082" b="1"/>
            </a:lvl4pPr>
            <a:lvl5pPr marL="6759819" indent="0">
              <a:buNone/>
              <a:defRPr sz="6082" b="1"/>
            </a:lvl5pPr>
            <a:lvl6pPr marL="8449767" indent="0">
              <a:buNone/>
              <a:defRPr sz="6082" b="1"/>
            </a:lvl6pPr>
            <a:lvl7pPr marL="10139741" indent="0">
              <a:buNone/>
              <a:defRPr sz="6082" b="1"/>
            </a:lvl7pPr>
            <a:lvl8pPr marL="11829683" indent="0">
              <a:buNone/>
              <a:defRPr sz="6082" b="1"/>
            </a:lvl8pPr>
            <a:lvl9pPr marL="135196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955" indent="0">
              <a:buNone/>
              <a:defRPr sz="7499" b="1"/>
            </a:lvl2pPr>
            <a:lvl3pPr marL="3379917" indent="0">
              <a:buNone/>
              <a:defRPr sz="6914" b="1"/>
            </a:lvl3pPr>
            <a:lvl4pPr marL="5069861" indent="0">
              <a:buNone/>
              <a:defRPr sz="6082" b="1"/>
            </a:lvl4pPr>
            <a:lvl5pPr marL="6759819" indent="0">
              <a:buNone/>
              <a:defRPr sz="6082" b="1"/>
            </a:lvl5pPr>
            <a:lvl6pPr marL="8449767" indent="0">
              <a:buNone/>
              <a:defRPr sz="6082" b="1"/>
            </a:lvl6pPr>
            <a:lvl7pPr marL="10139741" indent="0">
              <a:buNone/>
              <a:defRPr sz="6082" b="1"/>
            </a:lvl7pPr>
            <a:lvl8pPr marL="11829683" indent="0">
              <a:buNone/>
              <a:defRPr sz="6082" b="1"/>
            </a:lvl8pPr>
            <a:lvl9pPr marL="135196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1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1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1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4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955" indent="0">
              <a:buNone/>
              <a:defRPr sz="4583"/>
            </a:lvl2pPr>
            <a:lvl3pPr marL="3379917" indent="0">
              <a:buNone/>
              <a:defRPr sz="3747"/>
            </a:lvl3pPr>
            <a:lvl4pPr marL="5069861" indent="0">
              <a:buNone/>
              <a:defRPr sz="3333"/>
            </a:lvl4pPr>
            <a:lvl5pPr marL="6759819" indent="0">
              <a:buNone/>
              <a:defRPr sz="3333"/>
            </a:lvl5pPr>
            <a:lvl6pPr marL="8449767" indent="0">
              <a:buNone/>
              <a:defRPr sz="3333"/>
            </a:lvl6pPr>
            <a:lvl7pPr marL="10139741" indent="0">
              <a:buNone/>
              <a:defRPr sz="3333"/>
            </a:lvl7pPr>
            <a:lvl8pPr marL="11829683" indent="0">
              <a:buNone/>
              <a:defRPr sz="3333"/>
            </a:lvl8pPr>
            <a:lvl9pPr marL="135196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1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9955" indent="0">
              <a:buNone/>
              <a:defRPr sz="10415"/>
            </a:lvl2pPr>
            <a:lvl3pPr marL="3379917" indent="0">
              <a:buNone/>
              <a:defRPr sz="8997"/>
            </a:lvl3pPr>
            <a:lvl4pPr marL="5069861" indent="0">
              <a:buNone/>
              <a:defRPr sz="7499"/>
            </a:lvl4pPr>
            <a:lvl5pPr marL="6759819" indent="0">
              <a:buNone/>
              <a:defRPr sz="7499"/>
            </a:lvl5pPr>
            <a:lvl6pPr marL="8449767" indent="0">
              <a:buNone/>
              <a:defRPr sz="7499"/>
            </a:lvl6pPr>
            <a:lvl7pPr marL="10139741" indent="0">
              <a:buNone/>
              <a:defRPr sz="7499"/>
            </a:lvl7pPr>
            <a:lvl8pPr marL="11829683" indent="0">
              <a:buNone/>
              <a:defRPr sz="7499"/>
            </a:lvl8pPr>
            <a:lvl9pPr marL="135196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955" indent="0">
              <a:buNone/>
              <a:defRPr sz="4583"/>
            </a:lvl2pPr>
            <a:lvl3pPr marL="3379917" indent="0">
              <a:buNone/>
              <a:defRPr sz="3747"/>
            </a:lvl3pPr>
            <a:lvl4pPr marL="5069861" indent="0">
              <a:buNone/>
              <a:defRPr sz="3333"/>
            </a:lvl4pPr>
            <a:lvl5pPr marL="6759819" indent="0">
              <a:buNone/>
              <a:defRPr sz="3333"/>
            </a:lvl5pPr>
            <a:lvl6pPr marL="8449767" indent="0">
              <a:buNone/>
              <a:defRPr sz="3333"/>
            </a:lvl6pPr>
            <a:lvl7pPr marL="10139741" indent="0">
              <a:buNone/>
              <a:defRPr sz="3333"/>
            </a:lvl7pPr>
            <a:lvl8pPr marL="11829683" indent="0">
              <a:buNone/>
              <a:defRPr sz="3333"/>
            </a:lvl8pPr>
            <a:lvl9pPr marL="135196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1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1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1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490"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3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490"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6841902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7900860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689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8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8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7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7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6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2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15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1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7" y="6825590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7441927"/>
            <a:ext cx="25923241" cy="24716487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13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0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949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898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846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795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744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69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2643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1591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1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53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53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1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490" indent="0">
              <a:buNone/>
              <a:defRPr sz="7499" b="1"/>
            </a:lvl2pPr>
            <a:lvl3pPr marL="3378988" indent="0">
              <a:buNone/>
              <a:defRPr sz="6914" b="1"/>
            </a:lvl3pPr>
            <a:lvl4pPr marL="5068468" indent="0">
              <a:buNone/>
              <a:defRPr sz="6082" b="1"/>
            </a:lvl4pPr>
            <a:lvl5pPr marL="6757958" indent="0">
              <a:buNone/>
              <a:defRPr sz="6082" b="1"/>
            </a:lvl5pPr>
            <a:lvl6pPr marL="8447443" indent="0">
              <a:buNone/>
              <a:defRPr sz="6082" b="1"/>
            </a:lvl6pPr>
            <a:lvl7pPr marL="10136952" indent="0">
              <a:buNone/>
              <a:defRPr sz="6082" b="1"/>
            </a:lvl7pPr>
            <a:lvl8pPr marL="11826430" indent="0">
              <a:buNone/>
              <a:defRPr sz="6082" b="1"/>
            </a:lvl8pPr>
            <a:lvl9pPr marL="1351591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9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490" indent="0">
              <a:buNone/>
              <a:defRPr sz="7499" b="1"/>
            </a:lvl2pPr>
            <a:lvl3pPr marL="3378988" indent="0">
              <a:buNone/>
              <a:defRPr sz="6914" b="1"/>
            </a:lvl3pPr>
            <a:lvl4pPr marL="5068468" indent="0">
              <a:buNone/>
              <a:defRPr sz="6082" b="1"/>
            </a:lvl4pPr>
            <a:lvl5pPr marL="6757958" indent="0">
              <a:buNone/>
              <a:defRPr sz="6082" b="1"/>
            </a:lvl5pPr>
            <a:lvl6pPr marL="8447443" indent="0">
              <a:buNone/>
              <a:defRPr sz="6082" b="1"/>
            </a:lvl6pPr>
            <a:lvl7pPr marL="10136952" indent="0">
              <a:buNone/>
              <a:defRPr sz="6082" b="1"/>
            </a:lvl7pPr>
            <a:lvl8pPr marL="11826430" indent="0">
              <a:buNone/>
              <a:defRPr sz="6082" b="1"/>
            </a:lvl8pPr>
            <a:lvl9pPr marL="1351591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9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1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1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1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490" indent="0">
              <a:buNone/>
              <a:defRPr sz="4583"/>
            </a:lvl2pPr>
            <a:lvl3pPr marL="3378988" indent="0">
              <a:buNone/>
              <a:defRPr sz="3747"/>
            </a:lvl3pPr>
            <a:lvl4pPr marL="5068468" indent="0">
              <a:buNone/>
              <a:defRPr sz="3333"/>
            </a:lvl4pPr>
            <a:lvl5pPr marL="6757958" indent="0">
              <a:buNone/>
              <a:defRPr sz="3333"/>
            </a:lvl5pPr>
            <a:lvl6pPr marL="8447443" indent="0">
              <a:buNone/>
              <a:defRPr sz="3333"/>
            </a:lvl6pPr>
            <a:lvl7pPr marL="10136952" indent="0">
              <a:buNone/>
              <a:defRPr sz="3333"/>
            </a:lvl7pPr>
            <a:lvl8pPr marL="11826430" indent="0">
              <a:buNone/>
              <a:defRPr sz="3333"/>
            </a:lvl8pPr>
            <a:lvl9pPr marL="1351591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13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2079"/>
            </a:lvl1pPr>
            <a:lvl2pPr marL="1689490" indent="0">
              <a:buNone/>
              <a:defRPr sz="10415"/>
            </a:lvl2pPr>
            <a:lvl3pPr marL="3378988" indent="0">
              <a:buNone/>
              <a:defRPr sz="8997"/>
            </a:lvl3pPr>
            <a:lvl4pPr marL="5068468" indent="0">
              <a:buNone/>
              <a:defRPr sz="7499"/>
            </a:lvl4pPr>
            <a:lvl5pPr marL="6757958" indent="0">
              <a:buNone/>
              <a:defRPr sz="7499"/>
            </a:lvl5pPr>
            <a:lvl6pPr marL="8447443" indent="0">
              <a:buNone/>
              <a:defRPr sz="7499"/>
            </a:lvl6pPr>
            <a:lvl7pPr marL="10136952" indent="0">
              <a:buNone/>
              <a:defRPr sz="7499"/>
            </a:lvl7pPr>
            <a:lvl8pPr marL="11826430" indent="0">
              <a:buNone/>
              <a:defRPr sz="7499"/>
            </a:lvl8pPr>
            <a:lvl9pPr marL="1351591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490" indent="0">
              <a:buNone/>
              <a:defRPr sz="4583"/>
            </a:lvl2pPr>
            <a:lvl3pPr marL="3378988" indent="0">
              <a:buNone/>
              <a:defRPr sz="3747"/>
            </a:lvl3pPr>
            <a:lvl4pPr marL="5068468" indent="0">
              <a:buNone/>
              <a:defRPr sz="3333"/>
            </a:lvl4pPr>
            <a:lvl5pPr marL="6757958" indent="0">
              <a:buNone/>
              <a:defRPr sz="3333"/>
            </a:lvl5pPr>
            <a:lvl6pPr marL="8447443" indent="0">
              <a:buNone/>
              <a:defRPr sz="3333"/>
            </a:lvl6pPr>
            <a:lvl7pPr marL="10136952" indent="0">
              <a:buNone/>
              <a:defRPr sz="3333"/>
            </a:lvl7pPr>
            <a:lvl8pPr marL="11826430" indent="0">
              <a:buNone/>
              <a:defRPr sz="3333"/>
            </a:lvl8pPr>
            <a:lvl9pPr marL="1351591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1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1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0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1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854" tIns="168997" rIns="337854" bIns="1689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478" tIns="202823" rIns="405478" bIns="20282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</p:sldLayout>
</file>

<file path=ppt/slideLayouts/slideLayout1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</p:sldLayout>
</file>

<file path=ppt/slideLayouts/slideLayout1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027" indent="0">
              <a:buNone/>
              <a:defRPr sz="6914"/>
            </a:lvl2pPr>
            <a:lvl3pPr marL="3378057" indent="0">
              <a:buNone/>
              <a:defRPr sz="6082"/>
            </a:lvl3pPr>
            <a:lvl4pPr marL="5067071" indent="0">
              <a:buNone/>
              <a:defRPr sz="5249"/>
            </a:lvl4pPr>
            <a:lvl5pPr marL="6756099" indent="0">
              <a:buNone/>
              <a:defRPr sz="5249"/>
            </a:lvl5pPr>
            <a:lvl6pPr marL="8445119" indent="0">
              <a:buNone/>
              <a:defRPr sz="5249"/>
            </a:lvl6pPr>
            <a:lvl7pPr marL="10134163" indent="0">
              <a:buNone/>
              <a:defRPr sz="5249"/>
            </a:lvl7pPr>
            <a:lvl8pPr marL="11823175" indent="0">
              <a:buNone/>
              <a:defRPr sz="5249"/>
            </a:lvl8pPr>
            <a:lvl9pPr marL="1351219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1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1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027" indent="0">
              <a:buNone/>
              <a:defRPr sz="7499" b="1"/>
            </a:lvl2pPr>
            <a:lvl3pPr marL="3378057" indent="0">
              <a:buNone/>
              <a:defRPr sz="6914" b="1"/>
            </a:lvl3pPr>
            <a:lvl4pPr marL="5067071" indent="0">
              <a:buNone/>
              <a:defRPr sz="6082" b="1"/>
            </a:lvl4pPr>
            <a:lvl5pPr marL="6756099" indent="0">
              <a:buNone/>
              <a:defRPr sz="6082" b="1"/>
            </a:lvl5pPr>
            <a:lvl6pPr marL="8445119" indent="0">
              <a:buNone/>
              <a:defRPr sz="6082" b="1"/>
            </a:lvl6pPr>
            <a:lvl7pPr marL="10134163" indent="0">
              <a:buNone/>
              <a:defRPr sz="6082" b="1"/>
            </a:lvl7pPr>
            <a:lvl8pPr marL="11823175" indent="0">
              <a:buNone/>
              <a:defRPr sz="6082" b="1"/>
            </a:lvl8pPr>
            <a:lvl9pPr marL="1351219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027" indent="0">
              <a:buNone/>
              <a:defRPr sz="7499" b="1"/>
            </a:lvl2pPr>
            <a:lvl3pPr marL="3378057" indent="0">
              <a:buNone/>
              <a:defRPr sz="6914" b="1"/>
            </a:lvl3pPr>
            <a:lvl4pPr marL="5067071" indent="0">
              <a:buNone/>
              <a:defRPr sz="6082" b="1"/>
            </a:lvl4pPr>
            <a:lvl5pPr marL="6756099" indent="0">
              <a:buNone/>
              <a:defRPr sz="6082" b="1"/>
            </a:lvl5pPr>
            <a:lvl6pPr marL="8445119" indent="0">
              <a:buNone/>
              <a:defRPr sz="6082" b="1"/>
            </a:lvl6pPr>
            <a:lvl7pPr marL="10134163" indent="0">
              <a:buNone/>
              <a:defRPr sz="6082" b="1"/>
            </a:lvl7pPr>
            <a:lvl8pPr marL="11823175" indent="0">
              <a:buNone/>
              <a:defRPr sz="6082" b="1"/>
            </a:lvl8pPr>
            <a:lvl9pPr marL="1351219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1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1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1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027" indent="0">
              <a:buNone/>
              <a:defRPr sz="4583"/>
            </a:lvl2pPr>
            <a:lvl3pPr marL="3378057" indent="0">
              <a:buNone/>
              <a:defRPr sz="3747"/>
            </a:lvl3pPr>
            <a:lvl4pPr marL="5067071" indent="0">
              <a:buNone/>
              <a:defRPr sz="3333"/>
            </a:lvl4pPr>
            <a:lvl5pPr marL="6756099" indent="0">
              <a:buNone/>
              <a:defRPr sz="3333"/>
            </a:lvl5pPr>
            <a:lvl6pPr marL="8445119" indent="0">
              <a:buNone/>
              <a:defRPr sz="3333"/>
            </a:lvl6pPr>
            <a:lvl7pPr marL="10134163" indent="0">
              <a:buNone/>
              <a:defRPr sz="3333"/>
            </a:lvl7pPr>
            <a:lvl8pPr marL="11823175" indent="0">
              <a:buNone/>
              <a:defRPr sz="3333"/>
            </a:lvl8pPr>
            <a:lvl9pPr marL="1351219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1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9027" indent="0">
              <a:buNone/>
              <a:defRPr sz="10415"/>
            </a:lvl2pPr>
            <a:lvl3pPr marL="3378057" indent="0">
              <a:buNone/>
              <a:defRPr sz="8997"/>
            </a:lvl3pPr>
            <a:lvl4pPr marL="5067071" indent="0">
              <a:buNone/>
              <a:defRPr sz="7499"/>
            </a:lvl4pPr>
            <a:lvl5pPr marL="6756099" indent="0">
              <a:buNone/>
              <a:defRPr sz="7499"/>
            </a:lvl5pPr>
            <a:lvl6pPr marL="8445119" indent="0">
              <a:buNone/>
              <a:defRPr sz="7499"/>
            </a:lvl6pPr>
            <a:lvl7pPr marL="10134163" indent="0">
              <a:buNone/>
              <a:defRPr sz="7499"/>
            </a:lvl7pPr>
            <a:lvl8pPr marL="11823175" indent="0">
              <a:buNone/>
              <a:defRPr sz="7499"/>
            </a:lvl8pPr>
            <a:lvl9pPr marL="1351219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027" indent="0">
              <a:buNone/>
              <a:defRPr sz="4583"/>
            </a:lvl2pPr>
            <a:lvl3pPr marL="3378057" indent="0">
              <a:buNone/>
              <a:defRPr sz="3747"/>
            </a:lvl3pPr>
            <a:lvl4pPr marL="5067071" indent="0">
              <a:buNone/>
              <a:defRPr sz="3333"/>
            </a:lvl4pPr>
            <a:lvl5pPr marL="6756099" indent="0">
              <a:buNone/>
              <a:defRPr sz="3333"/>
            </a:lvl5pPr>
            <a:lvl6pPr marL="8445119" indent="0">
              <a:buNone/>
              <a:defRPr sz="3333"/>
            </a:lvl6pPr>
            <a:lvl7pPr marL="10134163" indent="0">
              <a:buNone/>
              <a:defRPr sz="3333"/>
            </a:lvl7pPr>
            <a:lvl8pPr marL="11823175" indent="0">
              <a:buNone/>
              <a:defRPr sz="3333"/>
            </a:lvl8pPr>
            <a:lvl9pPr marL="1351219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1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1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1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91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8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4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2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1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9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8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</p:sldLayout>
</file>

<file path=ppt/slideLayouts/slideLayout1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</p:sldLayout>
</file>

<file path=ppt/slideLayouts/slideLayout13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1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8562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7127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56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424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279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137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992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84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</p:sldLayout>
</file>

<file path=ppt/slideLayouts/slideLayout1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</p:sldLayout>
</file>

<file path=ppt/slideLayouts/slideLayout1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562" indent="0">
              <a:buNone/>
              <a:defRPr sz="7499" b="1"/>
            </a:lvl2pPr>
            <a:lvl3pPr marL="3377127" indent="0">
              <a:buNone/>
              <a:defRPr sz="6914" b="1"/>
            </a:lvl3pPr>
            <a:lvl4pPr marL="5065679" indent="0">
              <a:buNone/>
              <a:defRPr sz="6082" b="1"/>
            </a:lvl4pPr>
            <a:lvl5pPr marL="6754241" indent="0">
              <a:buNone/>
              <a:defRPr sz="6082" b="1"/>
            </a:lvl5pPr>
            <a:lvl6pPr marL="8442794" indent="0">
              <a:buNone/>
              <a:defRPr sz="6082" b="1"/>
            </a:lvl6pPr>
            <a:lvl7pPr marL="10131374" indent="0">
              <a:buNone/>
              <a:defRPr sz="6082" b="1"/>
            </a:lvl7pPr>
            <a:lvl8pPr marL="11819921" indent="0">
              <a:buNone/>
              <a:defRPr sz="6082" b="1"/>
            </a:lvl8pPr>
            <a:lvl9pPr marL="135084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562" indent="0">
              <a:buNone/>
              <a:defRPr sz="7499" b="1"/>
            </a:lvl2pPr>
            <a:lvl3pPr marL="3377127" indent="0">
              <a:buNone/>
              <a:defRPr sz="6914" b="1"/>
            </a:lvl3pPr>
            <a:lvl4pPr marL="5065679" indent="0">
              <a:buNone/>
              <a:defRPr sz="6082" b="1"/>
            </a:lvl4pPr>
            <a:lvl5pPr marL="6754241" indent="0">
              <a:buNone/>
              <a:defRPr sz="6082" b="1"/>
            </a:lvl5pPr>
            <a:lvl6pPr marL="8442794" indent="0">
              <a:buNone/>
              <a:defRPr sz="6082" b="1"/>
            </a:lvl6pPr>
            <a:lvl7pPr marL="10131374" indent="0">
              <a:buNone/>
              <a:defRPr sz="6082" b="1"/>
            </a:lvl7pPr>
            <a:lvl8pPr marL="11819921" indent="0">
              <a:buNone/>
              <a:defRPr sz="6082" b="1"/>
            </a:lvl8pPr>
            <a:lvl9pPr marL="135084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</p:sldLayout>
</file>

<file path=ppt/slideLayouts/slideLayout13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</p:sldLayout>
</file>

<file path=ppt/slideLayouts/slideLayout1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</p:sldLayout>
</file>

<file path=ppt/slideLayouts/slideLayout1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562" indent="0">
              <a:buNone/>
              <a:defRPr sz="4583"/>
            </a:lvl2pPr>
            <a:lvl3pPr marL="3377127" indent="0">
              <a:buNone/>
              <a:defRPr sz="3747"/>
            </a:lvl3pPr>
            <a:lvl4pPr marL="5065679" indent="0">
              <a:buNone/>
              <a:defRPr sz="3333"/>
            </a:lvl4pPr>
            <a:lvl5pPr marL="6754241" indent="0">
              <a:buNone/>
              <a:defRPr sz="3333"/>
            </a:lvl5pPr>
            <a:lvl6pPr marL="8442794" indent="0">
              <a:buNone/>
              <a:defRPr sz="3333"/>
            </a:lvl6pPr>
            <a:lvl7pPr marL="10131374" indent="0">
              <a:buNone/>
              <a:defRPr sz="3333"/>
            </a:lvl7pPr>
            <a:lvl8pPr marL="11819921" indent="0">
              <a:buNone/>
              <a:defRPr sz="3333"/>
            </a:lvl8pPr>
            <a:lvl9pPr marL="135084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</p:sldLayout>
</file>

<file path=ppt/slideLayouts/slideLayout13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8562" indent="0">
              <a:buNone/>
              <a:defRPr sz="10415"/>
            </a:lvl2pPr>
            <a:lvl3pPr marL="3377127" indent="0">
              <a:buNone/>
              <a:defRPr sz="8997"/>
            </a:lvl3pPr>
            <a:lvl4pPr marL="5065679" indent="0">
              <a:buNone/>
              <a:defRPr sz="7499"/>
            </a:lvl4pPr>
            <a:lvl5pPr marL="6754241" indent="0">
              <a:buNone/>
              <a:defRPr sz="7499"/>
            </a:lvl5pPr>
            <a:lvl6pPr marL="8442794" indent="0">
              <a:buNone/>
              <a:defRPr sz="7499"/>
            </a:lvl6pPr>
            <a:lvl7pPr marL="10131374" indent="0">
              <a:buNone/>
              <a:defRPr sz="7499"/>
            </a:lvl7pPr>
            <a:lvl8pPr marL="11819921" indent="0">
              <a:buNone/>
              <a:defRPr sz="7499"/>
            </a:lvl8pPr>
            <a:lvl9pPr marL="13508479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562" indent="0">
              <a:buNone/>
              <a:defRPr sz="4583"/>
            </a:lvl2pPr>
            <a:lvl3pPr marL="3377127" indent="0">
              <a:buNone/>
              <a:defRPr sz="3747"/>
            </a:lvl3pPr>
            <a:lvl4pPr marL="5065679" indent="0">
              <a:buNone/>
              <a:defRPr sz="3333"/>
            </a:lvl4pPr>
            <a:lvl5pPr marL="6754241" indent="0">
              <a:buNone/>
              <a:defRPr sz="3333"/>
            </a:lvl5pPr>
            <a:lvl6pPr marL="8442794" indent="0">
              <a:buNone/>
              <a:defRPr sz="3333"/>
            </a:lvl6pPr>
            <a:lvl7pPr marL="10131374" indent="0">
              <a:buNone/>
              <a:defRPr sz="3333"/>
            </a:lvl7pPr>
            <a:lvl8pPr marL="11819921" indent="0">
              <a:buNone/>
              <a:defRPr sz="3333"/>
            </a:lvl8pPr>
            <a:lvl9pPr marL="135084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</p:sldLayout>
</file>

<file path=ppt/slideLayouts/slideLayout1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</p:sldLayout>
</file>

<file path=ppt/slideLayouts/slideLayout1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20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20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</p:sldLayout>
</file>

<file path=ppt/slideLayouts/slideLayout1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666" tIns="168907" rIns="337666" bIns="1689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253" tIns="202715" rIns="405253" bIns="2027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</p:sldLayout>
</file>

<file path=ppt/slideLayouts/slideLayout1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</p:sldLayout>
</file>

<file path=ppt/slideLayouts/slideLayout1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8098" indent="0">
              <a:buNone/>
              <a:defRPr sz="6914"/>
            </a:lvl2pPr>
            <a:lvl3pPr marL="3376197" indent="0">
              <a:buNone/>
              <a:defRPr sz="6082"/>
            </a:lvl3pPr>
            <a:lvl4pPr marL="5064284" indent="0">
              <a:buNone/>
              <a:defRPr sz="5249"/>
            </a:lvl4pPr>
            <a:lvl5pPr marL="6752380" indent="0">
              <a:buNone/>
              <a:defRPr sz="5249"/>
            </a:lvl5pPr>
            <a:lvl6pPr marL="8440470" indent="0">
              <a:buNone/>
              <a:defRPr sz="5249"/>
            </a:lvl6pPr>
            <a:lvl7pPr marL="10128590" indent="0">
              <a:buNone/>
              <a:defRPr sz="5249"/>
            </a:lvl7pPr>
            <a:lvl8pPr marL="11816671" indent="0">
              <a:buNone/>
              <a:defRPr sz="5249"/>
            </a:lvl8pPr>
            <a:lvl9pPr marL="135047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1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1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098" indent="0">
              <a:buNone/>
              <a:defRPr sz="7499" b="1"/>
            </a:lvl2pPr>
            <a:lvl3pPr marL="3376197" indent="0">
              <a:buNone/>
              <a:defRPr sz="6914" b="1"/>
            </a:lvl3pPr>
            <a:lvl4pPr marL="5064284" indent="0">
              <a:buNone/>
              <a:defRPr sz="6082" b="1"/>
            </a:lvl4pPr>
            <a:lvl5pPr marL="6752380" indent="0">
              <a:buNone/>
              <a:defRPr sz="6082" b="1"/>
            </a:lvl5pPr>
            <a:lvl6pPr marL="8440470" indent="0">
              <a:buNone/>
              <a:defRPr sz="6082" b="1"/>
            </a:lvl6pPr>
            <a:lvl7pPr marL="10128590" indent="0">
              <a:buNone/>
              <a:defRPr sz="6082" b="1"/>
            </a:lvl7pPr>
            <a:lvl8pPr marL="11816671" indent="0">
              <a:buNone/>
              <a:defRPr sz="6082" b="1"/>
            </a:lvl8pPr>
            <a:lvl9pPr marL="135047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098" indent="0">
              <a:buNone/>
              <a:defRPr sz="7499" b="1"/>
            </a:lvl2pPr>
            <a:lvl3pPr marL="3376197" indent="0">
              <a:buNone/>
              <a:defRPr sz="6914" b="1"/>
            </a:lvl3pPr>
            <a:lvl4pPr marL="5064284" indent="0">
              <a:buNone/>
              <a:defRPr sz="6082" b="1"/>
            </a:lvl4pPr>
            <a:lvl5pPr marL="6752380" indent="0">
              <a:buNone/>
              <a:defRPr sz="6082" b="1"/>
            </a:lvl5pPr>
            <a:lvl6pPr marL="8440470" indent="0">
              <a:buNone/>
              <a:defRPr sz="6082" b="1"/>
            </a:lvl6pPr>
            <a:lvl7pPr marL="10128590" indent="0">
              <a:buNone/>
              <a:defRPr sz="6082" b="1"/>
            </a:lvl7pPr>
            <a:lvl8pPr marL="11816671" indent="0">
              <a:buNone/>
              <a:defRPr sz="6082" b="1"/>
            </a:lvl8pPr>
            <a:lvl9pPr marL="135047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1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1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1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098" indent="0">
              <a:buNone/>
              <a:defRPr sz="4583"/>
            </a:lvl2pPr>
            <a:lvl3pPr marL="3376197" indent="0">
              <a:buNone/>
              <a:defRPr sz="3747"/>
            </a:lvl3pPr>
            <a:lvl4pPr marL="5064284" indent="0">
              <a:buNone/>
              <a:defRPr sz="3333"/>
            </a:lvl4pPr>
            <a:lvl5pPr marL="6752380" indent="0">
              <a:buNone/>
              <a:defRPr sz="3333"/>
            </a:lvl5pPr>
            <a:lvl6pPr marL="8440470" indent="0">
              <a:buNone/>
              <a:defRPr sz="3333"/>
            </a:lvl6pPr>
            <a:lvl7pPr marL="10128590" indent="0">
              <a:buNone/>
              <a:defRPr sz="3333"/>
            </a:lvl7pPr>
            <a:lvl8pPr marL="11816671" indent="0">
              <a:buNone/>
              <a:defRPr sz="3333"/>
            </a:lvl8pPr>
            <a:lvl9pPr marL="135047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1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8098" indent="0">
              <a:buNone/>
              <a:defRPr sz="10415"/>
            </a:lvl2pPr>
            <a:lvl3pPr marL="3376197" indent="0">
              <a:buNone/>
              <a:defRPr sz="8997"/>
            </a:lvl3pPr>
            <a:lvl4pPr marL="5064284" indent="0">
              <a:buNone/>
              <a:defRPr sz="7499"/>
            </a:lvl4pPr>
            <a:lvl5pPr marL="6752380" indent="0">
              <a:buNone/>
              <a:defRPr sz="7499"/>
            </a:lvl5pPr>
            <a:lvl6pPr marL="8440470" indent="0">
              <a:buNone/>
              <a:defRPr sz="7499"/>
            </a:lvl6pPr>
            <a:lvl7pPr marL="10128590" indent="0">
              <a:buNone/>
              <a:defRPr sz="7499"/>
            </a:lvl7pPr>
            <a:lvl8pPr marL="11816671" indent="0">
              <a:buNone/>
              <a:defRPr sz="7499"/>
            </a:lvl8pPr>
            <a:lvl9pPr marL="135047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098" indent="0">
              <a:buNone/>
              <a:defRPr sz="4583"/>
            </a:lvl2pPr>
            <a:lvl3pPr marL="3376197" indent="0">
              <a:buNone/>
              <a:defRPr sz="3747"/>
            </a:lvl3pPr>
            <a:lvl4pPr marL="5064284" indent="0">
              <a:buNone/>
              <a:defRPr sz="3333"/>
            </a:lvl4pPr>
            <a:lvl5pPr marL="6752380" indent="0">
              <a:buNone/>
              <a:defRPr sz="3333"/>
            </a:lvl5pPr>
            <a:lvl6pPr marL="8440470" indent="0">
              <a:buNone/>
              <a:defRPr sz="3333"/>
            </a:lvl6pPr>
            <a:lvl7pPr marL="10128590" indent="0">
              <a:buNone/>
              <a:defRPr sz="3333"/>
            </a:lvl7pPr>
            <a:lvl8pPr marL="11816671" indent="0">
              <a:buNone/>
              <a:defRPr sz="3333"/>
            </a:lvl8pPr>
            <a:lvl9pPr marL="135047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1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1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1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225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7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5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38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25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3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1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1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1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48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24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7633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526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289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052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3814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2580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34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105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1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7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7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1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633" indent="0">
              <a:buNone/>
              <a:defRPr sz="7499" b="1"/>
            </a:lvl2pPr>
            <a:lvl3pPr marL="3375268" indent="0">
              <a:buNone/>
              <a:defRPr sz="6914" b="1"/>
            </a:lvl3pPr>
            <a:lvl4pPr marL="5062892" indent="0">
              <a:buNone/>
              <a:defRPr sz="6082" b="1"/>
            </a:lvl4pPr>
            <a:lvl5pPr marL="6750525" indent="0">
              <a:buNone/>
              <a:defRPr sz="6082" b="1"/>
            </a:lvl5pPr>
            <a:lvl6pPr marL="8438149" indent="0">
              <a:buNone/>
              <a:defRPr sz="6082" b="1"/>
            </a:lvl6pPr>
            <a:lvl7pPr marL="10125806" indent="0">
              <a:buNone/>
              <a:defRPr sz="6082" b="1"/>
            </a:lvl7pPr>
            <a:lvl8pPr marL="11813422" indent="0">
              <a:buNone/>
              <a:defRPr sz="6082" b="1"/>
            </a:lvl8pPr>
            <a:lvl9pPr marL="1350105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633" indent="0">
              <a:buNone/>
              <a:defRPr sz="7499" b="1"/>
            </a:lvl2pPr>
            <a:lvl3pPr marL="3375268" indent="0">
              <a:buNone/>
              <a:defRPr sz="6914" b="1"/>
            </a:lvl3pPr>
            <a:lvl4pPr marL="5062892" indent="0">
              <a:buNone/>
              <a:defRPr sz="6082" b="1"/>
            </a:lvl4pPr>
            <a:lvl5pPr marL="6750525" indent="0">
              <a:buNone/>
              <a:defRPr sz="6082" b="1"/>
            </a:lvl5pPr>
            <a:lvl6pPr marL="8438149" indent="0">
              <a:buNone/>
              <a:defRPr sz="6082" b="1"/>
            </a:lvl6pPr>
            <a:lvl7pPr marL="10125806" indent="0">
              <a:buNone/>
              <a:defRPr sz="6082" b="1"/>
            </a:lvl7pPr>
            <a:lvl8pPr marL="11813422" indent="0">
              <a:buNone/>
              <a:defRPr sz="6082" b="1"/>
            </a:lvl8pPr>
            <a:lvl9pPr marL="1350105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1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1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1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633" indent="0">
              <a:buNone/>
              <a:defRPr sz="4583"/>
            </a:lvl2pPr>
            <a:lvl3pPr marL="3375268" indent="0">
              <a:buNone/>
              <a:defRPr sz="3747"/>
            </a:lvl3pPr>
            <a:lvl4pPr marL="5062892" indent="0">
              <a:buNone/>
              <a:defRPr sz="3333"/>
            </a:lvl4pPr>
            <a:lvl5pPr marL="6750525" indent="0">
              <a:buNone/>
              <a:defRPr sz="3333"/>
            </a:lvl5pPr>
            <a:lvl6pPr marL="8438149" indent="0">
              <a:buNone/>
              <a:defRPr sz="3333"/>
            </a:lvl6pPr>
            <a:lvl7pPr marL="10125806" indent="0">
              <a:buNone/>
              <a:defRPr sz="3333"/>
            </a:lvl7pPr>
            <a:lvl8pPr marL="11813422" indent="0">
              <a:buNone/>
              <a:defRPr sz="3333"/>
            </a:lvl8pPr>
            <a:lvl9pPr marL="1350105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1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7633" indent="0">
              <a:buNone/>
              <a:defRPr sz="10415"/>
            </a:lvl2pPr>
            <a:lvl3pPr marL="3375268" indent="0">
              <a:buNone/>
              <a:defRPr sz="8997"/>
            </a:lvl3pPr>
            <a:lvl4pPr marL="5062892" indent="0">
              <a:buNone/>
              <a:defRPr sz="7499"/>
            </a:lvl4pPr>
            <a:lvl5pPr marL="6750525" indent="0">
              <a:buNone/>
              <a:defRPr sz="7499"/>
            </a:lvl5pPr>
            <a:lvl6pPr marL="8438149" indent="0">
              <a:buNone/>
              <a:defRPr sz="7499"/>
            </a:lvl6pPr>
            <a:lvl7pPr marL="10125806" indent="0">
              <a:buNone/>
              <a:defRPr sz="7499"/>
            </a:lvl7pPr>
            <a:lvl8pPr marL="11813422" indent="0">
              <a:buNone/>
              <a:defRPr sz="7499"/>
            </a:lvl8pPr>
            <a:lvl9pPr marL="13501050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633" indent="0">
              <a:buNone/>
              <a:defRPr sz="4583"/>
            </a:lvl2pPr>
            <a:lvl3pPr marL="3375268" indent="0">
              <a:buNone/>
              <a:defRPr sz="3747"/>
            </a:lvl3pPr>
            <a:lvl4pPr marL="5062892" indent="0">
              <a:buNone/>
              <a:defRPr sz="3333"/>
            </a:lvl4pPr>
            <a:lvl5pPr marL="6750525" indent="0">
              <a:buNone/>
              <a:defRPr sz="3333"/>
            </a:lvl5pPr>
            <a:lvl6pPr marL="8438149" indent="0">
              <a:buNone/>
              <a:defRPr sz="3333"/>
            </a:lvl6pPr>
            <a:lvl7pPr marL="10125806" indent="0">
              <a:buNone/>
              <a:defRPr sz="3333"/>
            </a:lvl7pPr>
            <a:lvl8pPr marL="11813422" indent="0">
              <a:buNone/>
              <a:defRPr sz="3333"/>
            </a:lvl8pPr>
            <a:lvl9pPr marL="1350105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1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1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3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1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479" tIns="168818" rIns="337479" bIns="168818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</p:sldLayout>
</file>

<file path=ppt/slideLayouts/slideLayout14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</p:sldLayout>
</file>

<file path=ppt/slideLayouts/slideLayout14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5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7169" indent="0">
              <a:buNone/>
              <a:defRPr sz="6914"/>
            </a:lvl2pPr>
            <a:lvl3pPr marL="3374339" indent="0">
              <a:buNone/>
              <a:defRPr sz="6082"/>
            </a:lvl3pPr>
            <a:lvl4pPr marL="5061499" indent="0">
              <a:buNone/>
              <a:defRPr sz="5249"/>
            </a:lvl4pPr>
            <a:lvl5pPr marL="6748669" indent="0">
              <a:buNone/>
              <a:defRPr sz="5249"/>
            </a:lvl5pPr>
            <a:lvl6pPr marL="8435830" indent="0">
              <a:buNone/>
              <a:defRPr sz="5249"/>
            </a:lvl6pPr>
            <a:lvl7pPr marL="10123018" indent="0">
              <a:buNone/>
              <a:defRPr sz="5249"/>
            </a:lvl7pPr>
            <a:lvl8pPr marL="11810172" indent="0">
              <a:buNone/>
              <a:defRPr sz="5249"/>
            </a:lvl8pPr>
            <a:lvl9pPr marL="1349733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1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1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169" indent="0">
              <a:buNone/>
              <a:defRPr sz="7499" b="1"/>
            </a:lvl2pPr>
            <a:lvl3pPr marL="3374339" indent="0">
              <a:buNone/>
              <a:defRPr sz="6914" b="1"/>
            </a:lvl3pPr>
            <a:lvl4pPr marL="5061499" indent="0">
              <a:buNone/>
              <a:defRPr sz="6082" b="1"/>
            </a:lvl4pPr>
            <a:lvl5pPr marL="6748669" indent="0">
              <a:buNone/>
              <a:defRPr sz="6082" b="1"/>
            </a:lvl5pPr>
            <a:lvl6pPr marL="8435830" indent="0">
              <a:buNone/>
              <a:defRPr sz="6082" b="1"/>
            </a:lvl6pPr>
            <a:lvl7pPr marL="10123018" indent="0">
              <a:buNone/>
              <a:defRPr sz="6082" b="1"/>
            </a:lvl7pPr>
            <a:lvl8pPr marL="11810172" indent="0">
              <a:buNone/>
              <a:defRPr sz="6082" b="1"/>
            </a:lvl8pPr>
            <a:lvl9pPr marL="134973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2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169" indent="0">
              <a:buNone/>
              <a:defRPr sz="7499" b="1"/>
            </a:lvl2pPr>
            <a:lvl3pPr marL="3374339" indent="0">
              <a:buNone/>
              <a:defRPr sz="6914" b="1"/>
            </a:lvl3pPr>
            <a:lvl4pPr marL="5061499" indent="0">
              <a:buNone/>
              <a:defRPr sz="6082" b="1"/>
            </a:lvl4pPr>
            <a:lvl5pPr marL="6748669" indent="0">
              <a:buNone/>
              <a:defRPr sz="6082" b="1"/>
            </a:lvl5pPr>
            <a:lvl6pPr marL="8435830" indent="0">
              <a:buNone/>
              <a:defRPr sz="6082" b="1"/>
            </a:lvl6pPr>
            <a:lvl7pPr marL="10123018" indent="0">
              <a:buNone/>
              <a:defRPr sz="6082" b="1"/>
            </a:lvl7pPr>
            <a:lvl8pPr marL="11810172" indent="0">
              <a:buNone/>
              <a:defRPr sz="6082" b="1"/>
            </a:lvl8pPr>
            <a:lvl9pPr marL="134973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2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1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14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14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1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169" indent="0">
              <a:buNone/>
              <a:defRPr sz="4583"/>
            </a:lvl2pPr>
            <a:lvl3pPr marL="3374339" indent="0">
              <a:buNone/>
              <a:defRPr sz="3747"/>
            </a:lvl3pPr>
            <a:lvl4pPr marL="5061499" indent="0">
              <a:buNone/>
              <a:defRPr sz="3333"/>
            </a:lvl4pPr>
            <a:lvl5pPr marL="6748669" indent="0">
              <a:buNone/>
              <a:defRPr sz="3333"/>
            </a:lvl5pPr>
            <a:lvl6pPr marL="8435830" indent="0">
              <a:buNone/>
              <a:defRPr sz="3333"/>
            </a:lvl6pPr>
            <a:lvl7pPr marL="10123018" indent="0">
              <a:buNone/>
              <a:defRPr sz="3333"/>
            </a:lvl7pPr>
            <a:lvl8pPr marL="11810172" indent="0">
              <a:buNone/>
              <a:defRPr sz="3333"/>
            </a:lvl8pPr>
            <a:lvl9pPr marL="134973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14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7169" indent="0">
              <a:buNone/>
              <a:defRPr sz="10415"/>
            </a:lvl2pPr>
            <a:lvl3pPr marL="3374339" indent="0">
              <a:buNone/>
              <a:defRPr sz="8997"/>
            </a:lvl3pPr>
            <a:lvl4pPr marL="5061499" indent="0">
              <a:buNone/>
              <a:defRPr sz="7499"/>
            </a:lvl4pPr>
            <a:lvl5pPr marL="6748669" indent="0">
              <a:buNone/>
              <a:defRPr sz="7499"/>
            </a:lvl5pPr>
            <a:lvl6pPr marL="8435830" indent="0">
              <a:buNone/>
              <a:defRPr sz="7499"/>
            </a:lvl6pPr>
            <a:lvl7pPr marL="10123018" indent="0">
              <a:buNone/>
              <a:defRPr sz="7499"/>
            </a:lvl7pPr>
            <a:lvl8pPr marL="11810172" indent="0">
              <a:buNone/>
              <a:defRPr sz="7499"/>
            </a:lvl8pPr>
            <a:lvl9pPr marL="1349733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169" indent="0">
              <a:buNone/>
              <a:defRPr sz="4583"/>
            </a:lvl2pPr>
            <a:lvl3pPr marL="3374339" indent="0">
              <a:buNone/>
              <a:defRPr sz="3747"/>
            </a:lvl3pPr>
            <a:lvl4pPr marL="5061499" indent="0">
              <a:buNone/>
              <a:defRPr sz="3333"/>
            </a:lvl4pPr>
            <a:lvl5pPr marL="6748669" indent="0">
              <a:buNone/>
              <a:defRPr sz="3333"/>
            </a:lvl5pPr>
            <a:lvl6pPr marL="8435830" indent="0">
              <a:buNone/>
              <a:defRPr sz="3333"/>
            </a:lvl6pPr>
            <a:lvl7pPr marL="10123018" indent="0">
              <a:buNone/>
              <a:defRPr sz="3333"/>
            </a:lvl7pPr>
            <a:lvl8pPr marL="11810172" indent="0">
              <a:buNone/>
              <a:defRPr sz="3333"/>
            </a:lvl8pPr>
            <a:lvl9pPr marL="134973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1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1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1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385" tIns="168772" rIns="337385" bIns="1687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</p:sldLayout>
</file>

<file path=ppt/slideLayouts/slideLayout1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</p:sldLayout>
</file>

<file path=ppt/slideLayouts/slideLayout1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6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702" indent="0">
              <a:buNone/>
              <a:defRPr sz="6914"/>
            </a:lvl2pPr>
            <a:lvl3pPr marL="3373410" indent="0">
              <a:buNone/>
              <a:defRPr sz="6082"/>
            </a:lvl3pPr>
            <a:lvl4pPr marL="5060107" indent="0">
              <a:buNone/>
              <a:defRPr sz="5249"/>
            </a:lvl4pPr>
            <a:lvl5pPr marL="6746814" indent="0">
              <a:buNone/>
              <a:defRPr sz="5249"/>
            </a:lvl5pPr>
            <a:lvl6pPr marL="8433509" indent="0">
              <a:buNone/>
              <a:defRPr sz="5249"/>
            </a:lvl6pPr>
            <a:lvl7pPr marL="10120234" indent="0">
              <a:buNone/>
              <a:defRPr sz="5249"/>
            </a:lvl7pPr>
            <a:lvl8pPr marL="11806921" indent="0">
              <a:buNone/>
              <a:defRPr sz="5249"/>
            </a:lvl8pPr>
            <a:lvl9pPr marL="134936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1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1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702" indent="0">
              <a:buNone/>
              <a:defRPr sz="7499" b="1"/>
            </a:lvl2pPr>
            <a:lvl3pPr marL="3373410" indent="0">
              <a:buNone/>
              <a:defRPr sz="6914" b="1"/>
            </a:lvl3pPr>
            <a:lvl4pPr marL="5060107" indent="0">
              <a:buNone/>
              <a:defRPr sz="6082" b="1"/>
            </a:lvl4pPr>
            <a:lvl5pPr marL="6746814" indent="0">
              <a:buNone/>
              <a:defRPr sz="6082" b="1"/>
            </a:lvl5pPr>
            <a:lvl6pPr marL="8433509" indent="0">
              <a:buNone/>
              <a:defRPr sz="6082" b="1"/>
            </a:lvl6pPr>
            <a:lvl7pPr marL="10120234" indent="0">
              <a:buNone/>
              <a:defRPr sz="6082" b="1"/>
            </a:lvl7pPr>
            <a:lvl8pPr marL="11806921" indent="0">
              <a:buNone/>
              <a:defRPr sz="6082" b="1"/>
            </a:lvl8pPr>
            <a:lvl9pPr marL="134936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702" indent="0">
              <a:buNone/>
              <a:defRPr sz="7499" b="1"/>
            </a:lvl2pPr>
            <a:lvl3pPr marL="3373410" indent="0">
              <a:buNone/>
              <a:defRPr sz="6914" b="1"/>
            </a:lvl3pPr>
            <a:lvl4pPr marL="5060107" indent="0">
              <a:buNone/>
              <a:defRPr sz="6082" b="1"/>
            </a:lvl4pPr>
            <a:lvl5pPr marL="6746814" indent="0">
              <a:buNone/>
              <a:defRPr sz="6082" b="1"/>
            </a:lvl5pPr>
            <a:lvl6pPr marL="8433509" indent="0">
              <a:buNone/>
              <a:defRPr sz="6082" b="1"/>
            </a:lvl6pPr>
            <a:lvl7pPr marL="10120234" indent="0">
              <a:buNone/>
              <a:defRPr sz="6082" b="1"/>
            </a:lvl7pPr>
            <a:lvl8pPr marL="11806921" indent="0">
              <a:buNone/>
              <a:defRPr sz="6082" b="1"/>
            </a:lvl8pPr>
            <a:lvl9pPr marL="134936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1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1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1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702" indent="0">
              <a:buNone/>
              <a:defRPr sz="4583"/>
            </a:lvl2pPr>
            <a:lvl3pPr marL="3373410" indent="0">
              <a:buNone/>
              <a:defRPr sz="3747"/>
            </a:lvl3pPr>
            <a:lvl4pPr marL="5060107" indent="0">
              <a:buNone/>
              <a:defRPr sz="3333"/>
            </a:lvl4pPr>
            <a:lvl5pPr marL="6746814" indent="0">
              <a:buNone/>
              <a:defRPr sz="3333"/>
            </a:lvl5pPr>
            <a:lvl6pPr marL="8433509" indent="0">
              <a:buNone/>
              <a:defRPr sz="3333"/>
            </a:lvl6pPr>
            <a:lvl7pPr marL="10120234" indent="0">
              <a:buNone/>
              <a:defRPr sz="3333"/>
            </a:lvl7pPr>
            <a:lvl8pPr marL="11806921" indent="0">
              <a:buNone/>
              <a:defRPr sz="3333"/>
            </a:lvl8pPr>
            <a:lvl9pPr marL="134936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1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6702" indent="0">
              <a:buNone/>
              <a:defRPr sz="10415"/>
            </a:lvl2pPr>
            <a:lvl3pPr marL="3373410" indent="0">
              <a:buNone/>
              <a:defRPr sz="8997"/>
            </a:lvl3pPr>
            <a:lvl4pPr marL="5060107" indent="0">
              <a:buNone/>
              <a:defRPr sz="7499"/>
            </a:lvl4pPr>
            <a:lvl5pPr marL="6746814" indent="0">
              <a:buNone/>
              <a:defRPr sz="7499"/>
            </a:lvl5pPr>
            <a:lvl6pPr marL="8433509" indent="0">
              <a:buNone/>
              <a:defRPr sz="7499"/>
            </a:lvl6pPr>
            <a:lvl7pPr marL="10120234" indent="0">
              <a:buNone/>
              <a:defRPr sz="7499"/>
            </a:lvl7pPr>
            <a:lvl8pPr marL="11806921" indent="0">
              <a:buNone/>
              <a:defRPr sz="7499"/>
            </a:lvl8pPr>
            <a:lvl9pPr marL="134936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702" indent="0">
              <a:buNone/>
              <a:defRPr sz="4583"/>
            </a:lvl2pPr>
            <a:lvl3pPr marL="3373410" indent="0">
              <a:buNone/>
              <a:defRPr sz="3747"/>
            </a:lvl3pPr>
            <a:lvl4pPr marL="5060107" indent="0">
              <a:buNone/>
              <a:defRPr sz="3333"/>
            </a:lvl4pPr>
            <a:lvl5pPr marL="6746814" indent="0">
              <a:buNone/>
              <a:defRPr sz="3333"/>
            </a:lvl5pPr>
            <a:lvl6pPr marL="8433509" indent="0">
              <a:buNone/>
              <a:defRPr sz="3333"/>
            </a:lvl6pPr>
            <a:lvl7pPr marL="10120234" indent="0">
              <a:buNone/>
              <a:defRPr sz="3333"/>
            </a:lvl7pPr>
            <a:lvl8pPr marL="11806921" indent="0">
              <a:buNone/>
              <a:defRPr sz="3333"/>
            </a:lvl8pPr>
            <a:lvl9pPr marL="134936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1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1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1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291" tIns="168726" rIns="337291" bIns="16872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</p:sldLayout>
</file>

<file path=ppt/slideLayouts/slideLayout1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</p:sldLayout>
</file>

<file path=ppt/slideLayouts/slideLayout1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237" indent="0">
              <a:buNone/>
              <a:defRPr sz="6914"/>
            </a:lvl2pPr>
            <a:lvl3pPr marL="3372479" indent="0">
              <a:buNone/>
              <a:defRPr sz="6082"/>
            </a:lvl3pPr>
            <a:lvl4pPr marL="5058719" indent="0">
              <a:buNone/>
              <a:defRPr sz="5249"/>
            </a:lvl4pPr>
            <a:lvl5pPr marL="6744957" indent="0">
              <a:buNone/>
              <a:defRPr sz="5249"/>
            </a:lvl5pPr>
            <a:lvl6pPr marL="8431189" indent="0">
              <a:buNone/>
              <a:defRPr sz="5249"/>
            </a:lvl6pPr>
            <a:lvl7pPr marL="10117449" indent="0">
              <a:buNone/>
              <a:defRPr sz="5249"/>
            </a:lvl7pPr>
            <a:lvl8pPr marL="11803674" indent="0">
              <a:buNone/>
              <a:defRPr sz="5249"/>
            </a:lvl8pPr>
            <a:lvl9pPr marL="1348991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1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1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237" indent="0">
              <a:buNone/>
              <a:defRPr sz="7499" b="1"/>
            </a:lvl2pPr>
            <a:lvl3pPr marL="3372479" indent="0">
              <a:buNone/>
              <a:defRPr sz="6914" b="1"/>
            </a:lvl3pPr>
            <a:lvl4pPr marL="5058719" indent="0">
              <a:buNone/>
              <a:defRPr sz="6082" b="1"/>
            </a:lvl4pPr>
            <a:lvl5pPr marL="6744957" indent="0">
              <a:buNone/>
              <a:defRPr sz="6082" b="1"/>
            </a:lvl5pPr>
            <a:lvl6pPr marL="8431189" indent="0">
              <a:buNone/>
              <a:defRPr sz="6082" b="1"/>
            </a:lvl6pPr>
            <a:lvl7pPr marL="10117449" indent="0">
              <a:buNone/>
              <a:defRPr sz="6082" b="1"/>
            </a:lvl7pPr>
            <a:lvl8pPr marL="11803674" indent="0">
              <a:buNone/>
              <a:defRPr sz="6082" b="1"/>
            </a:lvl8pPr>
            <a:lvl9pPr marL="1348991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237" indent="0">
              <a:buNone/>
              <a:defRPr sz="7499" b="1"/>
            </a:lvl2pPr>
            <a:lvl3pPr marL="3372479" indent="0">
              <a:buNone/>
              <a:defRPr sz="6914" b="1"/>
            </a:lvl3pPr>
            <a:lvl4pPr marL="5058719" indent="0">
              <a:buNone/>
              <a:defRPr sz="6082" b="1"/>
            </a:lvl4pPr>
            <a:lvl5pPr marL="6744957" indent="0">
              <a:buNone/>
              <a:defRPr sz="6082" b="1"/>
            </a:lvl5pPr>
            <a:lvl6pPr marL="8431189" indent="0">
              <a:buNone/>
              <a:defRPr sz="6082" b="1"/>
            </a:lvl6pPr>
            <a:lvl7pPr marL="10117449" indent="0">
              <a:buNone/>
              <a:defRPr sz="6082" b="1"/>
            </a:lvl7pPr>
            <a:lvl8pPr marL="11803674" indent="0">
              <a:buNone/>
              <a:defRPr sz="6082" b="1"/>
            </a:lvl8pPr>
            <a:lvl9pPr marL="1348991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1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1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1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3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237" indent="0">
              <a:buNone/>
              <a:defRPr sz="4583"/>
            </a:lvl2pPr>
            <a:lvl3pPr marL="3372479" indent="0">
              <a:buNone/>
              <a:defRPr sz="3747"/>
            </a:lvl3pPr>
            <a:lvl4pPr marL="5058719" indent="0">
              <a:buNone/>
              <a:defRPr sz="3333"/>
            </a:lvl4pPr>
            <a:lvl5pPr marL="6744957" indent="0">
              <a:buNone/>
              <a:defRPr sz="3333"/>
            </a:lvl5pPr>
            <a:lvl6pPr marL="8431189" indent="0">
              <a:buNone/>
              <a:defRPr sz="3333"/>
            </a:lvl6pPr>
            <a:lvl7pPr marL="10117449" indent="0">
              <a:buNone/>
              <a:defRPr sz="3333"/>
            </a:lvl7pPr>
            <a:lvl8pPr marL="11803674" indent="0">
              <a:buNone/>
              <a:defRPr sz="3333"/>
            </a:lvl8pPr>
            <a:lvl9pPr marL="1348991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1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6237" indent="0">
              <a:buNone/>
              <a:defRPr sz="10415"/>
            </a:lvl2pPr>
            <a:lvl3pPr marL="3372479" indent="0">
              <a:buNone/>
              <a:defRPr sz="8997"/>
            </a:lvl3pPr>
            <a:lvl4pPr marL="5058719" indent="0">
              <a:buNone/>
              <a:defRPr sz="7499"/>
            </a:lvl4pPr>
            <a:lvl5pPr marL="6744957" indent="0">
              <a:buNone/>
              <a:defRPr sz="7499"/>
            </a:lvl5pPr>
            <a:lvl6pPr marL="8431189" indent="0">
              <a:buNone/>
              <a:defRPr sz="7499"/>
            </a:lvl6pPr>
            <a:lvl7pPr marL="10117449" indent="0">
              <a:buNone/>
              <a:defRPr sz="7499"/>
            </a:lvl7pPr>
            <a:lvl8pPr marL="11803674" indent="0">
              <a:buNone/>
              <a:defRPr sz="7499"/>
            </a:lvl8pPr>
            <a:lvl9pPr marL="1348991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237" indent="0">
              <a:buNone/>
              <a:defRPr sz="4583"/>
            </a:lvl2pPr>
            <a:lvl3pPr marL="3372479" indent="0">
              <a:buNone/>
              <a:defRPr sz="3747"/>
            </a:lvl3pPr>
            <a:lvl4pPr marL="5058719" indent="0">
              <a:buNone/>
              <a:defRPr sz="3333"/>
            </a:lvl4pPr>
            <a:lvl5pPr marL="6744957" indent="0">
              <a:buNone/>
              <a:defRPr sz="3333"/>
            </a:lvl5pPr>
            <a:lvl6pPr marL="8431189" indent="0">
              <a:buNone/>
              <a:defRPr sz="3333"/>
            </a:lvl6pPr>
            <a:lvl7pPr marL="10117449" indent="0">
              <a:buNone/>
              <a:defRPr sz="3333"/>
            </a:lvl7pPr>
            <a:lvl8pPr marL="11803674" indent="0">
              <a:buNone/>
              <a:defRPr sz="3333"/>
            </a:lvl8pPr>
            <a:lvl9pPr marL="1348991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1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1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1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97" tIns="168680" rIns="337197" bIns="16868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</p:sldLayout>
</file>

<file path=ppt/slideLayouts/slideLayout14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</p:sldLayout>
</file>

<file path=ppt/slideLayouts/slideLayout14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8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773" indent="0">
              <a:buNone/>
              <a:defRPr sz="6914"/>
            </a:lvl2pPr>
            <a:lvl3pPr marL="3371555" indent="0">
              <a:buNone/>
              <a:defRPr sz="6082"/>
            </a:lvl3pPr>
            <a:lvl4pPr marL="5057328" indent="0">
              <a:buNone/>
              <a:defRPr sz="5249"/>
            </a:lvl4pPr>
            <a:lvl5pPr marL="6743102" indent="0">
              <a:buNone/>
              <a:defRPr sz="5249"/>
            </a:lvl5pPr>
            <a:lvl6pPr marL="8428869" indent="0">
              <a:buNone/>
              <a:defRPr sz="5249"/>
            </a:lvl6pPr>
            <a:lvl7pPr marL="10114668" indent="0">
              <a:buNone/>
              <a:defRPr sz="5249"/>
            </a:lvl7pPr>
            <a:lvl8pPr marL="11800428" indent="0">
              <a:buNone/>
              <a:defRPr sz="5249"/>
            </a:lvl8pPr>
            <a:lvl9pPr marL="1348620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1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1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773" indent="0">
              <a:buNone/>
              <a:defRPr sz="7499" b="1"/>
            </a:lvl2pPr>
            <a:lvl3pPr marL="3371555" indent="0">
              <a:buNone/>
              <a:defRPr sz="6914" b="1"/>
            </a:lvl3pPr>
            <a:lvl4pPr marL="5057328" indent="0">
              <a:buNone/>
              <a:defRPr sz="6082" b="1"/>
            </a:lvl4pPr>
            <a:lvl5pPr marL="6743102" indent="0">
              <a:buNone/>
              <a:defRPr sz="6082" b="1"/>
            </a:lvl5pPr>
            <a:lvl6pPr marL="8428869" indent="0">
              <a:buNone/>
              <a:defRPr sz="6082" b="1"/>
            </a:lvl6pPr>
            <a:lvl7pPr marL="10114668" indent="0">
              <a:buNone/>
              <a:defRPr sz="6082" b="1"/>
            </a:lvl7pPr>
            <a:lvl8pPr marL="11800428" indent="0">
              <a:buNone/>
              <a:defRPr sz="6082" b="1"/>
            </a:lvl8pPr>
            <a:lvl9pPr marL="1348620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4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773" indent="0">
              <a:buNone/>
              <a:defRPr sz="7499" b="1"/>
            </a:lvl2pPr>
            <a:lvl3pPr marL="3371555" indent="0">
              <a:buNone/>
              <a:defRPr sz="6914" b="1"/>
            </a:lvl3pPr>
            <a:lvl4pPr marL="5057328" indent="0">
              <a:buNone/>
              <a:defRPr sz="6082" b="1"/>
            </a:lvl4pPr>
            <a:lvl5pPr marL="6743102" indent="0">
              <a:buNone/>
              <a:defRPr sz="6082" b="1"/>
            </a:lvl5pPr>
            <a:lvl6pPr marL="8428869" indent="0">
              <a:buNone/>
              <a:defRPr sz="6082" b="1"/>
            </a:lvl6pPr>
            <a:lvl7pPr marL="10114668" indent="0">
              <a:buNone/>
              <a:defRPr sz="6082" b="1"/>
            </a:lvl7pPr>
            <a:lvl8pPr marL="11800428" indent="0">
              <a:buNone/>
              <a:defRPr sz="6082" b="1"/>
            </a:lvl8pPr>
            <a:lvl9pPr marL="1348620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4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1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14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1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773" indent="0">
              <a:buNone/>
              <a:defRPr sz="4583"/>
            </a:lvl2pPr>
            <a:lvl3pPr marL="3371555" indent="0">
              <a:buNone/>
              <a:defRPr sz="3747"/>
            </a:lvl3pPr>
            <a:lvl4pPr marL="5057328" indent="0">
              <a:buNone/>
              <a:defRPr sz="3333"/>
            </a:lvl4pPr>
            <a:lvl5pPr marL="6743102" indent="0">
              <a:buNone/>
              <a:defRPr sz="3333"/>
            </a:lvl5pPr>
            <a:lvl6pPr marL="8428869" indent="0">
              <a:buNone/>
              <a:defRPr sz="3333"/>
            </a:lvl6pPr>
            <a:lvl7pPr marL="10114668" indent="0">
              <a:buNone/>
              <a:defRPr sz="3333"/>
            </a:lvl7pPr>
            <a:lvl8pPr marL="11800428" indent="0">
              <a:buNone/>
              <a:defRPr sz="3333"/>
            </a:lvl8pPr>
            <a:lvl9pPr marL="1348620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14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5773" indent="0">
              <a:buNone/>
              <a:defRPr sz="10415"/>
            </a:lvl2pPr>
            <a:lvl3pPr marL="3371555" indent="0">
              <a:buNone/>
              <a:defRPr sz="8997"/>
            </a:lvl3pPr>
            <a:lvl4pPr marL="5057328" indent="0">
              <a:buNone/>
              <a:defRPr sz="7499"/>
            </a:lvl4pPr>
            <a:lvl5pPr marL="6743102" indent="0">
              <a:buNone/>
              <a:defRPr sz="7499"/>
            </a:lvl5pPr>
            <a:lvl6pPr marL="8428869" indent="0">
              <a:buNone/>
              <a:defRPr sz="7499"/>
            </a:lvl6pPr>
            <a:lvl7pPr marL="10114668" indent="0">
              <a:buNone/>
              <a:defRPr sz="7499"/>
            </a:lvl7pPr>
            <a:lvl8pPr marL="11800428" indent="0">
              <a:buNone/>
              <a:defRPr sz="7499"/>
            </a:lvl8pPr>
            <a:lvl9pPr marL="1348620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773" indent="0">
              <a:buNone/>
              <a:defRPr sz="4583"/>
            </a:lvl2pPr>
            <a:lvl3pPr marL="3371555" indent="0">
              <a:buNone/>
              <a:defRPr sz="3747"/>
            </a:lvl3pPr>
            <a:lvl4pPr marL="5057328" indent="0">
              <a:buNone/>
              <a:defRPr sz="3333"/>
            </a:lvl4pPr>
            <a:lvl5pPr marL="6743102" indent="0">
              <a:buNone/>
              <a:defRPr sz="3333"/>
            </a:lvl5pPr>
            <a:lvl6pPr marL="8428869" indent="0">
              <a:buNone/>
              <a:defRPr sz="3333"/>
            </a:lvl6pPr>
            <a:lvl7pPr marL="10114668" indent="0">
              <a:buNone/>
              <a:defRPr sz="3333"/>
            </a:lvl7pPr>
            <a:lvl8pPr marL="11800428" indent="0">
              <a:buNone/>
              <a:defRPr sz="3333"/>
            </a:lvl8pPr>
            <a:lvl9pPr marL="1348620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1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1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14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04" tIns="168636" rIns="337104" bIns="1686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</p:sldLayout>
</file>

<file path=ppt/slideLayouts/slideLayout14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</p:sldLayout>
</file>

<file path=ppt/slideLayouts/slideLayout14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4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308" indent="0">
              <a:buNone/>
              <a:defRPr sz="6914"/>
            </a:lvl2pPr>
            <a:lvl3pPr marL="3370627" indent="0">
              <a:buNone/>
              <a:defRPr sz="6082"/>
            </a:lvl3pPr>
            <a:lvl4pPr marL="5055936" indent="0">
              <a:buNone/>
              <a:defRPr sz="5249"/>
            </a:lvl4pPr>
            <a:lvl5pPr marL="6741247" indent="0">
              <a:buNone/>
              <a:defRPr sz="5249"/>
            </a:lvl5pPr>
            <a:lvl6pPr marL="8426549" indent="0">
              <a:buNone/>
              <a:defRPr sz="5249"/>
            </a:lvl6pPr>
            <a:lvl7pPr marL="10111885" indent="0">
              <a:buNone/>
              <a:defRPr sz="5249"/>
            </a:lvl7pPr>
            <a:lvl8pPr marL="11797185" indent="0">
              <a:buNone/>
              <a:defRPr sz="5249"/>
            </a:lvl8pPr>
            <a:lvl9pPr marL="1348249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1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1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308" indent="0">
              <a:buNone/>
              <a:defRPr sz="7499" b="1"/>
            </a:lvl2pPr>
            <a:lvl3pPr marL="3370627" indent="0">
              <a:buNone/>
              <a:defRPr sz="6914" b="1"/>
            </a:lvl3pPr>
            <a:lvl4pPr marL="5055936" indent="0">
              <a:buNone/>
              <a:defRPr sz="6082" b="1"/>
            </a:lvl4pPr>
            <a:lvl5pPr marL="6741247" indent="0">
              <a:buNone/>
              <a:defRPr sz="6082" b="1"/>
            </a:lvl5pPr>
            <a:lvl6pPr marL="8426549" indent="0">
              <a:buNone/>
              <a:defRPr sz="6082" b="1"/>
            </a:lvl6pPr>
            <a:lvl7pPr marL="10111885" indent="0">
              <a:buNone/>
              <a:defRPr sz="6082" b="1"/>
            </a:lvl7pPr>
            <a:lvl8pPr marL="11797185" indent="0">
              <a:buNone/>
              <a:defRPr sz="6082" b="1"/>
            </a:lvl8pPr>
            <a:lvl9pPr marL="134824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308" indent="0">
              <a:buNone/>
              <a:defRPr sz="7499" b="1"/>
            </a:lvl2pPr>
            <a:lvl3pPr marL="3370627" indent="0">
              <a:buNone/>
              <a:defRPr sz="6914" b="1"/>
            </a:lvl3pPr>
            <a:lvl4pPr marL="5055936" indent="0">
              <a:buNone/>
              <a:defRPr sz="6082" b="1"/>
            </a:lvl4pPr>
            <a:lvl5pPr marL="6741247" indent="0">
              <a:buNone/>
              <a:defRPr sz="6082" b="1"/>
            </a:lvl5pPr>
            <a:lvl6pPr marL="8426549" indent="0">
              <a:buNone/>
              <a:defRPr sz="6082" b="1"/>
            </a:lvl6pPr>
            <a:lvl7pPr marL="10111885" indent="0">
              <a:buNone/>
              <a:defRPr sz="6082" b="1"/>
            </a:lvl7pPr>
            <a:lvl8pPr marL="11797185" indent="0">
              <a:buNone/>
              <a:defRPr sz="6082" b="1"/>
            </a:lvl8pPr>
            <a:lvl9pPr marL="134824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14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14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1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308" indent="0">
              <a:buNone/>
              <a:defRPr sz="4583"/>
            </a:lvl2pPr>
            <a:lvl3pPr marL="3370627" indent="0">
              <a:buNone/>
              <a:defRPr sz="3747"/>
            </a:lvl3pPr>
            <a:lvl4pPr marL="5055936" indent="0">
              <a:buNone/>
              <a:defRPr sz="3333"/>
            </a:lvl4pPr>
            <a:lvl5pPr marL="6741247" indent="0">
              <a:buNone/>
              <a:defRPr sz="3333"/>
            </a:lvl5pPr>
            <a:lvl6pPr marL="8426549" indent="0">
              <a:buNone/>
              <a:defRPr sz="3333"/>
            </a:lvl6pPr>
            <a:lvl7pPr marL="10111885" indent="0">
              <a:buNone/>
              <a:defRPr sz="3333"/>
            </a:lvl7pPr>
            <a:lvl8pPr marL="11797185" indent="0">
              <a:buNone/>
              <a:defRPr sz="3333"/>
            </a:lvl8pPr>
            <a:lvl9pPr marL="134824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14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5308" indent="0">
              <a:buNone/>
              <a:defRPr sz="10415"/>
            </a:lvl2pPr>
            <a:lvl3pPr marL="3370627" indent="0">
              <a:buNone/>
              <a:defRPr sz="8997"/>
            </a:lvl3pPr>
            <a:lvl4pPr marL="5055936" indent="0">
              <a:buNone/>
              <a:defRPr sz="7499"/>
            </a:lvl4pPr>
            <a:lvl5pPr marL="6741247" indent="0">
              <a:buNone/>
              <a:defRPr sz="7499"/>
            </a:lvl5pPr>
            <a:lvl6pPr marL="8426549" indent="0">
              <a:buNone/>
              <a:defRPr sz="7499"/>
            </a:lvl6pPr>
            <a:lvl7pPr marL="10111885" indent="0">
              <a:buNone/>
              <a:defRPr sz="7499"/>
            </a:lvl7pPr>
            <a:lvl8pPr marL="11797185" indent="0">
              <a:buNone/>
              <a:defRPr sz="7499"/>
            </a:lvl8pPr>
            <a:lvl9pPr marL="1348249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308" indent="0">
              <a:buNone/>
              <a:defRPr sz="4583"/>
            </a:lvl2pPr>
            <a:lvl3pPr marL="3370627" indent="0">
              <a:buNone/>
              <a:defRPr sz="3747"/>
            </a:lvl3pPr>
            <a:lvl4pPr marL="5055936" indent="0">
              <a:buNone/>
              <a:defRPr sz="3333"/>
            </a:lvl4pPr>
            <a:lvl5pPr marL="6741247" indent="0">
              <a:buNone/>
              <a:defRPr sz="3333"/>
            </a:lvl5pPr>
            <a:lvl6pPr marL="8426549" indent="0">
              <a:buNone/>
              <a:defRPr sz="3333"/>
            </a:lvl6pPr>
            <a:lvl7pPr marL="10111885" indent="0">
              <a:buNone/>
              <a:defRPr sz="3333"/>
            </a:lvl7pPr>
            <a:lvl8pPr marL="11797185" indent="0">
              <a:buNone/>
              <a:defRPr sz="3333"/>
            </a:lvl8pPr>
            <a:lvl9pPr marL="134824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1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1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14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010" tIns="168590" rIns="337010" bIns="16859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465" tIns="202335" rIns="404465" bIns="202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</p:sldLayout>
</file>

<file path=ppt/slideLayouts/slideLayout14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</p:sldLayout>
</file>

<file path=ppt/slideLayouts/slideLayout14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1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5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4844" indent="0">
              <a:buNone/>
              <a:defRPr sz="6914"/>
            </a:lvl2pPr>
            <a:lvl3pPr marL="3369700" indent="0">
              <a:buNone/>
              <a:defRPr sz="6082"/>
            </a:lvl3pPr>
            <a:lvl4pPr marL="5054544" indent="0">
              <a:buNone/>
              <a:defRPr sz="5249"/>
            </a:lvl4pPr>
            <a:lvl5pPr marL="6739392" indent="0">
              <a:buNone/>
              <a:defRPr sz="5249"/>
            </a:lvl5pPr>
            <a:lvl6pPr marL="8424230" indent="0">
              <a:buNone/>
              <a:defRPr sz="5249"/>
            </a:lvl6pPr>
            <a:lvl7pPr marL="10109105" indent="0">
              <a:buNone/>
              <a:defRPr sz="5249"/>
            </a:lvl7pPr>
            <a:lvl8pPr marL="11793938" indent="0">
              <a:buNone/>
              <a:defRPr sz="5249"/>
            </a:lvl8pPr>
            <a:lvl9pPr marL="1347878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1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1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4844" indent="0">
              <a:buNone/>
              <a:defRPr sz="7499" b="1"/>
            </a:lvl2pPr>
            <a:lvl3pPr marL="3369700" indent="0">
              <a:buNone/>
              <a:defRPr sz="6914" b="1"/>
            </a:lvl3pPr>
            <a:lvl4pPr marL="5054544" indent="0">
              <a:buNone/>
              <a:defRPr sz="6082" b="1"/>
            </a:lvl4pPr>
            <a:lvl5pPr marL="6739392" indent="0">
              <a:buNone/>
              <a:defRPr sz="6082" b="1"/>
            </a:lvl5pPr>
            <a:lvl6pPr marL="8424230" indent="0">
              <a:buNone/>
              <a:defRPr sz="6082" b="1"/>
            </a:lvl6pPr>
            <a:lvl7pPr marL="10109105" indent="0">
              <a:buNone/>
              <a:defRPr sz="6082" b="1"/>
            </a:lvl7pPr>
            <a:lvl8pPr marL="11793938" indent="0">
              <a:buNone/>
              <a:defRPr sz="6082" b="1"/>
            </a:lvl8pPr>
            <a:lvl9pPr marL="134787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4844" indent="0">
              <a:buNone/>
              <a:defRPr sz="7499" b="1"/>
            </a:lvl2pPr>
            <a:lvl3pPr marL="3369700" indent="0">
              <a:buNone/>
              <a:defRPr sz="6914" b="1"/>
            </a:lvl3pPr>
            <a:lvl4pPr marL="5054544" indent="0">
              <a:buNone/>
              <a:defRPr sz="6082" b="1"/>
            </a:lvl4pPr>
            <a:lvl5pPr marL="6739392" indent="0">
              <a:buNone/>
              <a:defRPr sz="6082" b="1"/>
            </a:lvl5pPr>
            <a:lvl6pPr marL="8424230" indent="0">
              <a:buNone/>
              <a:defRPr sz="6082" b="1"/>
            </a:lvl6pPr>
            <a:lvl7pPr marL="10109105" indent="0">
              <a:buNone/>
              <a:defRPr sz="6082" b="1"/>
            </a:lvl7pPr>
            <a:lvl8pPr marL="11793938" indent="0">
              <a:buNone/>
              <a:defRPr sz="6082" b="1"/>
            </a:lvl8pPr>
            <a:lvl9pPr marL="134787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1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14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14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6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4844" indent="0">
              <a:buNone/>
              <a:defRPr sz="4583"/>
            </a:lvl2pPr>
            <a:lvl3pPr marL="3369700" indent="0">
              <a:buNone/>
              <a:defRPr sz="3747"/>
            </a:lvl3pPr>
            <a:lvl4pPr marL="5054544" indent="0">
              <a:buNone/>
              <a:defRPr sz="3333"/>
            </a:lvl4pPr>
            <a:lvl5pPr marL="6739392" indent="0">
              <a:buNone/>
              <a:defRPr sz="3333"/>
            </a:lvl5pPr>
            <a:lvl6pPr marL="8424230" indent="0">
              <a:buNone/>
              <a:defRPr sz="3333"/>
            </a:lvl6pPr>
            <a:lvl7pPr marL="10109105" indent="0">
              <a:buNone/>
              <a:defRPr sz="3333"/>
            </a:lvl7pPr>
            <a:lvl8pPr marL="11793938" indent="0">
              <a:buNone/>
              <a:defRPr sz="3333"/>
            </a:lvl8pPr>
            <a:lvl9pPr marL="134787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14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4844" indent="0">
              <a:buNone/>
              <a:defRPr sz="10415"/>
            </a:lvl2pPr>
            <a:lvl3pPr marL="3369700" indent="0">
              <a:buNone/>
              <a:defRPr sz="8997"/>
            </a:lvl3pPr>
            <a:lvl4pPr marL="5054544" indent="0">
              <a:buNone/>
              <a:defRPr sz="7499"/>
            </a:lvl4pPr>
            <a:lvl5pPr marL="6739392" indent="0">
              <a:buNone/>
              <a:defRPr sz="7499"/>
            </a:lvl5pPr>
            <a:lvl6pPr marL="8424230" indent="0">
              <a:buNone/>
              <a:defRPr sz="7499"/>
            </a:lvl6pPr>
            <a:lvl7pPr marL="10109105" indent="0">
              <a:buNone/>
              <a:defRPr sz="7499"/>
            </a:lvl7pPr>
            <a:lvl8pPr marL="11793938" indent="0">
              <a:buNone/>
              <a:defRPr sz="7499"/>
            </a:lvl8pPr>
            <a:lvl9pPr marL="1347878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4844" indent="0">
              <a:buNone/>
              <a:defRPr sz="4583"/>
            </a:lvl2pPr>
            <a:lvl3pPr marL="3369700" indent="0">
              <a:buNone/>
              <a:defRPr sz="3747"/>
            </a:lvl3pPr>
            <a:lvl4pPr marL="5054544" indent="0">
              <a:buNone/>
              <a:defRPr sz="3333"/>
            </a:lvl4pPr>
            <a:lvl5pPr marL="6739392" indent="0">
              <a:buNone/>
              <a:defRPr sz="3333"/>
            </a:lvl5pPr>
            <a:lvl6pPr marL="8424230" indent="0">
              <a:buNone/>
              <a:defRPr sz="3333"/>
            </a:lvl6pPr>
            <a:lvl7pPr marL="10109105" indent="0">
              <a:buNone/>
              <a:defRPr sz="3333"/>
            </a:lvl7pPr>
            <a:lvl8pPr marL="11793938" indent="0">
              <a:buNone/>
              <a:defRPr sz="3333"/>
            </a:lvl8pPr>
            <a:lvl9pPr marL="134787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1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1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14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826" tIns="168507" rIns="336826" bIns="168507"/>
          <a:lstStyle/>
          <a:p>
            <a:pPr defTabSz="3367905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79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</p:sldLayout>
</file>

<file path=ppt/slideLayouts/slideLayout1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</p:sldLayout>
</file>

<file path=ppt/slideLayouts/slideLayout14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4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932" indent="0">
              <a:buNone/>
              <a:defRPr sz="6914"/>
            </a:lvl2pPr>
            <a:lvl3pPr marL="3367905" indent="0">
              <a:buNone/>
              <a:defRPr sz="6082"/>
            </a:lvl3pPr>
            <a:lvl4pPr marL="5051861" indent="0">
              <a:buNone/>
              <a:defRPr sz="5249"/>
            </a:lvl4pPr>
            <a:lvl5pPr marL="6735809" indent="0">
              <a:buNone/>
              <a:defRPr sz="5249"/>
            </a:lvl5pPr>
            <a:lvl6pPr marL="8419749" indent="0">
              <a:buNone/>
              <a:defRPr sz="5249"/>
            </a:lvl6pPr>
            <a:lvl7pPr marL="10103740" indent="0">
              <a:buNone/>
              <a:defRPr sz="5249"/>
            </a:lvl7pPr>
            <a:lvl8pPr marL="11787672" indent="0">
              <a:buNone/>
              <a:defRPr sz="5249"/>
            </a:lvl8pPr>
            <a:lvl9pPr marL="1347163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1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1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932" indent="0">
              <a:buNone/>
              <a:defRPr sz="7499" b="1"/>
            </a:lvl2pPr>
            <a:lvl3pPr marL="3367905" indent="0">
              <a:buNone/>
              <a:defRPr sz="6914" b="1"/>
            </a:lvl3pPr>
            <a:lvl4pPr marL="5051861" indent="0">
              <a:buNone/>
              <a:defRPr sz="6082" b="1"/>
            </a:lvl4pPr>
            <a:lvl5pPr marL="6735809" indent="0">
              <a:buNone/>
              <a:defRPr sz="6082" b="1"/>
            </a:lvl5pPr>
            <a:lvl6pPr marL="8419749" indent="0">
              <a:buNone/>
              <a:defRPr sz="6082" b="1"/>
            </a:lvl6pPr>
            <a:lvl7pPr marL="10103740" indent="0">
              <a:buNone/>
              <a:defRPr sz="6082" b="1"/>
            </a:lvl7pPr>
            <a:lvl8pPr marL="11787672" indent="0">
              <a:buNone/>
              <a:defRPr sz="6082" b="1"/>
            </a:lvl8pPr>
            <a:lvl9pPr marL="1347163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6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932" indent="0">
              <a:buNone/>
              <a:defRPr sz="7499" b="1"/>
            </a:lvl2pPr>
            <a:lvl3pPr marL="3367905" indent="0">
              <a:buNone/>
              <a:defRPr sz="6914" b="1"/>
            </a:lvl3pPr>
            <a:lvl4pPr marL="5051861" indent="0">
              <a:buNone/>
              <a:defRPr sz="6082" b="1"/>
            </a:lvl4pPr>
            <a:lvl5pPr marL="6735809" indent="0">
              <a:buNone/>
              <a:defRPr sz="6082" b="1"/>
            </a:lvl5pPr>
            <a:lvl6pPr marL="8419749" indent="0">
              <a:buNone/>
              <a:defRPr sz="6082" b="1"/>
            </a:lvl6pPr>
            <a:lvl7pPr marL="10103740" indent="0">
              <a:buNone/>
              <a:defRPr sz="6082" b="1"/>
            </a:lvl7pPr>
            <a:lvl8pPr marL="11787672" indent="0">
              <a:buNone/>
              <a:defRPr sz="6082" b="1"/>
            </a:lvl8pPr>
            <a:lvl9pPr marL="1347163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6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14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14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14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932" indent="0">
              <a:buNone/>
              <a:defRPr sz="4583"/>
            </a:lvl2pPr>
            <a:lvl3pPr marL="3367905" indent="0">
              <a:buNone/>
              <a:defRPr sz="3747"/>
            </a:lvl3pPr>
            <a:lvl4pPr marL="5051861" indent="0">
              <a:buNone/>
              <a:defRPr sz="3333"/>
            </a:lvl4pPr>
            <a:lvl5pPr marL="6735809" indent="0">
              <a:buNone/>
              <a:defRPr sz="3333"/>
            </a:lvl5pPr>
            <a:lvl6pPr marL="8419749" indent="0">
              <a:buNone/>
              <a:defRPr sz="3333"/>
            </a:lvl6pPr>
            <a:lvl7pPr marL="10103740" indent="0">
              <a:buNone/>
              <a:defRPr sz="3333"/>
            </a:lvl7pPr>
            <a:lvl8pPr marL="11787672" indent="0">
              <a:buNone/>
              <a:defRPr sz="3333"/>
            </a:lvl8pPr>
            <a:lvl9pPr marL="1347163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14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3932" indent="0">
              <a:buNone/>
              <a:defRPr sz="10415"/>
            </a:lvl2pPr>
            <a:lvl3pPr marL="3367905" indent="0">
              <a:buNone/>
              <a:defRPr sz="8997"/>
            </a:lvl3pPr>
            <a:lvl4pPr marL="5051861" indent="0">
              <a:buNone/>
              <a:defRPr sz="7499"/>
            </a:lvl4pPr>
            <a:lvl5pPr marL="6735809" indent="0">
              <a:buNone/>
              <a:defRPr sz="7499"/>
            </a:lvl5pPr>
            <a:lvl6pPr marL="8419749" indent="0">
              <a:buNone/>
              <a:defRPr sz="7499"/>
            </a:lvl6pPr>
            <a:lvl7pPr marL="10103740" indent="0">
              <a:buNone/>
              <a:defRPr sz="7499"/>
            </a:lvl7pPr>
            <a:lvl8pPr marL="11787672" indent="0">
              <a:buNone/>
              <a:defRPr sz="7499"/>
            </a:lvl8pPr>
            <a:lvl9pPr marL="1347163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932" indent="0">
              <a:buNone/>
              <a:defRPr sz="4583"/>
            </a:lvl2pPr>
            <a:lvl3pPr marL="3367905" indent="0">
              <a:buNone/>
              <a:defRPr sz="3747"/>
            </a:lvl3pPr>
            <a:lvl4pPr marL="5051861" indent="0">
              <a:buNone/>
              <a:defRPr sz="3333"/>
            </a:lvl4pPr>
            <a:lvl5pPr marL="6735809" indent="0">
              <a:buNone/>
              <a:defRPr sz="3333"/>
            </a:lvl5pPr>
            <a:lvl6pPr marL="8419749" indent="0">
              <a:buNone/>
              <a:defRPr sz="3333"/>
            </a:lvl6pPr>
            <a:lvl7pPr marL="10103740" indent="0">
              <a:buNone/>
              <a:defRPr sz="3333"/>
            </a:lvl7pPr>
            <a:lvl8pPr marL="11787672" indent="0">
              <a:buNone/>
              <a:defRPr sz="3333"/>
            </a:lvl8pPr>
            <a:lvl9pPr marL="1347163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1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1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14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733" tIns="168464" rIns="336733" bIns="168464"/>
          <a:lstStyle/>
          <a:p>
            <a:pPr defTabSz="3366981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698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698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133" tIns="202183" rIns="404133" bIns="2021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698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</p:sldLayout>
</file>

<file path=ppt/slideLayouts/slideLayout1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</p:sldLayout>
</file>

<file path=ppt/slideLayouts/slideLayout14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6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472" indent="0">
              <a:buNone/>
              <a:defRPr sz="6914"/>
            </a:lvl2pPr>
            <a:lvl3pPr marL="3366981" indent="0">
              <a:buNone/>
              <a:defRPr sz="6082"/>
            </a:lvl3pPr>
            <a:lvl4pPr marL="5050471" indent="0">
              <a:buNone/>
              <a:defRPr sz="5249"/>
            </a:lvl4pPr>
            <a:lvl5pPr marL="6733956" indent="0">
              <a:buNone/>
              <a:defRPr sz="5249"/>
            </a:lvl5pPr>
            <a:lvl6pPr marL="8417433" indent="0">
              <a:buNone/>
              <a:defRPr sz="5249"/>
            </a:lvl6pPr>
            <a:lvl7pPr marL="10100962" indent="0">
              <a:buNone/>
              <a:defRPr sz="5249"/>
            </a:lvl7pPr>
            <a:lvl8pPr marL="11784431" indent="0">
              <a:buNone/>
              <a:defRPr sz="5249"/>
            </a:lvl8pPr>
            <a:lvl9pPr marL="1346792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1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1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472" indent="0">
              <a:buNone/>
              <a:defRPr sz="7499" b="1"/>
            </a:lvl2pPr>
            <a:lvl3pPr marL="3366981" indent="0">
              <a:buNone/>
              <a:defRPr sz="6914" b="1"/>
            </a:lvl3pPr>
            <a:lvl4pPr marL="5050471" indent="0">
              <a:buNone/>
              <a:defRPr sz="6082" b="1"/>
            </a:lvl4pPr>
            <a:lvl5pPr marL="6733956" indent="0">
              <a:buNone/>
              <a:defRPr sz="6082" b="1"/>
            </a:lvl5pPr>
            <a:lvl6pPr marL="8417433" indent="0">
              <a:buNone/>
              <a:defRPr sz="6082" b="1"/>
            </a:lvl6pPr>
            <a:lvl7pPr marL="10100962" indent="0">
              <a:buNone/>
              <a:defRPr sz="6082" b="1"/>
            </a:lvl7pPr>
            <a:lvl8pPr marL="11784431" indent="0">
              <a:buNone/>
              <a:defRPr sz="6082" b="1"/>
            </a:lvl8pPr>
            <a:lvl9pPr marL="1346792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7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472" indent="0">
              <a:buNone/>
              <a:defRPr sz="7499" b="1"/>
            </a:lvl2pPr>
            <a:lvl3pPr marL="3366981" indent="0">
              <a:buNone/>
              <a:defRPr sz="6914" b="1"/>
            </a:lvl3pPr>
            <a:lvl4pPr marL="5050471" indent="0">
              <a:buNone/>
              <a:defRPr sz="6082" b="1"/>
            </a:lvl4pPr>
            <a:lvl5pPr marL="6733956" indent="0">
              <a:buNone/>
              <a:defRPr sz="6082" b="1"/>
            </a:lvl5pPr>
            <a:lvl6pPr marL="8417433" indent="0">
              <a:buNone/>
              <a:defRPr sz="6082" b="1"/>
            </a:lvl6pPr>
            <a:lvl7pPr marL="10100962" indent="0">
              <a:buNone/>
              <a:defRPr sz="6082" b="1"/>
            </a:lvl7pPr>
            <a:lvl8pPr marL="11784431" indent="0">
              <a:buNone/>
              <a:defRPr sz="6082" b="1"/>
            </a:lvl8pPr>
            <a:lvl9pPr marL="1346792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7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1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1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1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1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472" indent="0">
              <a:buNone/>
              <a:defRPr sz="4583"/>
            </a:lvl2pPr>
            <a:lvl3pPr marL="3366981" indent="0">
              <a:buNone/>
              <a:defRPr sz="3747"/>
            </a:lvl3pPr>
            <a:lvl4pPr marL="5050471" indent="0">
              <a:buNone/>
              <a:defRPr sz="3333"/>
            </a:lvl4pPr>
            <a:lvl5pPr marL="6733956" indent="0">
              <a:buNone/>
              <a:defRPr sz="3333"/>
            </a:lvl5pPr>
            <a:lvl6pPr marL="8417433" indent="0">
              <a:buNone/>
              <a:defRPr sz="3333"/>
            </a:lvl6pPr>
            <a:lvl7pPr marL="10100962" indent="0">
              <a:buNone/>
              <a:defRPr sz="3333"/>
            </a:lvl7pPr>
            <a:lvl8pPr marL="11784431" indent="0">
              <a:buNone/>
              <a:defRPr sz="3333"/>
            </a:lvl8pPr>
            <a:lvl9pPr marL="1346792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14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3472" indent="0">
              <a:buNone/>
              <a:defRPr sz="10415"/>
            </a:lvl2pPr>
            <a:lvl3pPr marL="3366981" indent="0">
              <a:buNone/>
              <a:defRPr sz="8997"/>
            </a:lvl3pPr>
            <a:lvl4pPr marL="5050471" indent="0">
              <a:buNone/>
              <a:defRPr sz="7499"/>
            </a:lvl4pPr>
            <a:lvl5pPr marL="6733956" indent="0">
              <a:buNone/>
              <a:defRPr sz="7499"/>
            </a:lvl5pPr>
            <a:lvl6pPr marL="8417433" indent="0">
              <a:buNone/>
              <a:defRPr sz="7499"/>
            </a:lvl6pPr>
            <a:lvl7pPr marL="10100962" indent="0">
              <a:buNone/>
              <a:defRPr sz="7499"/>
            </a:lvl7pPr>
            <a:lvl8pPr marL="11784431" indent="0">
              <a:buNone/>
              <a:defRPr sz="7499"/>
            </a:lvl8pPr>
            <a:lvl9pPr marL="1346792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472" indent="0">
              <a:buNone/>
              <a:defRPr sz="4583"/>
            </a:lvl2pPr>
            <a:lvl3pPr marL="3366981" indent="0">
              <a:buNone/>
              <a:defRPr sz="3747"/>
            </a:lvl3pPr>
            <a:lvl4pPr marL="5050471" indent="0">
              <a:buNone/>
              <a:defRPr sz="3333"/>
            </a:lvl4pPr>
            <a:lvl5pPr marL="6733956" indent="0">
              <a:buNone/>
              <a:defRPr sz="3333"/>
            </a:lvl5pPr>
            <a:lvl6pPr marL="8417433" indent="0">
              <a:buNone/>
              <a:defRPr sz="3333"/>
            </a:lvl6pPr>
            <a:lvl7pPr marL="10100962" indent="0">
              <a:buNone/>
              <a:defRPr sz="3333"/>
            </a:lvl7pPr>
            <a:lvl8pPr marL="11784431" indent="0">
              <a:buNone/>
              <a:defRPr sz="3333"/>
            </a:lvl8pPr>
            <a:lvl9pPr marL="1346792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1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1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15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87" tIns="168389" rIns="336587" bIns="168389"/>
          <a:lstStyle/>
          <a:p>
            <a:pPr defTabSz="3365543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54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54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58" tIns="202093" rIns="403958" bIns="20209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554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</p:sldLayout>
</file>

<file path=ppt/slideLayouts/slideLayout1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</p:sldLayout>
</file>

<file path=ppt/slideLayouts/slideLayout15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760" indent="0">
              <a:buNone/>
              <a:defRPr sz="6914"/>
            </a:lvl2pPr>
            <a:lvl3pPr marL="3365543" indent="0">
              <a:buNone/>
              <a:defRPr sz="6082"/>
            </a:lvl3pPr>
            <a:lvl4pPr marL="5048322" indent="0">
              <a:buNone/>
              <a:defRPr sz="5249"/>
            </a:lvl4pPr>
            <a:lvl5pPr marL="6731089" indent="0">
              <a:buNone/>
              <a:defRPr sz="5249"/>
            </a:lvl5pPr>
            <a:lvl6pPr marL="8413853" indent="0">
              <a:buNone/>
              <a:defRPr sz="5249"/>
            </a:lvl6pPr>
            <a:lvl7pPr marL="10096620" indent="0">
              <a:buNone/>
              <a:defRPr sz="5249"/>
            </a:lvl7pPr>
            <a:lvl8pPr marL="11779380" indent="0">
              <a:buNone/>
              <a:defRPr sz="5249"/>
            </a:lvl8pPr>
            <a:lvl9pPr marL="1346216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1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1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760" indent="0">
              <a:buNone/>
              <a:defRPr sz="7499" b="1"/>
            </a:lvl2pPr>
            <a:lvl3pPr marL="3365543" indent="0">
              <a:buNone/>
              <a:defRPr sz="6914" b="1"/>
            </a:lvl3pPr>
            <a:lvl4pPr marL="5048322" indent="0">
              <a:buNone/>
              <a:defRPr sz="6082" b="1"/>
            </a:lvl4pPr>
            <a:lvl5pPr marL="6731089" indent="0">
              <a:buNone/>
              <a:defRPr sz="6082" b="1"/>
            </a:lvl5pPr>
            <a:lvl6pPr marL="8413853" indent="0">
              <a:buNone/>
              <a:defRPr sz="6082" b="1"/>
            </a:lvl6pPr>
            <a:lvl7pPr marL="10096620" indent="0">
              <a:buNone/>
              <a:defRPr sz="6082" b="1"/>
            </a:lvl7pPr>
            <a:lvl8pPr marL="11779380" indent="0">
              <a:buNone/>
              <a:defRPr sz="6082" b="1"/>
            </a:lvl8pPr>
            <a:lvl9pPr marL="1346216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760" indent="0">
              <a:buNone/>
              <a:defRPr sz="7499" b="1"/>
            </a:lvl2pPr>
            <a:lvl3pPr marL="3365543" indent="0">
              <a:buNone/>
              <a:defRPr sz="6914" b="1"/>
            </a:lvl3pPr>
            <a:lvl4pPr marL="5048322" indent="0">
              <a:buNone/>
              <a:defRPr sz="6082" b="1"/>
            </a:lvl4pPr>
            <a:lvl5pPr marL="6731089" indent="0">
              <a:buNone/>
              <a:defRPr sz="6082" b="1"/>
            </a:lvl5pPr>
            <a:lvl6pPr marL="8413853" indent="0">
              <a:buNone/>
              <a:defRPr sz="6082" b="1"/>
            </a:lvl6pPr>
            <a:lvl7pPr marL="10096620" indent="0">
              <a:buNone/>
              <a:defRPr sz="6082" b="1"/>
            </a:lvl7pPr>
            <a:lvl8pPr marL="11779380" indent="0">
              <a:buNone/>
              <a:defRPr sz="6082" b="1"/>
            </a:lvl8pPr>
            <a:lvl9pPr marL="1346216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1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15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1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760" indent="0">
              <a:buNone/>
              <a:defRPr sz="4583"/>
            </a:lvl2pPr>
            <a:lvl3pPr marL="3365543" indent="0">
              <a:buNone/>
              <a:defRPr sz="3747"/>
            </a:lvl3pPr>
            <a:lvl4pPr marL="5048322" indent="0">
              <a:buNone/>
              <a:defRPr sz="3333"/>
            </a:lvl4pPr>
            <a:lvl5pPr marL="6731089" indent="0">
              <a:buNone/>
              <a:defRPr sz="3333"/>
            </a:lvl5pPr>
            <a:lvl6pPr marL="8413853" indent="0">
              <a:buNone/>
              <a:defRPr sz="3333"/>
            </a:lvl6pPr>
            <a:lvl7pPr marL="10096620" indent="0">
              <a:buNone/>
              <a:defRPr sz="3333"/>
            </a:lvl7pPr>
            <a:lvl8pPr marL="11779380" indent="0">
              <a:buNone/>
              <a:defRPr sz="3333"/>
            </a:lvl8pPr>
            <a:lvl9pPr marL="1346216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15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760" indent="0">
              <a:buNone/>
              <a:defRPr sz="10415"/>
            </a:lvl2pPr>
            <a:lvl3pPr marL="3365543" indent="0">
              <a:buNone/>
              <a:defRPr sz="8997"/>
            </a:lvl3pPr>
            <a:lvl4pPr marL="5048322" indent="0">
              <a:buNone/>
              <a:defRPr sz="7499"/>
            </a:lvl4pPr>
            <a:lvl5pPr marL="6731089" indent="0">
              <a:buNone/>
              <a:defRPr sz="7499"/>
            </a:lvl5pPr>
            <a:lvl6pPr marL="8413853" indent="0">
              <a:buNone/>
              <a:defRPr sz="7499"/>
            </a:lvl6pPr>
            <a:lvl7pPr marL="10096620" indent="0">
              <a:buNone/>
              <a:defRPr sz="7499"/>
            </a:lvl7pPr>
            <a:lvl8pPr marL="11779380" indent="0">
              <a:buNone/>
              <a:defRPr sz="7499"/>
            </a:lvl8pPr>
            <a:lvl9pPr marL="1346216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760" indent="0">
              <a:buNone/>
              <a:defRPr sz="4583"/>
            </a:lvl2pPr>
            <a:lvl3pPr marL="3365543" indent="0">
              <a:buNone/>
              <a:defRPr sz="3747"/>
            </a:lvl3pPr>
            <a:lvl4pPr marL="5048322" indent="0">
              <a:buNone/>
              <a:defRPr sz="3333"/>
            </a:lvl4pPr>
            <a:lvl5pPr marL="6731089" indent="0">
              <a:buNone/>
              <a:defRPr sz="3333"/>
            </a:lvl5pPr>
            <a:lvl6pPr marL="8413853" indent="0">
              <a:buNone/>
              <a:defRPr sz="3333"/>
            </a:lvl6pPr>
            <a:lvl7pPr marL="10096620" indent="0">
              <a:buNone/>
              <a:defRPr sz="3333"/>
            </a:lvl7pPr>
            <a:lvl8pPr marL="11779380" indent="0">
              <a:buNone/>
              <a:defRPr sz="3333"/>
            </a:lvl8pPr>
            <a:lvl9pPr marL="1346216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1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1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15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635" tIns="168411" rIns="336635" bIns="1684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</p:sldLayout>
</file>

<file path=ppt/slideLayouts/slideLayout1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</p:sldLayout>
</file>

<file path=ppt/slideLayouts/slideLayout15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4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74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991" indent="0">
              <a:buNone/>
              <a:defRPr sz="6914"/>
            </a:lvl2pPr>
            <a:lvl3pPr marL="3365997" indent="0">
              <a:buNone/>
              <a:defRPr sz="6082"/>
            </a:lvl3pPr>
            <a:lvl4pPr marL="5048984" indent="0">
              <a:buNone/>
              <a:defRPr sz="5249"/>
            </a:lvl4pPr>
            <a:lvl5pPr marL="6731985" indent="0">
              <a:buNone/>
              <a:defRPr sz="5249"/>
            </a:lvl5pPr>
            <a:lvl6pPr marL="8414965" indent="0">
              <a:buNone/>
              <a:defRPr sz="5249"/>
            </a:lvl6pPr>
            <a:lvl7pPr marL="10097987" indent="0">
              <a:buNone/>
              <a:defRPr sz="5249"/>
            </a:lvl7pPr>
            <a:lvl8pPr marL="11780967" indent="0">
              <a:buNone/>
              <a:defRPr sz="5249"/>
            </a:lvl8pPr>
            <a:lvl9pPr marL="134639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1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1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991" indent="0">
              <a:buNone/>
              <a:defRPr sz="7499" b="1"/>
            </a:lvl2pPr>
            <a:lvl3pPr marL="3365997" indent="0">
              <a:buNone/>
              <a:defRPr sz="6914" b="1"/>
            </a:lvl3pPr>
            <a:lvl4pPr marL="5048984" indent="0">
              <a:buNone/>
              <a:defRPr sz="6082" b="1"/>
            </a:lvl4pPr>
            <a:lvl5pPr marL="6731985" indent="0">
              <a:buNone/>
              <a:defRPr sz="6082" b="1"/>
            </a:lvl5pPr>
            <a:lvl6pPr marL="8414965" indent="0">
              <a:buNone/>
              <a:defRPr sz="6082" b="1"/>
            </a:lvl6pPr>
            <a:lvl7pPr marL="10097987" indent="0">
              <a:buNone/>
              <a:defRPr sz="6082" b="1"/>
            </a:lvl7pPr>
            <a:lvl8pPr marL="11780967" indent="0">
              <a:buNone/>
              <a:defRPr sz="6082" b="1"/>
            </a:lvl8pPr>
            <a:lvl9pPr marL="134639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991" indent="0">
              <a:buNone/>
              <a:defRPr sz="7499" b="1"/>
            </a:lvl2pPr>
            <a:lvl3pPr marL="3365997" indent="0">
              <a:buNone/>
              <a:defRPr sz="6914" b="1"/>
            </a:lvl3pPr>
            <a:lvl4pPr marL="5048984" indent="0">
              <a:buNone/>
              <a:defRPr sz="6082" b="1"/>
            </a:lvl4pPr>
            <a:lvl5pPr marL="6731985" indent="0">
              <a:buNone/>
              <a:defRPr sz="6082" b="1"/>
            </a:lvl5pPr>
            <a:lvl6pPr marL="8414965" indent="0">
              <a:buNone/>
              <a:defRPr sz="6082" b="1"/>
            </a:lvl6pPr>
            <a:lvl7pPr marL="10097987" indent="0">
              <a:buNone/>
              <a:defRPr sz="6082" b="1"/>
            </a:lvl7pPr>
            <a:lvl8pPr marL="11780967" indent="0">
              <a:buNone/>
              <a:defRPr sz="6082" b="1"/>
            </a:lvl8pPr>
            <a:lvl9pPr marL="134639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1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15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1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991" indent="0">
              <a:buNone/>
              <a:defRPr sz="4583"/>
            </a:lvl2pPr>
            <a:lvl3pPr marL="3365997" indent="0">
              <a:buNone/>
              <a:defRPr sz="3747"/>
            </a:lvl3pPr>
            <a:lvl4pPr marL="5048984" indent="0">
              <a:buNone/>
              <a:defRPr sz="3333"/>
            </a:lvl4pPr>
            <a:lvl5pPr marL="6731985" indent="0">
              <a:buNone/>
              <a:defRPr sz="3333"/>
            </a:lvl5pPr>
            <a:lvl6pPr marL="8414965" indent="0">
              <a:buNone/>
              <a:defRPr sz="3333"/>
            </a:lvl6pPr>
            <a:lvl7pPr marL="10097987" indent="0">
              <a:buNone/>
              <a:defRPr sz="3333"/>
            </a:lvl7pPr>
            <a:lvl8pPr marL="11780967" indent="0">
              <a:buNone/>
              <a:defRPr sz="3333"/>
            </a:lvl8pPr>
            <a:lvl9pPr marL="134639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15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991" indent="0">
              <a:buNone/>
              <a:defRPr sz="10415"/>
            </a:lvl2pPr>
            <a:lvl3pPr marL="3365997" indent="0">
              <a:buNone/>
              <a:defRPr sz="8997"/>
            </a:lvl3pPr>
            <a:lvl4pPr marL="5048984" indent="0">
              <a:buNone/>
              <a:defRPr sz="7499"/>
            </a:lvl4pPr>
            <a:lvl5pPr marL="6731985" indent="0">
              <a:buNone/>
              <a:defRPr sz="7499"/>
            </a:lvl5pPr>
            <a:lvl6pPr marL="8414965" indent="0">
              <a:buNone/>
              <a:defRPr sz="7499"/>
            </a:lvl6pPr>
            <a:lvl7pPr marL="10097987" indent="0">
              <a:buNone/>
              <a:defRPr sz="7499"/>
            </a:lvl7pPr>
            <a:lvl8pPr marL="11780967" indent="0">
              <a:buNone/>
              <a:defRPr sz="7499"/>
            </a:lvl8pPr>
            <a:lvl9pPr marL="134639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991" indent="0">
              <a:buNone/>
              <a:defRPr sz="4583"/>
            </a:lvl2pPr>
            <a:lvl3pPr marL="3365997" indent="0">
              <a:buNone/>
              <a:defRPr sz="3747"/>
            </a:lvl3pPr>
            <a:lvl4pPr marL="5048984" indent="0">
              <a:buNone/>
              <a:defRPr sz="3333"/>
            </a:lvl4pPr>
            <a:lvl5pPr marL="6731985" indent="0">
              <a:buNone/>
              <a:defRPr sz="3333"/>
            </a:lvl5pPr>
            <a:lvl6pPr marL="8414965" indent="0">
              <a:buNone/>
              <a:defRPr sz="3333"/>
            </a:lvl6pPr>
            <a:lvl7pPr marL="10097987" indent="0">
              <a:buNone/>
              <a:defRPr sz="3333"/>
            </a:lvl7pPr>
            <a:lvl8pPr marL="11780967" indent="0">
              <a:buNone/>
              <a:defRPr sz="3333"/>
            </a:lvl8pPr>
            <a:lvl9pPr marL="134639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1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1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15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41" tIns="168365" rIns="336541" bIns="168365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</p:sldLayout>
</file>

<file path=ppt/slideLayouts/slideLayout1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</p:sldLayout>
</file>

<file path=ppt/slideLayouts/slideLayout1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6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8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527" indent="0">
              <a:buNone/>
              <a:defRPr sz="6914"/>
            </a:lvl2pPr>
            <a:lvl3pPr marL="3365074" indent="0">
              <a:buNone/>
              <a:defRPr sz="6082"/>
            </a:lvl3pPr>
            <a:lvl4pPr marL="5047595" indent="0">
              <a:buNone/>
              <a:defRPr sz="5249"/>
            </a:lvl4pPr>
            <a:lvl5pPr marL="6730134" indent="0">
              <a:buNone/>
              <a:defRPr sz="5249"/>
            </a:lvl5pPr>
            <a:lvl6pPr marL="8412649" indent="0">
              <a:buNone/>
              <a:defRPr sz="5249"/>
            </a:lvl6pPr>
            <a:lvl7pPr marL="10095209" indent="0">
              <a:buNone/>
              <a:defRPr sz="5249"/>
            </a:lvl7pPr>
            <a:lvl8pPr marL="11777723" indent="0">
              <a:buNone/>
              <a:defRPr sz="5249"/>
            </a:lvl8pPr>
            <a:lvl9pPr marL="1346025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1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1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527" indent="0">
              <a:buNone/>
              <a:defRPr sz="7499" b="1"/>
            </a:lvl2pPr>
            <a:lvl3pPr marL="3365074" indent="0">
              <a:buNone/>
              <a:defRPr sz="6914" b="1"/>
            </a:lvl3pPr>
            <a:lvl4pPr marL="5047595" indent="0">
              <a:buNone/>
              <a:defRPr sz="6082" b="1"/>
            </a:lvl4pPr>
            <a:lvl5pPr marL="6730134" indent="0">
              <a:buNone/>
              <a:defRPr sz="6082" b="1"/>
            </a:lvl5pPr>
            <a:lvl6pPr marL="8412649" indent="0">
              <a:buNone/>
              <a:defRPr sz="6082" b="1"/>
            </a:lvl6pPr>
            <a:lvl7pPr marL="10095209" indent="0">
              <a:buNone/>
              <a:defRPr sz="6082" b="1"/>
            </a:lvl7pPr>
            <a:lvl8pPr marL="11777723" indent="0">
              <a:buNone/>
              <a:defRPr sz="6082" b="1"/>
            </a:lvl8pPr>
            <a:lvl9pPr marL="134602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527" indent="0">
              <a:buNone/>
              <a:defRPr sz="7499" b="1"/>
            </a:lvl2pPr>
            <a:lvl3pPr marL="3365074" indent="0">
              <a:buNone/>
              <a:defRPr sz="6914" b="1"/>
            </a:lvl3pPr>
            <a:lvl4pPr marL="5047595" indent="0">
              <a:buNone/>
              <a:defRPr sz="6082" b="1"/>
            </a:lvl4pPr>
            <a:lvl5pPr marL="6730134" indent="0">
              <a:buNone/>
              <a:defRPr sz="6082" b="1"/>
            </a:lvl5pPr>
            <a:lvl6pPr marL="8412649" indent="0">
              <a:buNone/>
              <a:defRPr sz="6082" b="1"/>
            </a:lvl6pPr>
            <a:lvl7pPr marL="10095209" indent="0">
              <a:buNone/>
              <a:defRPr sz="6082" b="1"/>
            </a:lvl7pPr>
            <a:lvl8pPr marL="11777723" indent="0">
              <a:buNone/>
              <a:defRPr sz="6082" b="1"/>
            </a:lvl8pPr>
            <a:lvl9pPr marL="134602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1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1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1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527" indent="0">
              <a:buNone/>
              <a:defRPr sz="4583"/>
            </a:lvl2pPr>
            <a:lvl3pPr marL="3365074" indent="0">
              <a:buNone/>
              <a:defRPr sz="3747"/>
            </a:lvl3pPr>
            <a:lvl4pPr marL="5047595" indent="0">
              <a:buNone/>
              <a:defRPr sz="3333"/>
            </a:lvl4pPr>
            <a:lvl5pPr marL="6730134" indent="0">
              <a:buNone/>
              <a:defRPr sz="3333"/>
            </a:lvl5pPr>
            <a:lvl6pPr marL="8412649" indent="0">
              <a:buNone/>
              <a:defRPr sz="3333"/>
            </a:lvl6pPr>
            <a:lvl7pPr marL="10095209" indent="0">
              <a:buNone/>
              <a:defRPr sz="3333"/>
            </a:lvl7pPr>
            <a:lvl8pPr marL="11777723" indent="0">
              <a:buNone/>
              <a:defRPr sz="3333"/>
            </a:lvl8pPr>
            <a:lvl9pPr marL="134602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1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527" indent="0">
              <a:buNone/>
              <a:defRPr sz="10415"/>
            </a:lvl2pPr>
            <a:lvl3pPr marL="3365074" indent="0">
              <a:buNone/>
              <a:defRPr sz="8997"/>
            </a:lvl3pPr>
            <a:lvl4pPr marL="5047595" indent="0">
              <a:buNone/>
              <a:defRPr sz="7499"/>
            </a:lvl4pPr>
            <a:lvl5pPr marL="6730134" indent="0">
              <a:buNone/>
              <a:defRPr sz="7499"/>
            </a:lvl5pPr>
            <a:lvl6pPr marL="8412649" indent="0">
              <a:buNone/>
              <a:defRPr sz="7499"/>
            </a:lvl6pPr>
            <a:lvl7pPr marL="10095209" indent="0">
              <a:buNone/>
              <a:defRPr sz="7499"/>
            </a:lvl7pPr>
            <a:lvl8pPr marL="11777723" indent="0">
              <a:buNone/>
              <a:defRPr sz="7499"/>
            </a:lvl8pPr>
            <a:lvl9pPr marL="1346025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527" indent="0">
              <a:buNone/>
              <a:defRPr sz="4583"/>
            </a:lvl2pPr>
            <a:lvl3pPr marL="3365074" indent="0">
              <a:buNone/>
              <a:defRPr sz="3747"/>
            </a:lvl3pPr>
            <a:lvl4pPr marL="5047595" indent="0">
              <a:buNone/>
              <a:defRPr sz="3333"/>
            </a:lvl4pPr>
            <a:lvl5pPr marL="6730134" indent="0">
              <a:buNone/>
              <a:defRPr sz="3333"/>
            </a:lvl5pPr>
            <a:lvl6pPr marL="8412649" indent="0">
              <a:buNone/>
              <a:defRPr sz="3333"/>
            </a:lvl6pPr>
            <a:lvl7pPr marL="10095209" indent="0">
              <a:buNone/>
              <a:defRPr sz="3333"/>
            </a:lvl7pPr>
            <a:lvl8pPr marL="11777723" indent="0">
              <a:buNone/>
              <a:defRPr sz="3333"/>
            </a:lvl8pPr>
            <a:lvl9pPr marL="134602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1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1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15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447" tIns="168322" rIns="336447" bIns="1683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</p:sldLayout>
</file>

<file path=ppt/slideLayouts/slideLayout1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</p:sldLayout>
</file>

<file path=ppt/slideLayouts/slideLayout15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062" indent="0">
              <a:buNone/>
              <a:defRPr sz="6914"/>
            </a:lvl2pPr>
            <a:lvl3pPr marL="3364149" indent="0">
              <a:buNone/>
              <a:defRPr sz="6082"/>
            </a:lvl3pPr>
            <a:lvl4pPr marL="5046208" indent="0">
              <a:buNone/>
              <a:defRPr sz="5249"/>
            </a:lvl4pPr>
            <a:lvl5pPr marL="6728281" indent="0">
              <a:buNone/>
              <a:defRPr sz="5249"/>
            </a:lvl5pPr>
            <a:lvl6pPr marL="8410337" indent="0">
              <a:buNone/>
              <a:defRPr sz="5249"/>
            </a:lvl6pPr>
            <a:lvl7pPr marL="10092432" indent="0">
              <a:buNone/>
              <a:defRPr sz="5249"/>
            </a:lvl7pPr>
            <a:lvl8pPr marL="11774485" indent="0">
              <a:buNone/>
              <a:defRPr sz="5249"/>
            </a:lvl8pPr>
            <a:lvl9pPr marL="1345655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1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1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062" indent="0">
              <a:buNone/>
              <a:defRPr sz="7499" b="1"/>
            </a:lvl2pPr>
            <a:lvl3pPr marL="3364149" indent="0">
              <a:buNone/>
              <a:defRPr sz="6914" b="1"/>
            </a:lvl3pPr>
            <a:lvl4pPr marL="5046208" indent="0">
              <a:buNone/>
              <a:defRPr sz="6082" b="1"/>
            </a:lvl4pPr>
            <a:lvl5pPr marL="6728281" indent="0">
              <a:buNone/>
              <a:defRPr sz="6082" b="1"/>
            </a:lvl5pPr>
            <a:lvl6pPr marL="8410337" indent="0">
              <a:buNone/>
              <a:defRPr sz="6082" b="1"/>
            </a:lvl6pPr>
            <a:lvl7pPr marL="10092432" indent="0">
              <a:buNone/>
              <a:defRPr sz="6082" b="1"/>
            </a:lvl7pPr>
            <a:lvl8pPr marL="11774485" indent="0">
              <a:buNone/>
              <a:defRPr sz="6082" b="1"/>
            </a:lvl8pPr>
            <a:lvl9pPr marL="1345655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9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062" indent="0">
              <a:buNone/>
              <a:defRPr sz="7499" b="1"/>
            </a:lvl2pPr>
            <a:lvl3pPr marL="3364149" indent="0">
              <a:buNone/>
              <a:defRPr sz="6914" b="1"/>
            </a:lvl3pPr>
            <a:lvl4pPr marL="5046208" indent="0">
              <a:buNone/>
              <a:defRPr sz="6082" b="1"/>
            </a:lvl4pPr>
            <a:lvl5pPr marL="6728281" indent="0">
              <a:buNone/>
              <a:defRPr sz="6082" b="1"/>
            </a:lvl5pPr>
            <a:lvl6pPr marL="8410337" indent="0">
              <a:buNone/>
              <a:defRPr sz="6082" b="1"/>
            </a:lvl6pPr>
            <a:lvl7pPr marL="10092432" indent="0">
              <a:buNone/>
              <a:defRPr sz="6082" b="1"/>
            </a:lvl7pPr>
            <a:lvl8pPr marL="11774485" indent="0">
              <a:buNone/>
              <a:defRPr sz="6082" b="1"/>
            </a:lvl8pPr>
            <a:lvl9pPr marL="1345655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9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15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15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1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062" indent="0">
              <a:buNone/>
              <a:defRPr sz="4583"/>
            </a:lvl2pPr>
            <a:lvl3pPr marL="3364149" indent="0">
              <a:buNone/>
              <a:defRPr sz="3747"/>
            </a:lvl3pPr>
            <a:lvl4pPr marL="5046208" indent="0">
              <a:buNone/>
              <a:defRPr sz="3333"/>
            </a:lvl4pPr>
            <a:lvl5pPr marL="6728281" indent="0">
              <a:buNone/>
              <a:defRPr sz="3333"/>
            </a:lvl5pPr>
            <a:lvl6pPr marL="8410337" indent="0">
              <a:buNone/>
              <a:defRPr sz="3333"/>
            </a:lvl6pPr>
            <a:lvl7pPr marL="10092432" indent="0">
              <a:buNone/>
              <a:defRPr sz="3333"/>
            </a:lvl7pPr>
            <a:lvl8pPr marL="11774485" indent="0">
              <a:buNone/>
              <a:defRPr sz="3333"/>
            </a:lvl8pPr>
            <a:lvl9pPr marL="1345655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15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062" indent="0">
              <a:buNone/>
              <a:defRPr sz="10415"/>
            </a:lvl2pPr>
            <a:lvl3pPr marL="3364149" indent="0">
              <a:buNone/>
              <a:defRPr sz="8997"/>
            </a:lvl3pPr>
            <a:lvl4pPr marL="5046208" indent="0">
              <a:buNone/>
              <a:defRPr sz="7499"/>
            </a:lvl4pPr>
            <a:lvl5pPr marL="6728281" indent="0">
              <a:buNone/>
              <a:defRPr sz="7499"/>
            </a:lvl5pPr>
            <a:lvl6pPr marL="8410337" indent="0">
              <a:buNone/>
              <a:defRPr sz="7499"/>
            </a:lvl6pPr>
            <a:lvl7pPr marL="10092432" indent="0">
              <a:buNone/>
              <a:defRPr sz="7499"/>
            </a:lvl7pPr>
            <a:lvl8pPr marL="11774485" indent="0">
              <a:buNone/>
              <a:defRPr sz="7499"/>
            </a:lvl8pPr>
            <a:lvl9pPr marL="1345655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062" indent="0">
              <a:buNone/>
              <a:defRPr sz="4583"/>
            </a:lvl2pPr>
            <a:lvl3pPr marL="3364149" indent="0">
              <a:buNone/>
              <a:defRPr sz="3747"/>
            </a:lvl3pPr>
            <a:lvl4pPr marL="5046208" indent="0">
              <a:buNone/>
              <a:defRPr sz="3333"/>
            </a:lvl4pPr>
            <a:lvl5pPr marL="6728281" indent="0">
              <a:buNone/>
              <a:defRPr sz="3333"/>
            </a:lvl5pPr>
            <a:lvl6pPr marL="8410337" indent="0">
              <a:buNone/>
              <a:defRPr sz="3333"/>
            </a:lvl6pPr>
            <a:lvl7pPr marL="10092432" indent="0">
              <a:buNone/>
              <a:defRPr sz="3333"/>
            </a:lvl7pPr>
            <a:lvl8pPr marL="11774485" indent="0">
              <a:buNone/>
              <a:defRPr sz="3333"/>
            </a:lvl8pPr>
            <a:lvl9pPr marL="1345655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1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1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1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354" tIns="168276" rIns="336354" bIns="16827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</p:sldLayout>
</file>

<file path=ppt/slideLayouts/slideLayout1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</p:sldLayout>
</file>

<file path=ppt/slideLayouts/slideLayout15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597" indent="0">
              <a:buNone/>
              <a:defRPr sz="6914"/>
            </a:lvl2pPr>
            <a:lvl3pPr marL="3363221" indent="0">
              <a:buNone/>
              <a:defRPr sz="6082"/>
            </a:lvl3pPr>
            <a:lvl4pPr marL="5044820" indent="0">
              <a:buNone/>
              <a:defRPr sz="5249"/>
            </a:lvl4pPr>
            <a:lvl5pPr marL="6726429" indent="0">
              <a:buNone/>
              <a:defRPr sz="5249"/>
            </a:lvl5pPr>
            <a:lvl6pPr marL="8408023" indent="0">
              <a:buNone/>
              <a:defRPr sz="5249"/>
            </a:lvl6pPr>
            <a:lvl7pPr marL="10089653" indent="0">
              <a:buNone/>
              <a:defRPr sz="5249"/>
            </a:lvl7pPr>
            <a:lvl8pPr marL="11771245" indent="0">
              <a:buNone/>
              <a:defRPr sz="5249"/>
            </a:lvl8pPr>
            <a:lvl9pPr marL="1345285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1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1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597" indent="0">
              <a:buNone/>
              <a:defRPr sz="7499" b="1"/>
            </a:lvl2pPr>
            <a:lvl3pPr marL="3363221" indent="0">
              <a:buNone/>
              <a:defRPr sz="6914" b="1"/>
            </a:lvl3pPr>
            <a:lvl4pPr marL="5044820" indent="0">
              <a:buNone/>
              <a:defRPr sz="6082" b="1"/>
            </a:lvl4pPr>
            <a:lvl5pPr marL="6726429" indent="0">
              <a:buNone/>
              <a:defRPr sz="6082" b="1"/>
            </a:lvl5pPr>
            <a:lvl6pPr marL="8408023" indent="0">
              <a:buNone/>
              <a:defRPr sz="6082" b="1"/>
            </a:lvl6pPr>
            <a:lvl7pPr marL="10089653" indent="0">
              <a:buNone/>
              <a:defRPr sz="6082" b="1"/>
            </a:lvl7pPr>
            <a:lvl8pPr marL="11771245" indent="0">
              <a:buNone/>
              <a:defRPr sz="6082" b="1"/>
            </a:lvl8pPr>
            <a:lvl9pPr marL="134528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597" indent="0">
              <a:buNone/>
              <a:defRPr sz="7499" b="1"/>
            </a:lvl2pPr>
            <a:lvl3pPr marL="3363221" indent="0">
              <a:buNone/>
              <a:defRPr sz="6914" b="1"/>
            </a:lvl3pPr>
            <a:lvl4pPr marL="5044820" indent="0">
              <a:buNone/>
              <a:defRPr sz="6082" b="1"/>
            </a:lvl4pPr>
            <a:lvl5pPr marL="6726429" indent="0">
              <a:buNone/>
              <a:defRPr sz="6082" b="1"/>
            </a:lvl5pPr>
            <a:lvl6pPr marL="8408023" indent="0">
              <a:buNone/>
              <a:defRPr sz="6082" b="1"/>
            </a:lvl6pPr>
            <a:lvl7pPr marL="10089653" indent="0">
              <a:buNone/>
              <a:defRPr sz="6082" b="1"/>
            </a:lvl7pPr>
            <a:lvl8pPr marL="11771245" indent="0">
              <a:buNone/>
              <a:defRPr sz="6082" b="1"/>
            </a:lvl8pPr>
            <a:lvl9pPr marL="134528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15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15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1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597" indent="0">
              <a:buNone/>
              <a:defRPr sz="4583"/>
            </a:lvl2pPr>
            <a:lvl3pPr marL="3363221" indent="0">
              <a:buNone/>
              <a:defRPr sz="3747"/>
            </a:lvl3pPr>
            <a:lvl4pPr marL="5044820" indent="0">
              <a:buNone/>
              <a:defRPr sz="3333"/>
            </a:lvl4pPr>
            <a:lvl5pPr marL="6726429" indent="0">
              <a:buNone/>
              <a:defRPr sz="3333"/>
            </a:lvl5pPr>
            <a:lvl6pPr marL="8408023" indent="0">
              <a:buNone/>
              <a:defRPr sz="3333"/>
            </a:lvl6pPr>
            <a:lvl7pPr marL="10089653" indent="0">
              <a:buNone/>
              <a:defRPr sz="3333"/>
            </a:lvl7pPr>
            <a:lvl8pPr marL="11771245" indent="0">
              <a:buNone/>
              <a:defRPr sz="3333"/>
            </a:lvl8pPr>
            <a:lvl9pPr marL="134528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15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1597" indent="0">
              <a:buNone/>
              <a:defRPr sz="10415"/>
            </a:lvl2pPr>
            <a:lvl3pPr marL="3363221" indent="0">
              <a:buNone/>
              <a:defRPr sz="8997"/>
            </a:lvl3pPr>
            <a:lvl4pPr marL="5044820" indent="0">
              <a:buNone/>
              <a:defRPr sz="7499"/>
            </a:lvl4pPr>
            <a:lvl5pPr marL="6726429" indent="0">
              <a:buNone/>
              <a:defRPr sz="7499"/>
            </a:lvl5pPr>
            <a:lvl6pPr marL="8408023" indent="0">
              <a:buNone/>
              <a:defRPr sz="7499"/>
            </a:lvl6pPr>
            <a:lvl7pPr marL="10089653" indent="0">
              <a:buNone/>
              <a:defRPr sz="7499"/>
            </a:lvl7pPr>
            <a:lvl8pPr marL="11771245" indent="0">
              <a:buNone/>
              <a:defRPr sz="7499"/>
            </a:lvl8pPr>
            <a:lvl9pPr marL="1345285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597" indent="0">
              <a:buNone/>
              <a:defRPr sz="4583"/>
            </a:lvl2pPr>
            <a:lvl3pPr marL="3363221" indent="0">
              <a:buNone/>
              <a:defRPr sz="3747"/>
            </a:lvl3pPr>
            <a:lvl4pPr marL="5044820" indent="0">
              <a:buNone/>
              <a:defRPr sz="3333"/>
            </a:lvl4pPr>
            <a:lvl5pPr marL="6726429" indent="0">
              <a:buNone/>
              <a:defRPr sz="3333"/>
            </a:lvl5pPr>
            <a:lvl6pPr marL="8408023" indent="0">
              <a:buNone/>
              <a:defRPr sz="3333"/>
            </a:lvl6pPr>
            <a:lvl7pPr marL="10089653" indent="0">
              <a:buNone/>
              <a:defRPr sz="3333"/>
            </a:lvl7pPr>
            <a:lvl8pPr marL="11771245" indent="0">
              <a:buNone/>
              <a:defRPr sz="3333"/>
            </a:lvl8pPr>
            <a:lvl9pPr marL="134528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1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1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15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260" tIns="168230" rIns="336260" bIns="16823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</p:sldLayout>
</file>

<file path=ppt/slideLayouts/slideLayout1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</p:sldLayout>
</file>

<file path=ppt/slideLayouts/slideLayout15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9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135" indent="0">
              <a:buNone/>
              <a:defRPr sz="6914"/>
            </a:lvl2pPr>
            <a:lvl3pPr marL="3362294" indent="0">
              <a:buNone/>
              <a:defRPr sz="6082"/>
            </a:lvl3pPr>
            <a:lvl4pPr marL="5043435" indent="0">
              <a:buNone/>
              <a:defRPr sz="5249"/>
            </a:lvl4pPr>
            <a:lvl5pPr marL="6724578" indent="0">
              <a:buNone/>
              <a:defRPr sz="5249"/>
            </a:lvl5pPr>
            <a:lvl6pPr marL="8405709" indent="0">
              <a:buNone/>
              <a:defRPr sz="5249"/>
            </a:lvl6pPr>
            <a:lvl7pPr marL="10086879" indent="0">
              <a:buNone/>
              <a:defRPr sz="5249"/>
            </a:lvl7pPr>
            <a:lvl8pPr marL="11768009" indent="0">
              <a:buNone/>
              <a:defRPr sz="5249"/>
            </a:lvl8pPr>
            <a:lvl9pPr marL="1344915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1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1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135" indent="0">
              <a:buNone/>
              <a:defRPr sz="7499" b="1"/>
            </a:lvl2pPr>
            <a:lvl3pPr marL="3362294" indent="0">
              <a:buNone/>
              <a:defRPr sz="6914" b="1"/>
            </a:lvl3pPr>
            <a:lvl4pPr marL="5043435" indent="0">
              <a:buNone/>
              <a:defRPr sz="6082" b="1"/>
            </a:lvl4pPr>
            <a:lvl5pPr marL="6724578" indent="0">
              <a:buNone/>
              <a:defRPr sz="6082" b="1"/>
            </a:lvl5pPr>
            <a:lvl6pPr marL="8405709" indent="0">
              <a:buNone/>
              <a:defRPr sz="6082" b="1"/>
            </a:lvl6pPr>
            <a:lvl7pPr marL="10086879" indent="0">
              <a:buNone/>
              <a:defRPr sz="6082" b="1"/>
            </a:lvl7pPr>
            <a:lvl8pPr marL="11768009" indent="0">
              <a:buNone/>
              <a:defRPr sz="6082" b="1"/>
            </a:lvl8pPr>
            <a:lvl9pPr marL="134491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135" indent="0">
              <a:buNone/>
              <a:defRPr sz="7499" b="1"/>
            </a:lvl2pPr>
            <a:lvl3pPr marL="3362294" indent="0">
              <a:buNone/>
              <a:defRPr sz="6914" b="1"/>
            </a:lvl3pPr>
            <a:lvl4pPr marL="5043435" indent="0">
              <a:buNone/>
              <a:defRPr sz="6082" b="1"/>
            </a:lvl4pPr>
            <a:lvl5pPr marL="6724578" indent="0">
              <a:buNone/>
              <a:defRPr sz="6082" b="1"/>
            </a:lvl5pPr>
            <a:lvl6pPr marL="8405709" indent="0">
              <a:buNone/>
              <a:defRPr sz="6082" b="1"/>
            </a:lvl6pPr>
            <a:lvl7pPr marL="10086879" indent="0">
              <a:buNone/>
              <a:defRPr sz="6082" b="1"/>
            </a:lvl7pPr>
            <a:lvl8pPr marL="11768009" indent="0">
              <a:buNone/>
              <a:defRPr sz="6082" b="1"/>
            </a:lvl8pPr>
            <a:lvl9pPr marL="134491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15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15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15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135" indent="0">
              <a:buNone/>
              <a:defRPr sz="4583"/>
            </a:lvl2pPr>
            <a:lvl3pPr marL="3362294" indent="0">
              <a:buNone/>
              <a:defRPr sz="3747"/>
            </a:lvl3pPr>
            <a:lvl4pPr marL="5043435" indent="0">
              <a:buNone/>
              <a:defRPr sz="3333"/>
            </a:lvl4pPr>
            <a:lvl5pPr marL="6724578" indent="0">
              <a:buNone/>
              <a:defRPr sz="3333"/>
            </a:lvl5pPr>
            <a:lvl6pPr marL="8405709" indent="0">
              <a:buNone/>
              <a:defRPr sz="3333"/>
            </a:lvl6pPr>
            <a:lvl7pPr marL="10086879" indent="0">
              <a:buNone/>
              <a:defRPr sz="3333"/>
            </a:lvl7pPr>
            <a:lvl8pPr marL="11768009" indent="0">
              <a:buNone/>
              <a:defRPr sz="3333"/>
            </a:lvl8pPr>
            <a:lvl9pPr marL="134491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15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1135" indent="0">
              <a:buNone/>
              <a:defRPr sz="10415"/>
            </a:lvl2pPr>
            <a:lvl3pPr marL="3362294" indent="0">
              <a:buNone/>
              <a:defRPr sz="8997"/>
            </a:lvl3pPr>
            <a:lvl4pPr marL="5043435" indent="0">
              <a:buNone/>
              <a:defRPr sz="7499"/>
            </a:lvl4pPr>
            <a:lvl5pPr marL="6724578" indent="0">
              <a:buNone/>
              <a:defRPr sz="7499"/>
            </a:lvl5pPr>
            <a:lvl6pPr marL="8405709" indent="0">
              <a:buNone/>
              <a:defRPr sz="7499"/>
            </a:lvl6pPr>
            <a:lvl7pPr marL="10086879" indent="0">
              <a:buNone/>
              <a:defRPr sz="7499"/>
            </a:lvl7pPr>
            <a:lvl8pPr marL="11768009" indent="0">
              <a:buNone/>
              <a:defRPr sz="7499"/>
            </a:lvl8pPr>
            <a:lvl9pPr marL="1344915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135" indent="0">
              <a:buNone/>
              <a:defRPr sz="4583"/>
            </a:lvl2pPr>
            <a:lvl3pPr marL="3362294" indent="0">
              <a:buNone/>
              <a:defRPr sz="3747"/>
            </a:lvl3pPr>
            <a:lvl4pPr marL="5043435" indent="0">
              <a:buNone/>
              <a:defRPr sz="3333"/>
            </a:lvl4pPr>
            <a:lvl5pPr marL="6724578" indent="0">
              <a:buNone/>
              <a:defRPr sz="3333"/>
            </a:lvl5pPr>
            <a:lvl6pPr marL="8405709" indent="0">
              <a:buNone/>
              <a:defRPr sz="3333"/>
            </a:lvl6pPr>
            <a:lvl7pPr marL="10086879" indent="0">
              <a:buNone/>
              <a:defRPr sz="3333"/>
            </a:lvl7pPr>
            <a:lvl8pPr marL="11768009" indent="0">
              <a:buNone/>
              <a:defRPr sz="3333"/>
            </a:lvl8pPr>
            <a:lvl9pPr marL="134491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1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1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15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166" tIns="168186" rIns="336166" bIns="1681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</p:sldLayout>
</file>

<file path=ppt/slideLayouts/slideLayout15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</p:sldLayout>
</file>

<file path=ppt/slideLayouts/slideLayout15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0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675" indent="0">
              <a:buNone/>
              <a:defRPr sz="6914"/>
            </a:lvl2pPr>
            <a:lvl3pPr marL="3361370" indent="0">
              <a:buNone/>
              <a:defRPr sz="6082"/>
            </a:lvl3pPr>
            <a:lvl4pPr marL="5042048" indent="0">
              <a:buNone/>
              <a:defRPr sz="5249"/>
            </a:lvl4pPr>
            <a:lvl5pPr marL="6722731" indent="0">
              <a:buNone/>
              <a:defRPr sz="5249"/>
            </a:lvl5pPr>
            <a:lvl6pPr marL="8403397" indent="0">
              <a:buNone/>
              <a:defRPr sz="5249"/>
            </a:lvl6pPr>
            <a:lvl7pPr marL="10084107" indent="0">
              <a:buNone/>
              <a:defRPr sz="5249"/>
            </a:lvl7pPr>
            <a:lvl8pPr marL="11764773" indent="0">
              <a:buNone/>
              <a:defRPr sz="5249"/>
            </a:lvl8pPr>
            <a:lvl9pPr marL="1344545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1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1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675" indent="0">
              <a:buNone/>
              <a:defRPr sz="7499" b="1"/>
            </a:lvl2pPr>
            <a:lvl3pPr marL="3361370" indent="0">
              <a:buNone/>
              <a:defRPr sz="6914" b="1"/>
            </a:lvl3pPr>
            <a:lvl4pPr marL="5042048" indent="0">
              <a:buNone/>
              <a:defRPr sz="6082" b="1"/>
            </a:lvl4pPr>
            <a:lvl5pPr marL="6722731" indent="0">
              <a:buNone/>
              <a:defRPr sz="6082" b="1"/>
            </a:lvl5pPr>
            <a:lvl6pPr marL="8403397" indent="0">
              <a:buNone/>
              <a:defRPr sz="6082" b="1"/>
            </a:lvl6pPr>
            <a:lvl7pPr marL="10084107" indent="0">
              <a:buNone/>
              <a:defRPr sz="6082" b="1"/>
            </a:lvl7pPr>
            <a:lvl8pPr marL="11764773" indent="0">
              <a:buNone/>
              <a:defRPr sz="6082" b="1"/>
            </a:lvl8pPr>
            <a:lvl9pPr marL="134454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1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675" indent="0">
              <a:buNone/>
              <a:defRPr sz="7499" b="1"/>
            </a:lvl2pPr>
            <a:lvl3pPr marL="3361370" indent="0">
              <a:buNone/>
              <a:defRPr sz="6914" b="1"/>
            </a:lvl3pPr>
            <a:lvl4pPr marL="5042048" indent="0">
              <a:buNone/>
              <a:defRPr sz="6082" b="1"/>
            </a:lvl4pPr>
            <a:lvl5pPr marL="6722731" indent="0">
              <a:buNone/>
              <a:defRPr sz="6082" b="1"/>
            </a:lvl5pPr>
            <a:lvl6pPr marL="8403397" indent="0">
              <a:buNone/>
              <a:defRPr sz="6082" b="1"/>
            </a:lvl6pPr>
            <a:lvl7pPr marL="10084107" indent="0">
              <a:buNone/>
              <a:defRPr sz="6082" b="1"/>
            </a:lvl7pPr>
            <a:lvl8pPr marL="11764773" indent="0">
              <a:buNone/>
              <a:defRPr sz="6082" b="1"/>
            </a:lvl8pPr>
            <a:lvl9pPr marL="134454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1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15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15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15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675" indent="0">
              <a:buNone/>
              <a:defRPr sz="4583"/>
            </a:lvl2pPr>
            <a:lvl3pPr marL="3361370" indent="0">
              <a:buNone/>
              <a:defRPr sz="3747"/>
            </a:lvl3pPr>
            <a:lvl4pPr marL="5042048" indent="0">
              <a:buNone/>
              <a:defRPr sz="3333"/>
            </a:lvl4pPr>
            <a:lvl5pPr marL="6722731" indent="0">
              <a:buNone/>
              <a:defRPr sz="3333"/>
            </a:lvl5pPr>
            <a:lvl6pPr marL="8403397" indent="0">
              <a:buNone/>
              <a:defRPr sz="3333"/>
            </a:lvl6pPr>
            <a:lvl7pPr marL="10084107" indent="0">
              <a:buNone/>
              <a:defRPr sz="3333"/>
            </a:lvl7pPr>
            <a:lvl8pPr marL="11764773" indent="0">
              <a:buNone/>
              <a:defRPr sz="3333"/>
            </a:lvl8pPr>
            <a:lvl9pPr marL="134454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15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0675" indent="0">
              <a:buNone/>
              <a:defRPr sz="10415"/>
            </a:lvl2pPr>
            <a:lvl3pPr marL="3361370" indent="0">
              <a:buNone/>
              <a:defRPr sz="8997"/>
            </a:lvl3pPr>
            <a:lvl4pPr marL="5042048" indent="0">
              <a:buNone/>
              <a:defRPr sz="7499"/>
            </a:lvl4pPr>
            <a:lvl5pPr marL="6722731" indent="0">
              <a:buNone/>
              <a:defRPr sz="7499"/>
            </a:lvl5pPr>
            <a:lvl6pPr marL="8403397" indent="0">
              <a:buNone/>
              <a:defRPr sz="7499"/>
            </a:lvl6pPr>
            <a:lvl7pPr marL="10084107" indent="0">
              <a:buNone/>
              <a:defRPr sz="7499"/>
            </a:lvl7pPr>
            <a:lvl8pPr marL="11764773" indent="0">
              <a:buNone/>
              <a:defRPr sz="7499"/>
            </a:lvl8pPr>
            <a:lvl9pPr marL="1344545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675" indent="0">
              <a:buNone/>
              <a:defRPr sz="4583"/>
            </a:lvl2pPr>
            <a:lvl3pPr marL="3361370" indent="0">
              <a:buNone/>
              <a:defRPr sz="3747"/>
            </a:lvl3pPr>
            <a:lvl4pPr marL="5042048" indent="0">
              <a:buNone/>
              <a:defRPr sz="3333"/>
            </a:lvl4pPr>
            <a:lvl5pPr marL="6722731" indent="0">
              <a:buNone/>
              <a:defRPr sz="3333"/>
            </a:lvl5pPr>
            <a:lvl6pPr marL="8403397" indent="0">
              <a:buNone/>
              <a:defRPr sz="3333"/>
            </a:lvl6pPr>
            <a:lvl7pPr marL="10084107" indent="0">
              <a:buNone/>
              <a:defRPr sz="3333"/>
            </a:lvl7pPr>
            <a:lvl8pPr marL="11764773" indent="0">
              <a:buNone/>
              <a:defRPr sz="3333"/>
            </a:lvl8pPr>
            <a:lvl9pPr marL="134454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1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1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15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072" tIns="168140" rIns="336072" bIns="16814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</p:sldLayout>
</file>

<file path=ppt/slideLayouts/slideLayout15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</p:sldLayout>
</file>

<file path=ppt/slideLayouts/slideLayout15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1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214" indent="0">
              <a:buNone/>
              <a:defRPr sz="6914"/>
            </a:lvl2pPr>
            <a:lvl3pPr marL="3360444" indent="0">
              <a:buNone/>
              <a:defRPr sz="6082"/>
            </a:lvl3pPr>
            <a:lvl4pPr marL="5040661" indent="0">
              <a:buNone/>
              <a:defRPr sz="5249"/>
            </a:lvl4pPr>
            <a:lvl5pPr marL="6720882" indent="0">
              <a:buNone/>
              <a:defRPr sz="5249"/>
            </a:lvl5pPr>
            <a:lvl6pPr marL="8401085" indent="0">
              <a:buNone/>
              <a:defRPr sz="5249"/>
            </a:lvl6pPr>
            <a:lvl7pPr marL="10081334" indent="0">
              <a:buNone/>
              <a:defRPr sz="5249"/>
            </a:lvl7pPr>
            <a:lvl8pPr marL="11761539" indent="0">
              <a:buNone/>
              <a:defRPr sz="5249"/>
            </a:lvl8pPr>
            <a:lvl9pPr marL="1344175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1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1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214" indent="0">
              <a:buNone/>
              <a:defRPr sz="7499" b="1"/>
            </a:lvl2pPr>
            <a:lvl3pPr marL="3360444" indent="0">
              <a:buNone/>
              <a:defRPr sz="6914" b="1"/>
            </a:lvl3pPr>
            <a:lvl4pPr marL="5040661" indent="0">
              <a:buNone/>
              <a:defRPr sz="6082" b="1"/>
            </a:lvl4pPr>
            <a:lvl5pPr marL="6720882" indent="0">
              <a:buNone/>
              <a:defRPr sz="6082" b="1"/>
            </a:lvl5pPr>
            <a:lvl6pPr marL="8401085" indent="0">
              <a:buNone/>
              <a:defRPr sz="6082" b="1"/>
            </a:lvl6pPr>
            <a:lvl7pPr marL="10081334" indent="0">
              <a:buNone/>
              <a:defRPr sz="6082" b="1"/>
            </a:lvl7pPr>
            <a:lvl8pPr marL="11761539" indent="0">
              <a:buNone/>
              <a:defRPr sz="6082" b="1"/>
            </a:lvl8pPr>
            <a:lvl9pPr marL="134417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214" indent="0">
              <a:buNone/>
              <a:defRPr sz="7499" b="1"/>
            </a:lvl2pPr>
            <a:lvl3pPr marL="3360444" indent="0">
              <a:buNone/>
              <a:defRPr sz="6914" b="1"/>
            </a:lvl3pPr>
            <a:lvl4pPr marL="5040661" indent="0">
              <a:buNone/>
              <a:defRPr sz="6082" b="1"/>
            </a:lvl4pPr>
            <a:lvl5pPr marL="6720882" indent="0">
              <a:buNone/>
              <a:defRPr sz="6082" b="1"/>
            </a:lvl5pPr>
            <a:lvl6pPr marL="8401085" indent="0">
              <a:buNone/>
              <a:defRPr sz="6082" b="1"/>
            </a:lvl6pPr>
            <a:lvl7pPr marL="10081334" indent="0">
              <a:buNone/>
              <a:defRPr sz="6082" b="1"/>
            </a:lvl7pPr>
            <a:lvl8pPr marL="11761539" indent="0">
              <a:buNone/>
              <a:defRPr sz="6082" b="1"/>
            </a:lvl8pPr>
            <a:lvl9pPr marL="134417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15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15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15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214" indent="0">
              <a:buNone/>
              <a:defRPr sz="4583"/>
            </a:lvl2pPr>
            <a:lvl3pPr marL="3360444" indent="0">
              <a:buNone/>
              <a:defRPr sz="3747"/>
            </a:lvl3pPr>
            <a:lvl4pPr marL="5040661" indent="0">
              <a:buNone/>
              <a:defRPr sz="3333"/>
            </a:lvl4pPr>
            <a:lvl5pPr marL="6720882" indent="0">
              <a:buNone/>
              <a:defRPr sz="3333"/>
            </a:lvl5pPr>
            <a:lvl6pPr marL="8401085" indent="0">
              <a:buNone/>
              <a:defRPr sz="3333"/>
            </a:lvl6pPr>
            <a:lvl7pPr marL="10081334" indent="0">
              <a:buNone/>
              <a:defRPr sz="3333"/>
            </a:lvl7pPr>
            <a:lvl8pPr marL="11761539" indent="0">
              <a:buNone/>
              <a:defRPr sz="3333"/>
            </a:lvl8pPr>
            <a:lvl9pPr marL="134417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15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0214" indent="0">
              <a:buNone/>
              <a:defRPr sz="10415"/>
            </a:lvl2pPr>
            <a:lvl3pPr marL="3360444" indent="0">
              <a:buNone/>
              <a:defRPr sz="8997"/>
            </a:lvl3pPr>
            <a:lvl4pPr marL="5040661" indent="0">
              <a:buNone/>
              <a:defRPr sz="7499"/>
            </a:lvl4pPr>
            <a:lvl5pPr marL="6720882" indent="0">
              <a:buNone/>
              <a:defRPr sz="7499"/>
            </a:lvl5pPr>
            <a:lvl6pPr marL="8401085" indent="0">
              <a:buNone/>
              <a:defRPr sz="7499"/>
            </a:lvl6pPr>
            <a:lvl7pPr marL="10081334" indent="0">
              <a:buNone/>
              <a:defRPr sz="7499"/>
            </a:lvl7pPr>
            <a:lvl8pPr marL="11761539" indent="0">
              <a:buNone/>
              <a:defRPr sz="7499"/>
            </a:lvl8pPr>
            <a:lvl9pPr marL="1344175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214" indent="0">
              <a:buNone/>
              <a:defRPr sz="4583"/>
            </a:lvl2pPr>
            <a:lvl3pPr marL="3360444" indent="0">
              <a:buNone/>
              <a:defRPr sz="3747"/>
            </a:lvl3pPr>
            <a:lvl4pPr marL="5040661" indent="0">
              <a:buNone/>
              <a:defRPr sz="3333"/>
            </a:lvl4pPr>
            <a:lvl5pPr marL="6720882" indent="0">
              <a:buNone/>
              <a:defRPr sz="3333"/>
            </a:lvl5pPr>
            <a:lvl6pPr marL="8401085" indent="0">
              <a:buNone/>
              <a:defRPr sz="3333"/>
            </a:lvl6pPr>
            <a:lvl7pPr marL="10081334" indent="0">
              <a:buNone/>
              <a:defRPr sz="3333"/>
            </a:lvl7pPr>
            <a:lvl8pPr marL="11761539" indent="0">
              <a:buNone/>
              <a:defRPr sz="3333"/>
            </a:lvl8pPr>
            <a:lvl9pPr marL="134417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1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1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15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5979" tIns="168097" rIns="335979" bIns="1680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228" tIns="201743" rIns="403228" bIns="2017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</p:sldLayout>
</file>

<file path=ppt/slideLayouts/slideLayout15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</p:sldLayout>
</file>

<file path=ppt/slideLayouts/slideLayout15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79755" indent="0">
              <a:buNone/>
              <a:defRPr sz="6914"/>
            </a:lvl2pPr>
            <a:lvl3pPr marL="3359519" indent="0">
              <a:buNone/>
              <a:defRPr sz="6082"/>
            </a:lvl3pPr>
            <a:lvl4pPr marL="5039271" indent="0">
              <a:buNone/>
              <a:defRPr sz="5249"/>
            </a:lvl4pPr>
            <a:lvl5pPr marL="6719035" indent="0">
              <a:buNone/>
              <a:defRPr sz="5249"/>
            </a:lvl5pPr>
            <a:lvl6pPr marL="8398775" indent="0">
              <a:buNone/>
              <a:defRPr sz="5249"/>
            </a:lvl6pPr>
            <a:lvl7pPr marL="10078559" indent="0">
              <a:buNone/>
              <a:defRPr sz="5249"/>
            </a:lvl7pPr>
            <a:lvl8pPr marL="11758302" indent="0">
              <a:buNone/>
              <a:defRPr sz="5249"/>
            </a:lvl8pPr>
            <a:lvl9pPr marL="1343806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1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15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79755" indent="0">
              <a:buNone/>
              <a:defRPr sz="7499" b="1"/>
            </a:lvl2pPr>
            <a:lvl3pPr marL="3359519" indent="0">
              <a:buNone/>
              <a:defRPr sz="6914" b="1"/>
            </a:lvl3pPr>
            <a:lvl4pPr marL="5039271" indent="0">
              <a:buNone/>
              <a:defRPr sz="6082" b="1"/>
            </a:lvl4pPr>
            <a:lvl5pPr marL="6719035" indent="0">
              <a:buNone/>
              <a:defRPr sz="6082" b="1"/>
            </a:lvl5pPr>
            <a:lvl6pPr marL="8398775" indent="0">
              <a:buNone/>
              <a:defRPr sz="6082" b="1"/>
            </a:lvl6pPr>
            <a:lvl7pPr marL="10078559" indent="0">
              <a:buNone/>
              <a:defRPr sz="6082" b="1"/>
            </a:lvl7pPr>
            <a:lvl8pPr marL="11758302" indent="0">
              <a:buNone/>
              <a:defRPr sz="6082" b="1"/>
            </a:lvl8pPr>
            <a:lvl9pPr marL="1343806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79755" indent="0">
              <a:buNone/>
              <a:defRPr sz="7499" b="1"/>
            </a:lvl2pPr>
            <a:lvl3pPr marL="3359519" indent="0">
              <a:buNone/>
              <a:defRPr sz="6914" b="1"/>
            </a:lvl3pPr>
            <a:lvl4pPr marL="5039271" indent="0">
              <a:buNone/>
              <a:defRPr sz="6082" b="1"/>
            </a:lvl4pPr>
            <a:lvl5pPr marL="6719035" indent="0">
              <a:buNone/>
              <a:defRPr sz="6082" b="1"/>
            </a:lvl5pPr>
            <a:lvl6pPr marL="8398775" indent="0">
              <a:buNone/>
              <a:defRPr sz="6082" b="1"/>
            </a:lvl6pPr>
            <a:lvl7pPr marL="10078559" indent="0">
              <a:buNone/>
              <a:defRPr sz="6082" b="1"/>
            </a:lvl7pPr>
            <a:lvl8pPr marL="11758302" indent="0">
              <a:buNone/>
              <a:defRPr sz="6082" b="1"/>
            </a:lvl8pPr>
            <a:lvl9pPr marL="1343806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15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15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15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79755" indent="0">
              <a:buNone/>
              <a:defRPr sz="4583"/>
            </a:lvl2pPr>
            <a:lvl3pPr marL="3359519" indent="0">
              <a:buNone/>
              <a:defRPr sz="3747"/>
            </a:lvl3pPr>
            <a:lvl4pPr marL="5039271" indent="0">
              <a:buNone/>
              <a:defRPr sz="3333"/>
            </a:lvl4pPr>
            <a:lvl5pPr marL="6719035" indent="0">
              <a:buNone/>
              <a:defRPr sz="3333"/>
            </a:lvl5pPr>
            <a:lvl6pPr marL="8398775" indent="0">
              <a:buNone/>
              <a:defRPr sz="3333"/>
            </a:lvl6pPr>
            <a:lvl7pPr marL="10078559" indent="0">
              <a:buNone/>
              <a:defRPr sz="3333"/>
            </a:lvl7pPr>
            <a:lvl8pPr marL="11758302" indent="0">
              <a:buNone/>
              <a:defRPr sz="3333"/>
            </a:lvl8pPr>
            <a:lvl9pPr marL="1343806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15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79755" indent="0">
              <a:buNone/>
              <a:defRPr sz="10415"/>
            </a:lvl2pPr>
            <a:lvl3pPr marL="3359519" indent="0">
              <a:buNone/>
              <a:defRPr sz="8997"/>
            </a:lvl3pPr>
            <a:lvl4pPr marL="5039271" indent="0">
              <a:buNone/>
              <a:defRPr sz="7499"/>
            </a:lvl4pPr>
            <a:lvl5pPr marL="6719035" indent="0">
              <a:buNone/>
              <a:defRPr sz="7499"/>
            </a:lvl5pPr>
            <a:lvl6pPr marL="8398775" indent="0">
              <a:buNone/>
              <a:defRPr sz="7499"/>
            </a:lvl6pPr>
            <a:lvl7pPr marL="10078559" indent="0">
              <a:buNone/>
              <a:defRPr sz="7499"/>
            </a:lvl7pPr>
            <a:lvl8pPr marL="11758302" indent="0">
              <a:buNone/>
              <a:defRPr sz="7499"/>
            </a:lvl8pPr>
            <a:lvl9pPr marL="1343806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79755" indent="0">
              <a:buNone/>
              <a:defRPr sz="4583"/>
            </a:lvl2pPr>
            <a:lvl3pPr marL="3359519" indent="0">
              <a:buNone/>
              <a:defRPr sz="3747"/>
            </a:lvl3pPr>
            <a:lvl4pPr marL="5039271" indent="0">
              <a:buNone/>
              <a:defRPr sz="3333"/>
            </a:lvl4pPr>
            <a:lvl5pPr marL="6719035" indent="0">
              <a:buNone/>
              <a:defRPr sz="3333"/>
            </a:lvl5pPr>
            <a:lvl6pPr marL="8398775" indent="0">
              <a:buNone/>
              <a:defRPr sz="3333"/>
            </a:lvl6pPr>
            <a:lvl7pPr marL="10078559" indent="0">
              <a:buNone/>
              <a:defRPr sz="3333"/>
            </a:lvl7pPr>
            <a:lvl8pPr marL="11758302" indent="0">
              <a:buNone/>
              <a:defRPr sz="3333"/>
            </a:lvl8pPr>
            <a:lvl9pPr marL="1343806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1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15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image" Target="../media/image1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image" Target="../media/image1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4.xml"/><Relationship Id="rId7" Type="http://schemas.openxmlformats.org/officeDocument/2006/relationships/slideLayout" Target="../slideLayouts/slideLayout298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3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5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20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5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342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5" Type="http://schemas.openxmlformats.org/officeDocument/2006/relationships/slideLayout" Target="../slideLayouts/slideLayout340.xml"/><Relationship Id="rId10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53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1.xml"/><Relationship Id="rId10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0.xml"/><Relationship Id="rId7" Type="http://schemas.openxmlformats.org/officeDocument/2006/relationships/slideLayout" Target="../slideLayouts/slideLayout364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9.xml"/><Relationship Id="rId1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63.xml"/><Relationship Id="rId11" Type="http://schemas.openxmlformats.org/officeDocument/2006/relationships/slideLayout" Target="../slideLayouts/slideLayout368.xml"/><Relationship Id="rId5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7.xml"/><Relationship Id="rId4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6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5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69.xml"/><Relationship Id="rId6" Type="http://schemas.openxmlformats.org/officeDocument/2006/relationships/slideLayout" Target="../slideLayouts/slideLayout374.xml"/><Relationship Id="rId11" Type="http://schemas.openxmlformats.org/officeDocument/2006/relationships/slideLayout" Target="../slideLayouts/slideLayout379.xml"/><Relationship Id="rId5" Type="http://schemas.openxmlformats.org/officeDocument/2006/relationships/slideLayout" Target="../slideLayouts/slideLayout373.xml"/><Relationship Id="rId10" Type="http://schemas.openxmlformats.org/officeDocument/2006/relationships/slideLayout" Target="../slideLayouts/slideLayout378.xml"/><Relationship Id="rId4" Type="http://schemas.openxmlformats.org/officeDocument/2006/relationships/slideLayout" Target="../slideLayouts/slideLayout372.xml"/><Relationship Id="rId9" Type="http://schemas.openxmlformats.org/officeDocument/2006/relationships/slideLayout" Target="../slideLayouts/slideLayout37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86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1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5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89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3.xml"/><Relationship Id="rId7" Type="http://schemas.openxmlformats.org/officeDocument/2006/relationships/slideLayout" Target="../slideLayouts/slideLayout397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2.xml"/><Relationship Id="rId1" Type="http://schemas.openxmlformats.org/officeDocument/2006/relationships/slideLayout" Target="../slideLayouts/slideLayout391.xml"/><Relationship Id="rId6" Type="http://schemas.openxmlformats.org/officeDocument/2006/relationships/slideLayout" Target="../slideLayouts/slideLayout396.xml"/><Relationship Id="rId11" Type="http://schemas.openxmlformats.org/officeDocument/2006/relationships/slideLayout" Target="../slideLayouts/slideLayout401.xml"/><Relationship Id="rId5" Type="http://schemas.openxmlformats.org/officeDocument/2006/relationships/slideLayout" Target="../slideLayouts/slideLayout395.xml"/><Relationship Id="rId10" Type="http://schemas.openxmlformats.org/officeDocument/2006/relationships/slideLayout" Target="../slideLayouts/slideLayout400.xml"/><Relationship Id="rId4" Type="http://schemas.openxmlformats.org/officeDocument/2006/relationships/slideLayout" Target="../slideLayouts/slideLayout394.xml"/><Relationship Id="rId9" Type="http://schemas.openxmlformats.org/officeDocument/2006/relationships/slideLayout" Target="../slideLayouts/slideLayout399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4.xml"/><Relationship Id="rId7" Type="http://schemas.openxmlformats.org/officeDocument/2006/relationships/slideLayout" Target="../slideLayouts/slideLayout408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3.xml"/><Relationship Id="rId1" Type="http://schemas.openxmlformats.org/officeDocument/2006/relationships/slideLayout" Target="../slideLayouts/slideLayout402.xml"/><Relationship Id="rId6" Type="http://schemas.openxmlformats.org/officeDocument/2006/relationships/slideLayout" Target="../slideLayouts/slideLayout407.xml"/><Relationship Id="rId11" Type="http://schemas.openxmlformats.org/officeDocument/2006/relationships/slideLayout" Target="../slideLayouts/slideLayout412.xml"/><Relationship Id="rId5" Type="http://schemas.openxmlformats.org/officeDocument/2006/relationships/slideLayout" Target="../slideLayouts/slideLayout406.xml"/><Relationship Id="rId10" Type="http://schemas.openxmlformats.org/officeDocument/2006/relationships/slideLayout" Target="../slideLayouts/slideLayout411.xml"/><Relationship Id="rId4" Type="http://schemas.openxmlformats.org/officeDocument/2006/relationships/slideLayout" Target="../slideLayouts/slideLayout405.xml"/><Relationship Id="rId9" Type="http://schemas.openxmlformats.org/officeDocument/2006/relationships/slideLayout" Target="../slideLayouts/slideLayout410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0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15.xml"/><Relationship Id="rId7" Type="http://schemas.openxmlformats.org/officeDocument/2006/relationships/slideLayout" Target="../slideLayouts/slideLayout419.xml"/><Relationship Id="rId12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14.xml"/><Relationship Id="rId1" Type="http://schemas.openxmlformats.org/officeDocument/2006/relationships/slideLayout" Target="../slideLayouts/slideLayout413.xml"/><Relationship Id="rId6" Type="http://schemas.openxmlformats.org/officeDocument/2006/relationships/slideLayout" Target="../slideLayouts/slideLayout418.xml"/><Relationship Id="rId11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17.xml"/><Relationship Id="rId10" Type="http://schemas.openxmlformats.org/officeDocument/2006/relationships/slideLayout" Target="../slideLayouts/slideLayout422.xml"/><Relationship Id="rId4" Type="http://schemas.openxmlformats.org/officeDocument/2006/relationships/slideLayout" Target="../slideLayouts/slideLayout416.xml"/><Relationship Id="rId9" Type="http://schemas.openxmlformats.org/officeDocument/2006/relationships/slideLayout" Target="../slideLayouts/slideLayout421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31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6.xml"/><Relationship Id="rId1" Type="http://schemas.openxmlformats.org/officeDocument/2006/relationships/slideLayout" Target="../slideLayouts/slideLayout425.xml"/><Relationship Id="rId6" Type="http://schemas.openxmlformats.org/officeDocument/2006/relationships/slideLayout" Target="../slideLayouts/slideLayout430.xml"/><Relationship Id="rId11" Type="http://schemas.openxmlformats.org/officeDocument/2006/relationships/slideLayout" Target="../slideLayouts/slideLayout435.xml"/><Relationship Id="rId5" Type="http://schemas.openxmlformats.org/officeDocument/2006/relationships/slideLayout" Target="../slideLayouts/slideLayout429.xml"/><Relationship Id="rId10" Type="http://schemas.openxmlformats.org/officeDocument/2006/relationships/slideLayout" Target="../slideLayouts/slideLayout434.xml"/><Relationship Id="rId4" Type="http://schemas.openxmlformats.org/officeDocument/2006/relationships/slideLayout" Target="../slideLayouts/slideLayout428.xml"/><Relationship Id="rId9" Type="http://schemas.openxmlformats.org/officeDocument/2006/relationships/slideLayout" Target="../slideLayouts/slideLayout433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8.xml"/><Relationship Id="rId7" Type="http://schemas.openxmlformats.org/officeDocument/2006/relationships/slideLayout" Target="../slideLayouts/slideLayout442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7.xml"/><Relationship Id="rId1" Type="http://schemas.openxmlformats.org/officeDocument/2006/relationships/slideLayout" Target="../slideLayouts/slideLayout436.xml"/><Relationship Id="rId6" Type="http://schemas.openxmlformats.org/officeDocument/2006/relationships/slideLayout" Target="../slideLayouts/slideLayout441.xml"/><Relationship Id="rId11" Type="http://schemas.openxmlformats.org/officeDocument/2006/relationships/slideLayout" Target="../slideLayouts/slideLayout446.xml"/><Relationship Id="rId5" Type="http://schemas.openxmlformats.org/officeDocument/2006/relationships/slideLayout" Target="../slideLayouts/slideLayout440.xml"/><Relationship Id="rId10" Type="http://schemas.openxmlformats.org/officeDocument/2006/relationships/slideLayout" Target="../slideLayouts/slideLayout445.xml"/><Relationship Id="rId4" Type="http://schemas.openxmlformats.org/officeDocument/2006/relationships/slideLayout" Target="../slideLayouts/slideLayout439.xml"/><Relationship Id="rId9" Type="http://schemas.openxmlformats.org/officeDocument/2006/relationships/slideLayout" Target="../slideLayouts/slideLayout444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9.xml"/><Relationship Id="rId7" Type="http://schemas.openxmlformats.org/officeDocument/2006/relationships/slideLayout" Target="../slideLayouts/slideLayout453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8.xml"/><Relationship Id="rId1" Type="http://schemas.openxmlformats.org/officeDocument/2006/relationships/slideLayout" Target="../slideLayouts/slideLayout447.xml"/><Relationship Id="rId6" Type="http://schemas.openxmlformats.org/officeDocument/2006/relationships/slideLayout" Target="../slideLayouts/slideLayout452.xml"/><Relationship Id="rId11" Type="http://schemas.openxmlformats.org/officeDocument/2006/relationships/slideLayout" Target="../slideLayouts/slideLayout457.xml"/><Relationship Id="rId5" Type="http://schemas.openxmlformats.org/officeDocument/2006/relationships/slideLayout" Target="../slideLayouts/slideLayout451.xml"/><Relationship Id="rId10" Type="http://schemas.openxmlformats.org/officeDocument/2006/relationships/slideLayout" Target="../slideLayouts/slideLayout456.xml"/><Relationship Id="rId4" Type="http://schemas.openxmlformats.org/officeDocument/2006/relationships/slideLayout" Target="../slideLayouts/slideLayout450.xml"/><Relationship Id="rId9" Type="http://schemas.openxmlformats.org/officeDocument/2006/relationships/slideLayout" Target="../slideLayouts/slideLayout455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5.xml"/><Relationship Id="rId13" Type="http://schemas.openxmlformats.org/officeDocument/2006/relationships/theme" Target="../theme/theme43.xml"/><Relationship Id="rId3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64.xml"/><Relationship Id="rId12" Type="http://schemas.openxmlformats.org/officeDocument/2006/relationships/slideLayout" Target="../slideLayouts/slideLayout469.xml"/><Relationship Id="rId2" Type="http://schemas.openxmlformats.org/officeDocument/2006/relationships/slideLayout" Target="../slideLayouts/slideLayout459.xml"/><Relationship Id="rId1" Type="http://schemas.openxmlformats.org/officeDocument/2006/relationships/slideLayout" Target="../slideLayouts/slideLayout458.xml"/><Relationship Id="rId6" Type="http://schemas.openxmlformats.org/officeDocument/2006/relationships/slideLayout" Target="../slideLayouts/slideLayout463.xml"/><Relationship Id="rId11" Type="http://schemas.openxmlformats.org/officeDocument/2006/relationships/slideLayout" Target="../slideLayouts/slideLayout468.xml"/><Relationship Id="rId5" Type="http://schemas.openxmlformats.org/officeDocument/2006/relationships/slideLayout" Target="../slideLayouts/slideLayout462.xml"/><Relationship Id="rId10" Type="http://schemas.openxmlformats.org/officeDocument/2006/relationships/slideLayout" Target="../slideLayouts/slideLayout467.xml"/><Relationship Id="rId4" Type="http://schemas.openxmlformats.org/officeDocument/2006/relationships/slideLayout" Target="../slideLayouts/slideLayout461.xml"/><Relationship Id="rId9" Type="http://schemas.openxmlformats.org/officeDocument/2006/relationships/slideLayout" Target="../slideLayouts/slideLayout466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7.xml"/><Relationship Id="rId3" Type="http://schemas.openxmlformats.org/officeDocument/2006/relationships/slideLayout" Target="../slideLayouts/slideLayout472.xml"/><Relationship Id="rId7" Type="http://schemas.openxmlformats.org/officeDocument/2006/relationships/slideLayout" Target="../slideLayouts/slideLayout476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1.xml"/><Relationship Id="rId1" Type="http://schemas.openxmlformats.org/officeDocument/2006/relationships/slideLayout" Target="../slideLayouts/slideLayout470.xml"/><Relationship Id="rId6" Type="http://schemas.openxmlformats.org/officeDocument/2006/relationships/slideLayout" Target="../slideLayouts/slideLayout475.xml"/><Relationship Id="rId11" Type="http://schemas.openxmlformats.org/officeDocument/2006/relationships/slideLayout" Target="../slideLayouts/slideLayout480.xml"/><Relationship Id="rId5" Type="http://schemas.openxmlformats.org/officeDocument/2006/relationships/slideLayout" Target="../slideLayouts/slideLayout474.xml"/><Relationship Id="rId10" Type="http://schemas.openxmlformats.org/officeDocument/2006/relationships/slideLayout" Target="../slideLayouts/slideLayout479.xml"/><Relationship Id="rId4" Type="http://schemas.openxmlformats.org/officeDocument/2006/relationships/slideLayout" Target="../slideLayouts/slideLayout473.xml"/><Relationship Id="rId9" Type="http://schemas.openxmlformats.org/officeDocument/2006/relationships/slideLayout" Target="../slideLayouts/slideLayout478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8.xml"/><Relationship Id="rId3" Type="http://schemas.openxmlformats.org/officeDocument/2006/relationships/slideLayout" Target="../slideLayouts/slideLayout483.xml"/><Relationship Id="rId7" Type="http://schemas.openxmlformats.org/officeDocument/2006/relationships/slideLayout" Target="../slideLayouts/slideLayout487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2.xml"/><Relationship Id="rId1" Type="http://schemas.openxmlformats.org/officeDocument/2006/relationships/slideLayout" Target="../slideLayouts/slideLayout481.xml"/><Relationship Id="rId6" Type="http://schemas.openxmlformats.org/officeDocument/2006/relationships/slideLayout" Target="../slideLayouts/slideLayout486.xml"/><Relationship Id="rId11" Type="http://schemas.openxmlformats.org/officeDocument/2006/relationships/slideLayout" Target="../slideLayouts/slideLayout491.xml"/><Relationship Id="rId5" Type="http://schemas.openxmlformats.org/officeDocument/2006/relationships/slideLayout" Target="../slideLayouts/slideLayout485.xml"/><Relationship Id="rId10" Type="http://schemas.openxmlformats.org/officeDocument/2006/relationships/slideLayout" Target="../slideLayouts/slideLayout490.xml"/><Relationship Id="rId4" Type="http://schemas.openxmlformats.org/officeDocument/2006/relationships/slideLayout" Target="../slideLayouts/slideLayout484.xml"/><Relationship Id="rId9" Type="http://schemas.openxmlformats.org/officeDocument/2006/relationships/slideLayout" Target="../slideLayouts/slideLayout489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4.xml"/><Relationship Id="rId7" Type="http://schemas.openxmlformats.org/officeDocument/2006/relationships/slideLayout" Target="../slideLayouts/slideLayout498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3.xml"/><Relationship Id="rId1" Type="http://schemas.openxmlformats.org/officeDocument/2006/relationships/slideLayout" Target="../slideLayouts/slideLayout492.xml"/><Relationship Id="rId6" Type="http://schemas.openxmlformats.org/officeDocument/2006/relationships/slideLayout" Target="../slideLayouts/slideLayout497.xml"/><Relationship Id="rId11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496.xml"/><Relationship Id="rId10" Type="http://schemas.openxmlformats.org/officeDocument/2006/relationships/slideLayout" Target="../slideLayouts/slideLayout501.xml"/><Relationship Id="rId4" Type="http://schemas.openxmlformats.org/officeDocument/2006/relationships/slideLayout" Target="../slideLayouts/slideLayout495.xml"/><Relationship Id="rId9" Type="http://schemas.openxmlformats.org/officeDocument/2006/relationships/slideLayout" Target="../slideLayouts/slideLayout500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0.xml"/><Relationship Id="rId3" Type="http://schemas.openxmlformats.org/officeDocument/2006/relationships/slideLayout" Target="../slideLayouts/slideLayout505.xml"/><Relationship Id="rId7" Type="http://schemas.openxmlformats.org/officeDocument/2006/relationships/slideLayout" Target="../slideLayouts/slideLayout509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4.xml"/><Relationship Id="rId1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8.xml"/><Relationship Id="rId11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11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1.xml"/><Relationship Id="rId3" Type="http://schemas.openxmlformats.org/officeDocument/2006/relationships/slideLayout" Target="../slideLayouts/slideLayout516.xml"/><Relationship Id="rId7" Type="http://schemas.openxmlformats.org/officeDocument/2006/relationships/slideLayout" Target="../slideLayouts/slideLayout520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5.xml"/><Relationship Id="rId1" Type="http://schemas.openxmlformats.org/officeDocument/2006/relationships/slideLayout" Target="../slideLayouts/slideLayout514.xml"/><Relationship Id="rId6" Type="http://schemas.openxmlformats.org/officeDocument/2006/relationships/slideLayout" Target="../slideLayouts/slideLayout519.xml"/><Relationship Id="rId11" Type="http://schemas.openxmlformats.org/officeDocument/2006/relationships/slideLayout" Target="../slideLayouts/slideLayout524.xml"/><Relationship Id="rId5" Type="http://schemas.openxmlformats.org/officeDocument/2006/relationships/slideLayout" Target="../slideLayouts/slideLayout518.xml"/><Relationship Id="rId10" Type="http://schemas.openxmlformats.org/officeDocument/2006/relationships/slideLayout" Target="../slideLayouts/slideLayout523.xml"/><Relationship Id="rId4" Type="http://schemas.openxmlformats.org/officeDocument/2006/relationships/slideLayout" Target="../slideLayouts/slideLayout517.xml"/><Relationship Id="rId9" Type="http://schemas.openxmlformats.org/officeDocument/2006/relationships/slideLayout" Target="../slideLayouts/slideLayout522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7.xml"/><Relationship Id="rId7" Type="http://schemas.openxmlformats.org/officeDocument/2006/relationships/slideLayout" Target="../slideLayouts/slideLayout531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6.xml"/><Relationship Id="rId1" Type="http://schemas.openxmlformats.org/officeDocument/2006/relationships/slideLayout" Target="../slideLayouts/slideLayout525.xml"/><Relationship Id="rId6" Type="http://schemas.openxmlformats.org/officeDocument/2006/relationships/slideLayout" Target="../slideLayouts/slideLayout530.xml"/><Relationship Id="rId11" Type="http://schemas.openxmlformats.org/officeDocument/2006/relationships/slideLayout" Target="../slideLayouts/slideLayout535.xml"/><Relationship Id="rId5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534.xml"/><Relationship Id="rId4" Type="http://schemas.openxmlformats.org/officeDocument/2006/relationships/slideLayout" Target="../slideLayouts/slideLayout528.xml"/><Relationship Id="rId9" Type="http://schemas.openxmlformats.org/officeDocument/2006/relationships/slideLayout" Target="../slideLayouts/slideLayout533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8.xml"/><Relationship Id="rId7" Type="http://schemas.openxmlformats.org/officeDocument/2006/relationships/slideLayout" Target="../slideLayouts/slideLayout542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7.xml"/><Relationship Id="rId1" Type="http://schemas.openxmlformats.org/officeDocument/2006/relationships/slideLayout" Target="../slideLayouts/slideLayout536.xml"/><Relationship Id="rId6" Type="http://schemas.openxmlformats.org/officeDocument/2006/relationships/slideLayout" Target="../slideLayouts/slideLayout541.xml"/><Relationship Id="rId11" Type="http://schemas.openxmlformats.org/officeDocument/2006/relationships/slideLayout" Target="../slideLayouts/slideLayout546.xml"/><Relationship Id="rId5" Type="http://schemas.openxmlformats.org/officeDocument/2006/relationships/slideLayout" Target="../slideLayouts/slideLayout540.xml"/><Relationship Id="rId10" Type="http://schemas.openxmlformats.org/officeDocument/2006/relationships/slideLayout" Target="../slideLayouts/slideLayout545.xml"/><Relationship Id="rId4" Type="http://schemas.openxmlformats.org/officeDocument/2006/relationships/slideLayout" Target="../slideLayouts/slideLayout539.xml"/><Relationship Id="rId9" Type="http://schemas.openxmlformats.org/officeDocument/2006/relationships/slideLayout" Target="../slideLayouts/slideLayout544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9.xml"/><Relationship Id="rId7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8.xml"/><Relationship Id="rId1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52.xml"/><Relationship Id="rId11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5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5.xml"/><Relationship Id="rId3" Type="http://schemas.openxmlformats.org/officeDocument/2006/relationships/slideLayout" Target="../slideLayouts/slideLayout560.xml"/><Relationship Id="rId7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9.xml"/><Relationship Id="rId1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63.xml"/><Relationship Id="rId11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6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1.xml"/><Relationship Id="rId7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0.xml"/><Relationship Id="rId1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4.xml"/><Relationship Id="rId11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7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7.xml"/><Relationship Id="rId3" Type="http://schemas.openxmlformats.org/officeDocument/2006/relationships/slideLayout" Target="../slideLayouts/slideLayout582.xml"/><Relationship Id="rId7" Type="http://schemas.openxmlformats.org/officeDocument/2006/relationships/slideLayout" Target="../slideLayouts/slideLayout586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1.xml"/><Relationship Id="rId1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5.xml"/><Relationship Id="rId11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84.xml"/><Relationship Id="rId10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3.xml"/><Relationship Id="rId7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2.xml"/><Relationship Id="rId1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6.xml"/><Relationship Id="rId11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9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4.xml"/><Relationship Id="rId7" Type="http://schemas.openxmlformats.org/officeDocument/2006/relationships/slideLayout" Target="../slideLayouts/slideLayout608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3.xml"/><Relationship Id="rId1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7.xml"/><Relationship Id="rId11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10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5.xml"/><Relationship Id="rId7" Type="http://schemas.openxmlformats.org/officeDocument/2006/relationships/slideLayout" Target="../slideLayouts/slideLayout619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4.xml"/><Relationship Id="rId1" Type="http://schemas.openxmlformats.org/officeDocument/2006/relationships/slideLayout" Target="../slideLayouts/slideLayout613.xml"/><Relationship Id="rId6" Type="http://schemas.openxmlformats.org/officeDocument/2006/relationships/slideLayout" Target="../slideLayouts/slideLayout618.xml"/><Relationship Id="rId11" Type="http://schemas.openxmlformats.org/officeDocument/2006/relationships/slideLayout" Target="../slideLayouts/slideLayout623.xml"/><Relationship Id="rId5" Type="http://schemas.openxmlformats.org/officeDocument/2006/relationships/slideLayout" Target="../slideLayouts/slideLayout617.xml"/><Relationship Id="rId10" Type="http://schemas.openxmlformats.org/officeDocument/2006/relationships/slideLayout" Target="../slideLayouts/slideLayout622.xml"/><Relationship Id="rId4" Type="http://schemas.openxmlformats.org/officeDocument/2006/relationships/slideLayout" Target="../slideLayouts/slideLayout616.xml"/><Relationship Id="rId9" Type="http://schemas.openxmlformats.org/officeDocument/2006/relationships/slideLayout" Target="../slideLayouts/slideLayout621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1.xml"/><Relationship Id="rId3" Type="http://schemas.openxmlformats.org/officeDocument/2006/relationships/slideLayout" Target="../slideLayouts/slideLayout626.xml"/><Relationship Id="rId7" Type="http://schemas.openxmlformats.org/officeDocument/2006/relationships/slideLayout" Target="../slideLayouts/slideLayout630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5.xml"/><Relationship Id="rId1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9.xml"/><Relationship Id="rId11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32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7.xml"/><Relationship Id="rId7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6.xml"/><Relationship Id="rId1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40.xml"/><Relationship Id="rId11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4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8.xml"/><Relationship Id="rId7" Type="http://schemas.openxmlformats.org/officeDocument/2006/relationships/slideLayout" Target="../slideLayouts/slideLayout652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47.xml"/><Relationship Id="rId1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51.xml"/><Relationship Id="rId11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4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4.xml"/><Relationship Id="rId3" Type="http://schemas.openxmlformats.org/officeDocument/2006/relationships/slideLayout" Target="../slideLayouts/slideLayout659.xml"/><Relationship Id="rId7" Type="http://schemas.openxmlformats.org/officeDocument/2006/relationships/slideLayout" Target="../slideLayouts/slideLayout663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58.xml"/><Relationship Id="rId1" Type="http://schemas.openxmlformats.org/officeDocument/2006/relationships/slideLayout" Target="../slideLayouts/slideLayout657.xml"/><Relationship Id="rId6" Type="http://schemas.openxmlformats.org/officeDocument/2006/relationships/slideLayout" Target="../slideLayouts/slideLayout662.xml"/><Relationship Id="rId11" Type="http://schemas.openxmlformats.org/officeDocument/2006/relationships/slideLayout" Target="../slideLayouts/slideLayout667.xml"/><Relationship Id="rId5" Type="http://schemas.openxmlformats.org/officeDocument/2006/relationships/slideLayout" Target="../slideLayouts/slideLayout661.xml"/><Relationship Id="rId10" Type="http://schemas.openxmlformats.org/officeDocument/2006/relationships/slideLayout" Target="../slideLayouts/slideLayout666.xml"/><Relationship Id="rId4" Type="http://schemas.openxmlformats.org/officeDocument/2006/relationships/slideLayout" Target="../slideLayouts/slideLayout660.xml"/><Relationship Id="rId9" Type="http://schemas.openxmlformats.org/officeDocument/2006/relationships/slideLayout" Target="../slideLayouts/slideLayout665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0.xml"/><Relationship Id="rId7" Type="http://schemas.openxmlformats.org/officeDocument/2006/relationships/slideLayout" Target="../slideLayouts/slideLayout674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69.xml"/><Relationship Id="rId1" Type="http://schemas.openxmlformats.org/officeDocument/2006/relationships/slideLayout" Target="../slideLayouts/slideLayout668.xml"/><Relationship Id="rId6" Type="http://schemas.openxmlformats.org/officeDocument/2006/relationships/slideLayout" Target="../slideLayouts/slideLayout673.xml"/><Relationship Id="rId11" Type="http://schemas.openxmlformats.org/officeDocument/2006/relationships/slideLayout" Target="../slideLayouts/slideLayout678.xml"/><Relationship Id="rId5" Type="http://schemas.openxmlformats.org/officeDocument/2006/relationships/slideLayout" Target="../slideLayouts/slideLayout672.xml"/><Relationship Id="rId10" Type="http://schemas.openxmlformats.org/officeDocument/2006/relationships/slideLayout" Target="../slideLayouts/slideLayout677.xml"/><Relationship Id="rId4" Type="http://schemas.openxmlformats.org/officeDocument/2006/relationships/slideLayout" Target="../slideLayouts/slideLayout671.xml"/><Relationship Id="rId9" Type="http://schemas.openxmlformats.org/officeDocument/2006/relationships/slideLayout" Target="../slideLayouts/slideLayout676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1.xml"/><Relationship Id="rId7" Type="http://schemas.openxmlformats.org/officeDocument/2006/relationships/slideLayout" Target="../slideLayouts/slideLayout685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0.xml"/><Relationship Id="rId1" Type="http://schemas.openxmlformats.org/officeDocument/2006/relationships/slideLayout" Target="../slideLayouts/slideLayout679.xml"/><Relationship Id="rId6" Type="http://schemas.openxmlformats.org/officeDocument/2006/relationships/slideLayout" Target="../slideLayouts/slideLayout684.xml"/><Relationship Id="rId11" Type="http://schemas.openxmlformats.org/officeDocument/2006/relationships/slideLayout" Target="../slideLayouts/slideLayout689.xml"/><Relationship Id="rId5" Type="http://schemas.openxmlformats.org/officeDocument/2006/relationships/slideLayout" Target="../slideLayouts/slideLayout683.xml"/><Relationship Id="rId10" Type="http://schemas.openxmlformats.org/officeDocument/2006/relationships/slideLayout" Target="../slideLayouts/slideLayout688.xml"/><Relationship Id="rId4" Type="http://schemas.openxmlformats.org/officeDocument/2006/relationships/slideLayout" Target="../slideLayouts/slideLayout682.xml"/><Relationship Id="rId9" Type="http://schemas.openxmlformats.org/officeDocument/2006/relationships/slideLayout" Target="../slideLayouts/slideLayout687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7.xml"/><Relationship Id="rId3" Type="http://schemas.openxmlformats.org/officeDocument/2006/relationships/slideLayout" Target="../slideLayouts/slideLayout692.xml"/><Relationship Id="rId7" Type="http://schemas.openxmlformats.org/officeDocument/2006/relationships/slideLayout" Target="../slideLayouts/slideLayout696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1.xml"/><Relationship Id="rId1" Type="http://schemas.openxmlformats.org/officeDocument/2006/relationships/slideLayout" Target="../slideLayouts/slideLayout690.xml"/><Relationship Id="rId6" Type="http://schemas.openxmlformats.org/officeDocument/2006/relationships/slideLayout" Target="../slideLayouts/slideLayout695.xml"/><Relationship Id="rId11" Type="http://schemas.openxmlformats.org/officeDocument/2006/relationships/slideLayout" Target="../slideLayouts/slideLayout700.xml"/><Relationship Id="rId5" Type="http://schemas.openxmlformats.org/officeDocument/2006/relationships/slideLayout" Target="../slideLayouts/slideLayout694.xml"/><Relationship Id="rId10" Type="http://schemas.openxmlformats.org/officeDocument/2006/relationships/slideLayout" Target="../slideLayouts/slideLayout699.xml"/><Relationship Id="rId4" Type="http://schemas.openxmlformats.org/officeDocument/2006/relationships/slideLayout" Target="../slideLayouts/slideLayout693.xml"/><Relationship Id="rId9" Type="http://schemas.openxmlformats.org/officeDocument/2006/relationships/slideLayout" Target="../slideLayouts/slideLayout698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7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2.xml"/><Relationship Id="rId1" Type="http://schemas.openxmlformats.org/officeDocument/2006/relationships/slideLayout" Target="../slideLayouts/slideLayout701.xml"/><Relationship Id="rId6" Type="http://schemas.openxmlformats.org/officeDocument/2006/relationships/slideLayout" Target="../slideLayouts/slideLayout706.xml"/><Relationship Id="rId11" Type="http://schemas.openxmlformats.org/officeDocument/2006/relationships/slideLayout" Target="../slideLayouts/slideLayout711.xml"/><Relationship Id="rId5" Type="http://schemas.openxmlformats.org/officeDocument/2006/relationships/slideLayout" Target="../slideLayouts/slideLayout705.xml"/><Relationship Id="rId10" Type="http://schemas.openxmlformats.org/officeDocument/2006/relationships/slideLayout" Target="../slideLayouts/slideLayout710.xml"/><Relationship Id="rId4" Type="http://schemas.openxmlformats.org/officeDocument/2006/relationships/slideLayout" Target="../slideLayouts/slideLayout704.xml"/><Relationship Id="rId9" Type="http://schemas.openxmlformats.org/officeDocument/2006/relationships/slideLayout" Target="../slideLayouts/slideLayout709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9.xml"/><Relationship Id="rId3" Type="http://schemas.openxmlformats.org/officeDocument/2006/relationships/slideLayout" Target="../slideLayouts/slideLayout714.xml"/><Relationship Id="rId7" Type="http://schemas.openxmlformats.org/officeDocument/2006/relationships/slideLayout" Target="../slideLayouts/slideLayout718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3.xml"/><Relationship Id="rId1" Type="http://schemas.openxmlformats.org/officeDocument/2006/relationships/slideLayout" Target="../slideLayouts/slideLayout712.xml"/><Relationship Id="rId6" Type="http://schemas.openxmlformats.org/officeDocument/2006/relationships/slideLayout" Target="../slideLayouts/slideLayout717.xml"/><Relationship Id="rId11" Type="http://schemas.openxmlformats.org/officeDocument/2006/relationships/slideLayout" Target="../slideLayouts/slideLayout722.xml"/><Relationship Id="rId5" Type="http://schemas.openxmlformats.org/officeDocument/2006/relationships/slideLayout" Target="../slideLayouts/slideLayout716.xml"/><Relationship Id="rId10" Type="http://schemas.openxmlformats.org/officeDocument/2006/relationships/slideLayout" Target="../slideLayouts/slideLayout721.xml"/><Relationship Id="rId4" Type="http://schemas.openxmlformats.org/officeDocument/2006/relationships/slideLayout" Target="../slideLayouts/slideLayout715.xml"/><Relationship Id="rId9" Type="http://schemas.openxmlformats.org/officeDocument/2006/relationships/slideLayout" Target="../slideLayouts/slideLayout720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25.xml"/><Relationship Id="rId7" Type="http://schemas.openxmlformats.org/officeDocument/2006/relationships/slideLayout" Target="../slideLayouts/slideLayout729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24.xml"/><Relationship Id="rId1" Type="http://schemas.openxmlformats.org/officeDocument/2006/relationships/slideLayout" Target="../slideLayouts/slideLayout723.xml"/><Relationship Id="rId6" Type="http://schemas.openxmlformats.org/officeDocument/2006/relationships/slideLayout" Target="../slideLayouts/slideLayout728.xml"/><Relationship Id="rId11" Type="http://schemas.openxmlformats.org/officeDocument/2006/relationships/slideLayout" Target="../slideLayouts/slideLayout733.xml"/><Relationship Id="rId5" Type="http://schemas.openxmlformats.org/officeDocument/2006/relationships/slideLayout" Target="../slideLayouts/slideLayout727.xml"/><Relationship Id="rId10" Type="http://schemas.openxmlformats.org/officeDocument/2006/relationships/slideLayout" Target="../slideLayouts/slideLayout732.xml"/><Relationship Id="rId4" Type="http://schemas.openxmlformats.org/officeDocument/2006/relationships/slideLayout" Target="../slideLayouts/slideLayout726.xml"/><Relationship Id="rId9" Type="http://schemas.openxmlformats.org/officeDocument/2006/relationships/slideLayout" Target="../slideLayouts/slideLayout731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1.xml"/><Relationship Id="rId3" Type="http://schemas.openxmlformats.org/officeDocument/2006/relationships/slideLayout" Target="../slideLayouts/slideLayout736.xml"/><Relationship Id="rId7" Type="http://schemas.openxmlformats.org/officeDocument/2006/relationships/slideLayout" Target="../slideLayouts/slideLayout740.xml"/><Relationship Id="rId12" Type="http://schemas.openxmlformats.org/officeDocument/2006/relationships/theme" Target="../theme/theme68.xml"/><Relationship Id="rId2" Type="http://schemas.openxmlformats.org/officeDocument/2006/relationships/slideLayout" Target="../slideLayouts/slideLayout735.xml"/><Relationship Id="rId1" Type="http://schemas.openxmlformats.org/officeDocument/2006/relationships/slideLayout" Target="../slideLayouts/slideLayout734.xml"/><Relationship Id="rId6" Type="http://schemas.openxmlformats.org/officeDocument/2006/relationships/slideLayout" Target="../slideLayouts/slideLayout739.xml"/><Relationship Id="rId11" Type="http://schemas.openxmlformats.org/officeDocument/2006/relationships/slideLayout" Target="../slideLayouts/slideLayout744.xml"/><Relationship Id="rId5" Type="http://schemas.openxmlformats.org/officeDocument/2006/relationships/slideLayout" Target="../slideLayouts/slideLayout738.xml"/><Relationship Id="rId10" Type="http://schemas.openxmlformats.org/officeDocument/2006/relationships/slideLayout" Target="../slideLayouts/slideLayout743.xml"/><Relationship Id="rId4" Type="http://schemas.openxmlformats.org/officeDocument/2006/relationships/slideLayout" Target="../slideLayouts/slideLayout737.xml"/><Relationship Id="rId9" Type="http://schemas.openxmlformats.org/officeDocument/2006/relationships/slideLayout" Target="../slideLayouts/slideLayout742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2.xml"/><Relationship Id="rId3" Type="http://schemas.openxmlformats.org/officeDocument/2006/relationships/slideLayout" Target="../slideLayouts/slideLayout747.xml"/><Relationship Id="rId7" Type="http://schemas.openxmlformats.org/officeDocument/2006/relationships/slideLayout" Target="../slideLayouts/slideLayout751.xml"/><Relationship Id="rId12" Type="http://schemas.openxmlformats.org/officeDocument/2006/relationships/theme" Target="../theme/theme69.xml"/><Relationship Id="rId2" Type="http://schemas.openxmlformats.org/officeDocument/2006/relationships/slideLayout" Target="../slideLayouts/slideLayout746.xml"/><Relationship Id="rId1" Type="http://schemas.openxmlformats.org/officeDocument/2006/relationships/slideLayout" Target="../slideLayouts/slideLayout745.xml"/><Relationship Id="rId6" Type="http://schemas.openxmlformats.org/officeDocument/2006/relationships/slideLayout" Target="../slideLayouts/slideLayout750.xml"/><Relationship Id="rId11" Type="http://schemas.openxmlformats.org/officeDocument/2006/relationships/slideLayout" Target="../slideLayouts/slideLayout755.xml"/><Relationship Id="rId5" Type="http://schemas.openxmlformats.org/officeDocument/2006/relationships/slideLayout" Target="../slideLayouts/slideLayout749.xml"/><Relationship Id="rId10" Type="http://schemas.openxmlformats.org/officeDocument/2006/relationships/slideLayout" Target="../slideLayouts/slideLayout754.xml"/><Relationship Id="rId4" Type="http://schemas.openxmlformats.org/officeDocument/2006/relationships/slideLayout" Target="../slideLayouts/slideLayout748.xml"/><Relationship Id="rId9" Type="http://schemas.openxmlformats.org/officeDocument/2006/relationships/slideLayout" Target="../slideLayouts/slideLayout753.xml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3.xml"/><Relationship Id="rId3" Type="http://schemas.openxmlformats.org/officeDocument/2006/relationships/slideLayout" Target="../slideLayouts/slideLayout758.xml"/><Relationship Id="rId7" Type="http://schemas.openxmlformats.org/officeDocument/2006/relationships/slideLayout" Target="../slideLayouts/slideLayout762.xml"/><Relationship Id="rId12" Type="http://schemas.openxmlformats.org/officeDocument/2006/relationships/theme" Target="../theme/theme70.xml"/><Relationship Id="rId2" Type="http://schemas.openxmlformats.org/officeDocument/2006/relationships/slideLayout" Target="../slideLayouts/slideLayout757.xml"/><Relationship Id="rId1" Type="http://schemas.openxmlformats.org/officeDocument/2006/relationships/slideLayout" Target="../slideLayouts/slideLayout756.xml"/><Relationship Id="rId6" Type="http://schemas.openxmlformats.org/officeDocument/2006/relationships/slideLayout" Target="../slideLayouts/slideLayout761.xml"/><Relationship Id="rId11" Type="http://schemas.openxmlformats.org/officeDocument/2006/relationships/slideLayout" Target="../slideLayouts/slideLayout766.xml"/><Relationship Id="rId5" Type="http://schemas.openxmlformats.org/officeDocument/2006/relationships/slideLayout" Target="../slideLayouts/slideLayout760.xml"/><Relationship Id="rId10" Type="http://schemas.openxmlformats.org/officeDocument/2006/relationships/slideLayout" Target="../slideLayouts/slideLayout765.xml"/><Relationship Id="rId4" Type="http://schemas.openxmlformats.org/officeDocument/2006/relationships/slideLayout" Target="../slideLayouts/slideLayout759.xml"/><Relationship Id="rId9" Type="http://schemas.openxmlformats.org/officeDocument/2006/relationships/slideLayout" Target="../slideLayouts/slideLayout764.xml"/></Relationships>
</file>

<file path=ppt/slideMasters/_rels/slideMaster7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4.xml"/><Relationship Id="rId3" Type="http://schemas.openxmlformats.org/officeDocument/2006/relationships/slideLayout" Target="../slideLayouts/slideLayout769.xml"/><Relationship Id="rId7" Type="http://schemas.openxmlformats.org/officeDocument/2006/relationships/slideLayout" Target="../slideLayouts/slideLayout773.xml"/><Relationship Id="rId12" Type="http://schemas.openxmlformats.org/officeDocument/2006/relationships/theme" Target="../theme/theme71.xml"/><Relationship Id="rId2" Type="http://schemas.openxmlformats.org/officeDocument/2006/relationships/slideLayout" Target="../slideLayouts/slideLayout768.xml"/><Relationship Id="rId1" Type="http://schemas.openxmlformats.org/officeDocument/2006/relationships/slideLayout" Target="../slideLayouts/slideLayout767.xml"/><Relationship Id="rId6" Type="http://schemas.openxmlformats.org/officeDocument/2006/relationships/slideLayout" Target="../slideLayouts/slideLayout772.xml"/><Relationship Id="rId11" Type="http://schemas.openxmlformats.org/officeDocument/2006/relationships/slideLayout" Target="../slideLayouts/slideLayout777.xml"/><Relationship Id="rId5" Type="http://schemas.openxmlformats.org/officeDocument/2006/relationships/slideLayout" Target="../slideLayouts/slideLayout771.xml"/><Relationship Id="rId10" Type="http://schemas.openxmlformats.org/officeDocument/2006/relationships/slideLayout" Target="../slideLayouts/slideLayout776.xml"/><Relationship Id="rId4" Type="http://schemas.openxmlformats.org/officeDocument/2006/relationships/slideLayout" Target="../slideLayouts/slideLayout770.xml"/><Relationship Id="rId9" Type="http://schemas.openxmlformats.org/officeDocument/2006/relationships/slideLayout" Target="../slideLayouts/slideLayout775.xml"/></Relationships>
</file>

<file path=ppt/slideMasters/_rels/slideMaster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5.xml"/><Relationship Id="rId3" Type="http://schemas.openxmlformats.org/officeDocument/2006/relationships/slideLayout" Target="../slideLayouts/slideLayout780.xml"/><Relationship Id="rId7" Type="http://schemas.openxmlformats.org/officeDocument/2006/relationships/slideLayout" Target="../slideLayouts/slideLayout784.xml"/><Relationship Id="rId12" Type="http://schemas.openxmlformats.org/officeDocument/2006/relationships/theme" Target="../theme/theme72.xml"/><Relationship Id="rId2" Type="http://schemas.openxmlformats.org/officeDocument/2006/relationships/slideLayout" Target="../slideLayouts/slideLayout779.xml"/><Relationship Id="rId1" Type="http://schemas.openxmlformats.org/officeDocument/2006/relationships/slideLayout" Target="../slideLayouts/slideLayout778.xml"/><Relationship Id="rId6" Type="http://schemas.openxmlformats.org/officeDocument/2006/relationships/slideLayout" Target="../slideLayouts/slideLayout783.xml"/><Relationship Id="rId11" Type="http://schemas.openxmlformats.org/officeDocument/2006/relationships/slideLayout" Target="../slideLayouts/slideLayout788.xml"/><Relationship Id="rId5" Type="http://schemas.openxmlformats.org/officeDocument/2006/relationships/slideLayout" Target="../slideLayouts/slideLayout782.xml"/><Relationship Id="rId10" Type="http://schemas.openxmlformats.org/officeDocument/2006/relationships/slideLayout" Target="../slideLayouts/slideLayout787.xml"/><Relationship Id="rId4" Type="http://schemas.openxmlformats.org/officeDocument/2006/relationships/slideLayout" Target="../slideLayouts/slideLayout781.xml"/><Relationship Id="rId9" Type="http://schemas.openxmlformats.org/officeDocument/2006/relationships/slideLayout" Target="../slideLayouts/slideLayout786.xml"/></Relationships>
</file>

<file path=ppt/slideMasters/_rels/slideMaster7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91.xml"/><Relationship Id="rId7" Type="http://schemas.openxmlformats.org/officeDocument/2006/relationships/slideLayout" Target="../slideLayouts/slideLayout795.xml"/><Relationship Id="rId12" Type="http://schemas.openxmlformats.org/officeDocument/2006/relationships/theme" Target="../theme/theme73.xml"/><Relationship Id="rId2" Type="http://schemas.openxmlformats.org/officeDocument/2006/relationships/slideLayout" Target="../slideLayouts/slideLayout790.xml"/><Relationship Id="rId1" Type="http://schemas.openxmlformats.org/officeDocument/2006/relationships/slideLayout" Target="../slideLayouts/slideLayout789.xml"/><Relationship Id="rId6" Type="http://schemas.openxmlformats.org/officeDocument/2006/relationships/slideLayout" Target="../slideLayouts/slideLayout794.xml"/><Relationship Id="rId11" Type="http://schemas.openxmlformats.org/officeDocument/2006/relationships/slideLayout" Target="../slideLayouts/slideLayout799.xml"/><Relationship Id="rId5" Type="http://schemas.openxmlformats.org/officeDocument/2006/relationships/slideLayout" Target="../slideLayouts/slideLayout793.xml"/><Relationship Id="rId10" Type="http://schemas.openxmlformats.org/officeDocument/2006/relationships/slideLayout" Target="../slideLayouts/slideLayout798.xml"/><Relationship Id="rId4" Type="http://schemas.openxmlformats.org/officeDocument/2006/relationships/slideLayout" Target="../slideLayouts/slideLayout792.xml"/><Relationship Id="rId9" Type="http://schemas.openxmlformats.org/officeDocument/2006/relationships/slideLayout" Target="../slideLayouts/slideLayout797.xml"/></Relationships>
</file>

<file path=ppt/slideMasters/_rels/slideMaster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2.xml"/><Relationship Id="rId7" Type="http://schemas.openxmlformats.org/officeDocument/2006/relationships/slideLayout" Target="../slideLayouts/slideLayout806.xml"/><Relationship Id="rId12" Type="http://schemas.openxmlformats.org/officeDocument/2006/relationships/theme" Target="../theme/theme74.xml"/><Relationship Id="rId2" Type="http://schemas.openxmlformats.org/officeDocument/2006/relationships/slideLayout" Target="../slideLayouts/slideLayout801.xml"/><Relationship Id="rId1" Type="http://schemas.openxmlformats.org/officeDocument/2006/relationships/slideLayout" Target="../slideLayouts/slideLayout800.xml"/><Relationship Id="rId6" Type="http://schemas.openxmlformats.org/officeDocument/2006/relationships/slideLayout" Target="../slideLayouts/slideLayout805.xml"/><Relationship Id="rId11" Type="http://schemas.openxmlformats.org/officeDocument/2006/relationships/slideLayout" Target="../slideLayouts/slideLayout810.xml"/><Relationship Id="rId5" Type="http://schemas.openxmlformats.org/officeDocument/2006/relationships/slideLayout" Target="../slideLayouts/slideLayout804.xml"/><Relationship Id="rId10" Type="http://schemas.openxmlformats.org/officeDocument/2006/relationships/slideLayout" Target="../slideLayouts/slideLayout809.xml"/><Relationship Id="rId4" Type="http://schemas.openxmlformats.org/officeDocument/2006/relationships/slideLayout" Target="../slideLayouts/slideLayout803.xml"/><Relationship Id="rId9" Type="http://schemas.openxmlformats.org/officeDocument/2006/relationships/slideLayout" Target="../slideLayouts/slideLayout808.xml"/></Relationships>
</file>

<file path=ppt/slideMasters/_rels/slideMaster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75.xml"/></Relationships>
</file>

<file path=ppt/slideMasters/_rels/slideMaster7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8.xml"/><Relationship Id="rId13" Type="http://schemas.openxmlformats.org/officeDocument/2006/relationships/theme" Target="../theme/theme76.xml"/><Relationship Id="rId3" Type="http://schemas.openxmlformats.org/officeDocument/2006/relationships/slideLayout" Target="../slideLayouts/slideLayout813.xml"/><Relationship Id="rId7" Type="http://schemas.openxmlformats.org/officeDocument/2006/relationships/slideLayout" Target="../slideLayouts/slideLayout817.xml"/><Relationship Id="rId12" Type="http://schemas.openxmlformats.org/officeDocument/2006/relationships/slideLayout" Target="../slideLayouts/slideLayout822.xml"/><Relationship Id="rId2" Type="http://schemas.openxmlformats.org/officeDocument/2006/relationships/slideLayout" Target="../slideLayouts/slideLayout812.xml"/><Relationship Id="rId1" Type="http://schemas.openxmlformats.org/officeDocument/2006/relationships/slideLayout" Target="../slideLayouts/slideLayout811.xml"/><Relationship Id="rId6" Type="http://schemas.openxmlformats.org/officeDocument/2006/relationships/slideLayout" Target="../slideLayouts/slideLayout816.xml"/><Relationship Id="rId11" Type="http://schemas.openxmlformats.org/officeDocument/2006/relationships/slideLayout" Target="../slideLayouts/slideLayout821.xml"/><Relationship Id="rId5" Type="http://schemas.openxmlformats.org/officeDocument/2006/relationships/slideLayout" Target="../slideLayouts/slideLayout815.xml"/><Relationship Id="rId10" Type="http://schemas.openxmlformats.org/officeDocument/2006/relationships/slideLayout" Target="../slideLayouts/slideLayout820.xml"/><Relationship Id="rId4" Type="http://schemas.openxmlformats.org/officeDocument/2006/relationships/slideLayout" Target="../slideLayouts/slideLayout814.xml"/><Relationship Id="rId9" Type="http://schemas.openxmlformats.org/officeDocument/2006/relationships/slideLayout" Target="../slideLayouts/slideLayout819.xml"/><Relationship Id="rId14" Type="http://schemas.openxmlformats.org/officeDocument/2006/relationships/image" Target="../media/image1.png"/></Relationships>
</file>

<file path=ppt/slideMasters/_rels/slideMaster7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5.xml"/><Relationship Id="rId7" Type="http://schemas.openxmlformats.org/officeDocument/2006/relationships/slideLayout" Target="../slideLayouts/slideLayout829.xml"/><Relationship Id="rId12" Type="http://schemas.openxmlformats.org/officeDocument/2006/relationships/theme" Target="../theme/theme77.xml"/><Relationship Id="rId2" Type="http://schemas.openxmlformats.org/officeDocument/2006/relationships/slideLayout" Target="../slideLayouts/slideLayout824.xml"/><Relationship Id="rId1" Type="http://schemas.openxmlformats.org/officeDocument/2006/relationships/slideLayout" Target="../slideLayouts/slideLayout823.xml"/><Relationship Id="rId6" Type="http://schemas.openxmlformats.org/officeDocument/2006/relationships/slideLayout" Target="../slideLayouts/slideLayout828.xml"/><Relationship Id="rId11" Type="http://schemas.openxmlformats.org/officeDocument/2006/relationships/slideLayout" Target="../slideLayouts/slideLayout833.xml"/><Relationship Id="rId5" Type="http://schemas.openxmlformats.org/officeDocument/2006/relationships/slideLayout" Target="../slideLayouts/slideLayout827.xml"/><Relationship Id="rId10" Type="http://schemas.openxmlformats.org/officeDocument/2006/relationships/slideLayout" Target="../slideLayouts/slideLayout832.xml"/><Relationship Id="rId4" Type="http://schemas.openxmlformats.org/officeDocument/2006/relationships/slideLayout" Target="../slideLayouts/slideLayout826.xml"/><Relationship Id="rId9" Type="http://schemas.openxmlformats.org/officeDocument/2006/relationships/slideLayout" Target="../slideLayouts/slideLayout831.xml"/></Relationships>
</file>

<file path=ppt/slideMasters/_rels/slideMaster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1.xml"/><Relationship Id="rId3" Type="http://schemas.openxmlformats.org/officeDocument/2006/relationships/slideLayout" Target="../slideLayouts/slideLayout836.xml"/><Relationship Id="rId7" Type="http://schemas.openxmlformats.org/officeDocument/2006/relationships/slideLayout" Target="../slideLayouts/slideLayout840.xml"/><Relationship Id="rId12" Type="http://schemas.openxmlformats.org/officeDocument/2006/relationships/theme" Target="../theme/theme78.xml"/><Relationship Id="rId2" Type="http://schemas.openxmlformats.org/officeDocument/2006/relationships/slideLayout" Target="../slideLayouts/slideLayout835.xml"/><Relationship Id="rId1" Type="http://schemas.openxmlformats.org/officeDocument/2006/relationships/slideLayout" Target="../slideLayouts/slideLayout834.xml"/><Relationship Id="rId6" Type="http://schemas.openxmlformats.org/officeDocument/2006/relationships/slideLayout" Target="../slideLayouts/slideLayout839.xml"/><Relationship Id="rId11" Type="http://schemas.openxmlformats.org/officeDocument/2006/relationships/slideLayout" Target="../slideLayouts/slideLayout844.xml"/><Relationship Id="rId5" Type="http://schemas.openxmlformats.org/officeDocument/2006/relationships/slideLayout" Target="../slideLayouts/slideLayout838.xml"/><Relationship Id="rId10" Type="http://schemas.openxmlformats.org/officeDocument/2006/relationships/slideLayout" Target="../slideLayouts/slideLayout843.xml"/><Relationship Id="rId4" Type="http://schemas.openxmlformats.org/officeDocument/2006/relationships/slideLayout" Target="../slideLayouts/slideLayout837.xml"/><Relationship Id="rId9" Type="http://schemas.openxmlformats.org/officeDocument/2006/relationships/slideLayout" Target="../slideLayouts/slideLayout842.xml"/></Relationships>
</file>

<file path=ppt/slideMasters/_rels/slideMaster7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47.xml"/><Relationship Id="rId7" Type="http://schemas.openxmlformats.org/officeDocument/2006/relationships/slideLayout" Target="../slideLayouts/slideLayout851.xml"/><Relationship Id="rId12" Type="http://schemas.openxmlformats.org/officeDocument/2006/relationships/theme" Target="../theme/theme79.xml"/><Relationship Id="rId2" Type="http://schemas.openxmlformats.org/officeDocument/2006/relationships/slideLayout" Target="../slideLayouts/slideLayout846.xml"/><Relationship Id="rId1" Type="http://schemas.openxmlformats.org/officeDocument/2006/relationships/slideLayout" Target="../slideLayouts/slideLayout845.xml"/><Relationship Id="rId6" Type="http://schemas.openxmlformats.org/officeDocument/2006/relationships/slideLayout" Target="../slideLayouts/slideLayout850.xml"/><Relationship Id="rId11" Type="http://schemas.openxmlformats.org/officeDocument/2006/relationships/slideLayout" Target="../slideLayouts/slideLayout855.xml"/><Relationship Id="rId5" Type="http://schemas.openxmlformats.org/officeDocument/2006/relationships/slideLayout" Target="../slideLayouts/slideLayout849.xml"/><Relationship Id="rId10" Type="http://schemas.openxmlformats.org/officeDocument/2006/relationships/slideLayout" Target="../slideLayouts/slideLayout854.xml"/><Relationship Id="rId4" Type="http://schemas.openxmlformats.org/officeDocument/2006/relationships/slideLayout" Target="../slideLayouts/slideLayout848.xml"/><Relationship Id="rId9" Type="http://schemas.openxmlformats.org/officeDocument/2006/relationships/slideLayout" Target="../slideLayouts/slideLayout853.xml"/></Relationships>
</file>

<file path=ppt/slideMasters/_rels/slideMaster8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58.xml"/><Relationship Id="rId7" Type="http://schemas.openxmlformats.org/officeDocument/2006/relationships/slideLayout" Target="../slideLayouts/slideLayout862.xml"/><Relationship Id="rId12" Type="http://schemas.openxmlformats.org/officeDocument/2006/relationships/theme" Target="../theme/theme80.xml"/><Relationship Id="rId2" Type="http://schemas.openxmlformats.org/officeDocument/2006/relationships/slideLayout" Target="../slideLayouts/slideLayout857.xml"/><Relationship Id="rId1" Type="http://schemas.openxmlformats.org/officeDocument/2006/relationships/slideLayout" Target="../slideLayouts/slideLayout856.xml"/><Relationship Id="rId6" Type="http://schemas.openxmlformats.org/officeDocument/2006/relationships/slideLayout" Target="../slideLayouts/slideLayout861.xml"/><Relationship Id="rId11" Type="http://schemas.openxmlformats.org/officeDocument/2006/relationships/slideLayout" Target="../slideLayouts/slideLayout866.xml"/><Relationship Id="rId5" Type="http://schemas.openxmlformats.org/officeDocument/2006/relationships/slideLayout" Target="../slideLayouts/slideLayout860.xml"/><Relationship Id="rId10" Type="http://schemas.openxmlformats.org/officeDocument/2006/relationships/slideLayout" Target="../slideLayouts/slideLayout865.xml"/><Relationship Id="rId4" Type="http://schemas.openxmlformats.org/officeDocument/2006/relationships/slideLayout" Target="../slideLayouts/slideLayout859.xml"/><Relationship Id="rId9" Type="http://schemas.openxmlformats.org/officeDocument/2006/relationships/slideLayout" Target="../slideLayouts/slideLayout864.xml"/></Relationships>
</file>

<file path=ppt/slideMasters/_rels/slideMaster8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69.xml"/><Relationship Id="rId7" Type="http://schemas.openxmlformats.org/officeDocument/2006/relationships/slideLayout" Target="../slideLayouts/slideLayout873.xml"/><Relationship Id="rId12" Type="http://schemas.openxmlformats.org/officeDocument/2006/relationships/theme" Target="../theme/theme81.xml"/><Relationship Id="rId2" Type="http://schemas.openxmlformats.org/officeDocument/2006/relationships/slideLayout" Target="../slideLayouts/slideLayout868.xml"/><Relationship Id="rId1" Type="http://schemas.openxmlformats.org/officeDocument/2006/relationships/slideLayout" Target="../slideLayouts/slideLayout867.xml"/><Relationship Id="rId6" Type="http://schemas.openxmlformats.org/officeDocument/2006/relationships/slideLayout" Target="../slideLayouts/slideLayout872.xml"/><Relationship Id="rId11" Type="http://schemas.openxmlformats.org/officeDocument/2006/relationships/slideLayout" Target="../slideLayouts/slideLayout877.xml"/><Relationship Id="rId5" Type="http://schemas.openxmlformats.org/officeDocument/2006/relationships/slideLayout" Target="../slideLayouts/slideLayout871.xml"/><Relationship Id="rId10" Type="http://schemas.openxmlformats.org/officeDocument/2006/relationships/slideLayout" Target="../slideLayouts/slideLayout876.xml"/><Relationship Id="rId4" Type="http://schemas.openxmlformats.org/officeDocument/2006/relationships/slideLayout" Target="../slideLayouts/slideLayout870.xml"/><Relationship Id="rId9" Type="http://schemas.openxmlformats.org/officeDocument/2006/relationships/slideLayout" Target="../slideLayouts/slideLayout875.xml"/></Relationships>
</file>

<file path=ppt/slideMasters/_rels/slideMaster8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80.xml"/><Relationship Id="rId7" Type="http://schemas.openxmlformats.org/officeDocument/2006/relationships/slideLayout" Target="../slideLayouts/slideLayout884.xml"/><Relationship Id="rId12" Type="http://schemas.openxmlformats.org/officeDocument/2006/relationships/theme" Target="../theme/theme82.xml"/><Relationship Id="rId2" Type="http://schemas.openxmlformats.org/officeDocument/2006/relationships/slideLayout" Target="../slideLayouts/slideLayout879.xml"/><Relationship Id="rId1" Type="http://schemas.openxmlformats.org/officeDocument/2006/relationships/slideLayout" Target="../slideLayouts/slideLayout878.xml"/><Relationship Id="rId6" Type="http://schemas.openxmlformats.org/officeDocument/2006/relationships/slideLayout" Target="../slideLayouts/slideLayout883.xml"/><Relationship Id="rId11" Type="http://schemas.openxmlformats.org/officeDocument/2006/relationships/slideLayout" Target="../slideLayouts/slideLayout888.xml"/><Relationship Id="rId5" Type="http://schemas.openxmlformats.org/officeDocument/2006/relationships/slideLayout" Target="../slideLayouts/slideLayout882.xml"/><Relationship Id="rId10" Type="http://schemas.openxmlformats.org/officeDocument/2006/relationships/slideLayout" Target="../slideLayouts/slideLayout887.xml"/><Relationship Id="rId4" Type="http://schemas.openxmlformats.org/officeDocument/2006/relationships/slideLayout" Target="../slideLayouts/slideLayout881.xml"/><Relationship Id="rId9" Type="http://schemas.openxmlformats.org/officeDocument/2006/relationships/slideLayout" Target="../slideLayouts/slideLayout886.xml"/></Relationships>
</file>

<file path=ppt/slideMasters/_rels/slideMaster8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6.xml"/><Relationship Id="rId13" Type="http://schemas.openxmlformats.org/officeDocument/2006/relationships/slideLayout" Target="../slideLayouts/slideLayout901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891.xml"/><Relationship Id="rId7" Type="http://schemas.openxmlformats.org/officeDocument/2006/relationships/slideLayout" Target="../slideLayouts/slideLayout895.xml"/><Relationship Id="rId12" Type="http://schemas.openxmlformats.org/officeDocument/2006/relationships/slideLayout" Target="../slideLayouts/slideLayout90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9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89.xml"/><Relationship Id="rId6" Type="http://schemas.openxmlformats.org/officeDocument/2006/relationships/slideLayout" Target="../slideLayouts/slideLayout894.xml"/><Relationship Id="rId11" Type="http://schemas.openxmlformats.org/officeDocument/2006/relationships/slideLayout" Target="../slideLayouts/slideLayout899.xml"/><Relationship Id="rId5" Type="http://schemas.openxmlformats.org/officeDocument/2006/relationships/slideLayout" Target="../slideLayouts/slideLayout89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98.xml"/><Relationship Id="rId4" Type="http://schemas.openxmlformats.org/officeDocument/2006/relationships/slideLayout" Target="../slideLayouts/slideLayout892.xml"/><Relationship Id="rId9" Type="http://schemas.openxmlformats.org/officeDocument/2006/relationships/slideLayout" Target="../slideLayouts/slideLayout897.xml"/><Relationship Id="rId14" Type="http://schemas.openxmlformats.org/officeDocument/2006/relationships/theme" Target="../theme/theme83.xml"/></Relationships>
</file>

<file path=ppt/slideMasters/_rels/slideMaster8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04.xml"/><Relationship Id="rId7" Type="http://schemas.openxmlformats.org/officeDocument/2006/relationships/slideLayout" Target="../slideLayouts/slideLayout908.xml"/><Relationship Id="rId12" Type="http://schemas.openxmlformats.org/officeDocument/2006/relationships/theme" Target="../theme/theme84.xml"/><Relationship Id="rId2" Type="http://schemas.openxmlformats.org/officeDocument/2006/relationships/slideLayout" Target="../slideLayouts/slideLayout903.xml"/><Relationship Id="rId1" Type="http://schemas.openxmlformats.org/officeDocument/2006/relationships/slideLayout" Target="../slideLayouts/slideLayout902.xml"/><Relationship Id="rId6" Type="http://schemas.openxmlformats.org/officeDocument/2006/relationships/slideLayout" Target="../slideLayouts/slideLayout907.xml"/><Relationship Id="rId11" Type="http://schemas.openxmlformats.org/officeDocument/2006/relationships/slideLayout" Target="../slideLayouts/slideLayout912.xml"/><Relationship Id="rId5" Type="http://schemas.openxmlformats.org/officeDocument/2006/relationships/slideLayout" Target="../slideLayouts/slideLayout906.xml"/><Relationship Id="rId10" Type="http://schemas.openxmlformats.org/officeDocument/2006/relationships/slideLayout" Target="../slideLayouts/slideLayout911.xml"/><Relationship Id="rId4" Type="http://schemas.openxmlformats.org/officeDocument/2006/relationships/slideLayout" Target="../slideLayouts/slideLayout905.xml"/><Relationship Id="rId9" Type="http://schemas.openxmlformats.org/officeDocument/2006/relationships/slideLayout" Target="../slideLayouts/slideLayout910.xml"/></Relationships>
</file>

<file path=ppt/slideMasters/_rels/slideMaster8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5.xml"/><Relationship Id="rId7" Type="http://schemas.openxmlformats.org/officeDocument/2006/relationships/slideLayout" Target="../slideLayouts/slideLayout919.xml"/><Relationship Id="rId12" Type="http://schemas.openxmlformats.org/officeDocument/2006/relationships/theme" Target="../theme/theme85.xml"/><Relationship Id="rId2" Type="http://schemas.openxmlformats.org/officeDocument/2006/relationships/slideLayout" Target="../slideLayouts/slideLayout914.xml"/><Relationship Id="rId1" Type="http://schemas.openxmlformats.org/officeDocument/2006/relationships/slideLayout" Target="../slideLayouts/slideLayout913.xml"/><Relationship Id="rId6" Type="http://schemas.openxmlformats.org/officeDocument/2006/relationships/slideLayout" Target="../slideLayouts/slideLayout918.xml"/><Relationship Id="rId11" Type="http://schemas.openxmlformats.org/officeDocument/2006/relationships/slideLayout" Target="../slideLayouts/slideLayout923.xml"/><Relationship Id="rId5" Type="http://schemas.openxmlformats.org/officeDocument/2006/relationships/slideLayout" Target="../slideLayouts/slideLayout917.xml"/><Relationship Id="rId10" Type="http://schemas.openxmlformats.org/officeDocument/2006/relationships/slideLayout" Target="../slideLayouts/slideLayout922.xml"/><Relationship Id="rId4" Type="http://schemas.openxmlformats.org/officeDocument/2006/relationships/slideLayout" Target="../slideLayouts/slideLayout916.xml"/><Relationship Id="rId9" Type="http://schemas.openxmlformats.org/officeDocument/2006/relationships/slideLayout" Target="../slideLayouts/slideLayout921.xml"/></Relationships>
</file>

<file path=ppt/slideMasters/_rels/slideMaster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6.xml"/><Relationship Id="rId7" Type="http://schemas.openxmlformats.org/officeDocument/2006/relationships/slideLayout" Target="../slideLayouts/slideLayout930.xml"/><Relationship Id="rId12" Type="http://schemas.openxmlformats.org/officeDocument/2006/relationships/theme" Target="../theme/theme86.xml"/><Relationship Id="rId2" Type="http://schemas.openxmlformats.org/officeDocument/2006/relationships/slideLayout" Target="../slideLayouts/slideLayout925.xml"/><Relationship Id="rId1" Type="http://schemas.openxmlformats.org/officeDocument/2006/relationships/slideLayout" Target="../slideLayouts/slideLayout924.xml"/><Relationship Id="rId6" Type="http://schemas.openxmlformats.org/officeDocument/2006/relationships/slideLayout" Target="../slideLayouts/slideLayout929.xml"/><Relationship Id="rId11" Type="http://schemas.openxmlformats.org/officeDocument/2006/relationships/slideLayout" Target="../slideLayouts/slideLayout934.xml"/><Relationship Id="rId5" Type="http://schemas.openxmlformats.org/officeDocument/2006/relationships/slideLayout" Target="../slideLayouts/slideLayout928.xml"/><Relationship Id="rId10" Type="http://schemas.openxmlformats.org/officeDocument/2006/relationships/slideLayout" Target="../slideLayouts/slideLayout933.xml"/><Relationship Id="rId4" Type="http://schemas.openxmlformats.org/officeDocument/2006/relationships/slideLayout" Target="../slideLayouts/slideLayout927.xml"/><Relationship Id="rId9" Type="http://schemas.openxmlformats.org/officeDocument/2006/relationships/slideLayout" Target="../slideLayouts/slideLayout932.xml"/></Relationships>
</file>

<file path=ppt/slideMasters/_rels/slideMaster8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7.xml"/><Relationship Id="rId7" Type="http://schemas.openxmlformats.org/officeDocument/2006/relationships/slideLayout" Target="../slideLayouts/slideLayout941.xml"/><Relationship Id="rId12" Type="http://schemas.openxmlformats.org/officeDocument/2006/relationships/theme" Target="../theme/theme87.xml"/><Relationship Id="rId2" Type="http://schemas.openxmlformats.org/officeDocument/2006/relationships/slideLayout" Target="../slideLayouts/slideLayout936.xml"/><Relationship Id="rId1" Type="http://schemas.openxmlformats.org/officeDocument/2006/relationships/slideLayout" Target="../slideLayouts/slideLayout935.xml"/><Relationship Id="rId6" Type="http://schemas.openxmlformats.org/officeDocument/2006/relationships/slideLayout" Target="../slideLayouts/slideLayout940.xml"/><Relationship Id="rId11" Type="http://schemas.openxmlformats.org/officeDocument/2006/relationships/slideLayout" Target="../slideLayouts/slideLayout945.xml"/><Relationship Id="rId5" Type="http://schemas.openxmlformats.org/officeDocument/2006/relationships/slideLayout" Target="../slideLayouts/slideLayout939.xml"/><Relationship Id="rId10" Type="http://schemas.openxmlformats.org/officeDocument/2006/relationships/slideLayout" Target="../slideLayouts/slideLayout944.xml"/><Relationship Id="rId4" Type="http://schemas.openxmlformats.org/officeDocument/2006/relationships/slideLayout" Target="../slideLayouts/slideLayout938.xml"/><Relationship Id="rId9" Type="http://schemas.openxmlformats.org/officeDocument/2006/relationships/slideLayout" Target="../slideLayouts/slideLayout943.xml"/></Relationships>
</file>

<file path=ppt/slideMasters/_rels/slideMaster8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8.xml"/><Relationship Id="rId7" Type="http://schemas.openxmlformats.org/officeDocument/2006/relationships/slideLayout" Target="../slideLayouts/slideLayout952.xml"/><Relationship Id="rId12" Type="http://schemas.openxmlformats.org/officeDocument/2006/relationships/theme" Target="../theme/theme88.xml"/><Relationship Id="rId2" Type="http://schemas.openxmlformats.org/officeDocument/2006/relationships/slideLayout" Target="../slideLayouts/slideLayout947.xml"/><Relationship Id="rId1" Type="http://schemas.openxmlformats.org/officeDocument/2006/relationships/slideLayout" Target="../slideLayouts/slideLayout946.xml"/><Relationship Id="rId6" Type="http://schemas.openxmlformats.org/officeDocument/2006/relationships/slideLayout" Target="../slideLayouts/slideLayout951.xml"/><Relationship Id="rId11" Type="http://schemas.openxmlformats.org/officeDocument/2006/relationships/slideLayout" Target="../slideLayouts/slideLayout956.xml"/><Relationship Id="rId5" Type="http://schemas.openxmlformats.org/officeDocument/2006/relationships/slideLayout" Target="../slideLayouts/slideLayout950.xml"/><Relationship Id="rId10" Type="http://schemas.openxmlformats.org/officeDocument/2006/relationships/slideLayout" Target="../slideLayouts/slideLayout955.xml"/><Relationship Id="rId4" Type="http://schemas.openxmlformats.org/officeDocument/2006/relationships/slideLayout" Target="../slideLayouts/slideLayout949.xml"/><Relationship Id="rId9" Type="http://schemas.openxmlformats.org/officeDocument/2006/relationships/slideLayout" Target="../slideLayouts/slideLayout954.xml"/></Relationships>
</file>

<file path=ppt/slideMasters/_rels/slideMaster8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59.xml"/><Relationship Id="rId7" Type="http://schemas.openxmlformats.org/officeDocument/2006/relationships/slideLayout" Target="../slideLayouts/slideLayout963.xml"/><Relationship Id="rId12" Type="http://schemas.openxmlformats.org/officeDocument/2006/relationships/theme" Target="../theme/theme89.xml"/><Relationship Id="rId2" Type="http://schemas.openxmlformats.org/officeDocument/2006/relationships/slideLayout" Target="../slideLayouts/slideLayout958.xml"/><Relationship Id="rId1" Type="http://schemas.openxmlformats.org/officeDocument/2006/relationships/slideLayout" Target="../slideLayouts/slideLayout957.xml"/><Relationship Id="rId6" Type="http://schemas.openxmlformats.org/officeDocument/2006/relationships/slideLayout" Target="../slideLayouts/slideLayout962.xml"/><Relationship Id="rId11" Type="http://schemas.openxmlformats.org/officeDocument/2006/relationships/slideLayout" Target="../slideLayouts/slideLayout967.xml"/><Relationship Id="rId5" Type="http://schemas.openxmlformats.org/officeDocument/2006/relationships/slideLayout" Target="../slideLayouts/slideLayout961.xml"/><Relationship Id="rId10" Type="http://schemas.openxmlformats.org/officeDocument/2006/relationships/slideLayout" Target="../slideLayouts/slideLayout966.xml"/><Relationship Id="rId4" Type="http://schemas.openxmlformats.org/officeDocument/2006/relationships/slideLayout" Target="../slideLayouts/slideLayout960.xml"/><Relationship Id="rId9" Type="http://schemas.openxmlformats.org/officeDocument/2006/relationships/slideLayout" Target="../slideLayouts/slideLayout965.xml"/></Relationships>
</file>

<file path=ppt/slideMasters/_rels/slideMaster9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5.xml"/><Relationship Id="rId13" Type="http://schemas.openxmlformats.org/officeDocument/2006/relationships/theme" Target="../theme/theme90.xml"/><Relationship Id="rId3" Type="http://schemas.openxmlformats.org/officeDocument/2006/relationships/slideLayout" Target="../slideLayouts/slideLayout970.xml"/><Relationship Id="rId7" Type="http://schemas.openxmlformats.org/officeDocument/2006/relationships/slideLayout" Target="../slideLayouts/slideLayout974.xml"/><Relationship Id="rId12" Type="http://schemas.openxmlformats.org/officeDocument/2006/relationships/slideLayout" Target="../slideLayouts/slideLayout979.xml"/><Relationship Id="rId2" Type="http://schemas.openxmlformats.org/officeDocument/2006/relationships/slideLayout" Target="../slideLayouts/slideLayout969.xml"/><Relationship Id="rId1" Type="http://schemas.openxmlformats.org/officeDocument/2006/relationships/slideLayout" Target="../slideLayouts/slideLayout968.xml"/><Relationship Id="rId6" Type="http://schemas.openxmlformats.org/officeDocument/2006/relationships/slideLayout" Target="../slideLayouts/slideLayout973.xml"/><Relationship Id="rId11" Type="http://schemas.openxmlformats.org/officeDocument/2006/relationships/slideLayout" Target="../slideLayouts/slideLayout978.xml"/><Relationship Id="rId5" Type="http://schemas.openxmlformats.org/officeDocument/2006/relationships/slideLayout" Target="../slideLayouts/slideLayout972.xml"/><Relationship Id="rId10" Type="http://schemas.openxmlformats.org/officeDocument/2006/relationships/slideLayout" Target="../slideLayouts/slideLayout977.xml"/><Relationship Id="rId4" Type="http://schemas.openxmlformats.org/officeDocument/2006/relationships/slideLayout" Target="../slideLayouts/slideLayout971.xml"/><Relationship Id="rId9" Type="http://schemas.openxmlformats.org/officeDocument/2006/relationships/slideLayout" Target="../slideLayouts/slideLayout976.xml"/><Relationship Id="rId14" Type="http://schemas.openxmlformats.org/officeDocument/2006/relationships/image" Target="../media/image1.png"/></Relationships>
</file>

<file path=ppt/slideMasters/_rels/slideMaster9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82.xml"/><Relationship Id="rId7" Type="http://schemas.openxmlformats.org/officeDocument/2006/relationships/slideLayout" Target="../slideLayouts/slideLayout986.xml"/><Relationship Id="rId12" Type="http://schemas.openxmlformats.org/officeDocument/2006/relationships/theme" Target="../theme/theme91.xml"/><Relationship Id="rId2" Type="http://schemas.openxmlformats.org/officeDocument/2006/relationships/slideLayout" Target="../slideLayouts/slideLayout981.xml"/><Relationship Id="rId1" Type="http://schemas.openxmlformats.org/officeDocument/2006/relationships/slideLayout" Target="../slideLayouts/slideLayout980.xml"/><Relationship Id="rId6" Type="http://schemas.openxmlformats.org/officeDocument/2006/relationships/slideLayout" Target="../slideLayouts/slideLayout985.xml"/><Relationship Id="rId11" Type="http://schemas.openxmlformats.org/officeDocument/2006/relationships/slideLayout" Target="../slideLayouts/slideLayout990.xml"/><Relationship Id="rId5" Type="http://schemas.openxmlformats.org/officeDocument/2006/relationships/slideLayout" Target="../slideLayouts/slideLayout984.xml"/><Relationship Id="rId10" Type="http://schemas.openxmlformats.org/officeDocument/2006/relationships/slideLayout" Target="../slideLayouts/slideLayout989.xml"/><Relationship Id="rId4" Type="http://schemas.openxmlformats.org/officeDocument/2006/relationships/slideLayout" Target="../slideLayouts/slideLayout983.xml"/><Relationship Id="rId9" Type="http://schemas.openxmlformats.org/officeDocument/2006/relationships/slideLayout" Target="../slideLayouts/slideLayout988.xml"/></Relationships>
</file>

<file path=ppt/slideMasters/_rels/slideMaster9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93.xml"/><Relationship Id="rId7" Type="http://schemas.openxmlformats.org/officeDocument/2006/relationships/slideLayout" Target="../slideLayouts/slideLayout997.xml"/><Relationship Id="rId12" Type="http://schemas.openxmlformats.org/officeDocument/2006/relationships/theme" Target="../theme/theme92.xml"/><Relationship Id="rId2" Type="http://schemas.openxmlformats.org/officeDocument/2006/relationships/slideLayout" Target="../slideLayouts/slideLayout992.xml"/><Relationship Id="rId1" Type="http://schemas.openxmlformats.org/officeDocument/2006/relationships/slideLayout" Target="../slideLayouts/slideLayout991.xml"/><Relationship Id="rId6" Type="http://schemas.openxmlformats.org/officeDocument/2006/relationships/slideLayout" Target="../slideLayouts/slideLayout996.xml"/><Relationship Id="rId11" Type="http://schemas.openxmlformats.org/officeDocument/2006/relationships/slideLayout" Target="../slideLayouts/slideLayout1001.xml"/><Relationship Id="rId5" Type="http://schemas.openxmlformats.org/officeDocument/2006/relationships/slideLayout" Target="../slideLayouts/slideLayout995.xml"/><Relationship Id="rId10" Type="http://schemas.openxmlformats.org/officeDocument/2006/relationships/slideLayout" Target="../slideLayouts/slideLayout1000.xml"/><Relationship Id="rId4" Type="http://schemas.openxmlformats.org/officeDocument/2006/relationships/slideLayout" Target="../slideLayouts/slideLayout994.xml"/><Relationship Id="rId9" Type="http://schemas.openxmlformats.org/officeDocument/2006/relationships/slideLayout" Target="../slideLayouts/slideLayout999.xml"/></Relationships>
</file>

<file path=ppt/slideMasters/_rels/slideMaster9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04.xml"/><Relationship Id="rId7" Type="http://schemas.openxmlformats.org/officeDocument/2006/relationships/slideLayout" Target="../slideLayouts/slideLayout1008.xml"/><Relationship Id="rId12" Type="http://schemas.openxmlformats.org/officeDocument/2006/relationships/theme" Target="../theme/theme93.xml"/><Relationship Id="rId2" Type="http://schemas.openxmlformats.org/officeDocument/2006/relationships/slideLayout" Target="../slideLayouts/slideLayout1003.xml"/><Relationship Id="rId1" Type="http://schemas.openxmlformats.org/officeDocument/2006/relationships/slideLayout" Target="../slideLayouts/slideLayout1002.xml"/><Relationship Id="rId6" Type="http://schemas.openxmlformats.org/officeDocument/2006/relationships/slideLayout" Target="../slideLayouts/slideLayout1007.xml"/><Relationship Id="rId11" Type="http://schemas.openxmlformats.org/officeDocument/2006/relationships/slideLayout" Target="../slideLayouts/slideLayout1012.xml"/><Relationship Id="rId5" Type="http://schemas.openxmlformats.org/officeDocument/2006/relationships/slideLayout" Target="../slideLayouts/slideLayout1006.xml"/><Relationship Id="rId10" Type="http://schemas.openxmlformats.org/officeDocument/2006/relationships/slideLayout" Target="../slideLayouts/slideLayout1011.xml"/><Relationship Id="rId4" Type="http://schemas.openxmlformats.org/officeDocument/2006/relationships/slideLayout" Target="../slideLayouts/slideLayout1005.xml"/><Relationship Id="rId9" Type="http://schemas.openxmlformats.org/officeDocument/2006/relationships/slideLayout" Target="../slideLayouts/slideLayout1010.xml"/></Relationships>
</file>

<file path=ppt/slideMasters/_rels/slideMaster9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15.xml"/><Relationship Id="rId7" Type="http://schemas.openxmlformats.org/officeDocument/2006/relationships/slideLayout" Target="../slideLayouts/slideLayout1019.xml"/><Relationship Id="rId12" Type="http://schemas.openxmlformats.org/officeDocument/2006/relationships/theme" Target="../theme/theme94.xml"/><Relationship Id="rId2" Type="http://schemas.openxmlformats.org/officeDocument/2006/relationships/slideLayout" Target="../slideLayouts/slideLayout1014.xml"/><Relationship Id="rId1" Type="http://schemas.openxmlformats.org/officeDocument/2006/relationships/slideLayout" Target="../slideLayouts/slideLayout1013.xml"/><Relationship Id="rId6" Type="http://schemas.openxmlformats.org/officeDocument/2006/relationships/slideLayout" Target="../slideLayouts/slideLayout1018.xml"/><Relationship Id="rId11" Type="http://schemas.openxmlformats.org/officeDocument/2006/relationships/slideLayout" Target="../slideLayouts/slideLayout1023.xml"/><Relationship Id="rId5" Type="http://schemas.openxmlformats.org/officeDocument/2006/relationships/slideLayout" Target="../slideLayouts/slideLayout1017.xml"/><Relationship Id="rId10" Type="http://schemas.openxmlformats.org/officeDocument/2006/relationships/slideLayout" Target="../slideLayouts/slideLayout1022.xml"/><Relationship Id="rId4" Type="http://schemas.openxmlformats.org/officeDocument/2006/relationships/slideLayout" Target="../slideLayouts/slideLayout1016.xml"/><Relationship Id="rId9" Type="http://schemas.openxmlformats.org/officeDocument/2006/relationships/slideLayout" Target="../slideLayouts/slideLayout1021.xml"/></Relationships>
</file>

<file path=ppt/slideMasters/_rels/slideMaster9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1.xml"/><Relationship Id="rId13" Type="http://schemas.openxmlformats.org/officeDocument/2006/relationships/theme" Target="../theme/theme95.xml"/><Relationship Id="rId3" Type="http://schemas.openxmlformats.org/officeDocument/2006/relationships/slideLayout" Target="../slideLayouts/slideLayout1026.xml"/><Relationship Id="rId7" Type="http://schemas.openxmlformats.org/officeDocument/2006/relationships/slideLayout" Target="../slideLayouts/slideLayout1030.xml"/><Relationship Id="rId12" Type="http://schemas.openxmlformats.org/officeDocument/2006/relationships/slideLayout" Target="../slideLayouts/slideLayout1035.xml"/><Relationship Id="rId2" Type="http://schemas.openxmlformats.org/officeDocument/2006/relationships/slideLayout" Target="../slideLayouts/slideLayout1025.xml"/><Relationship Id="rId1" Type="http://schemas.openxmlformats.org/officeDocument/2006/relationships/slideLayout" Target="../slideLayouts/slideLayout1024.xml"/><Relationship Id="rId6" Type="http://schemas.openxmlformats.org/officeDocument/2006/relationships/slideLayout" Target="../slideLayouts/slideLayout1029.xml"/><Relationship Id="rId11" Type="http://schemas.openxmlformats.org/officeDocument/2006/relationships/slideLayout" Target="../slideLayouts/slideLayout1034.xml"/><Relationship Id="rId5" Type="http://schemas.openxmlformats.org/officeDocument/2006/relationships/slideLayout" Target="../slideLayouts/slideLayout1028.xml"/><Relationship Id="rId10" Type="http://schemas.openxmlformats.org/officeDocument/2006/relationships/slideLayout" Target="../slideLayouts/slideLayout1033.xml"/><Relationship Id="rId4" Type="http://schemas.openxmlformats.org/officeDocument/2006/relationships/slideLayout" Target="../slideLayouts/slideLayout1027.xml"/><Relationship Id="rId9" Type="http://schemas.openxmlformats.org/officeDocument/2006/relationships/slideLayout" Target="../slideLayouts/slideLayout1032.xml"/><Relationship Id="rId14" Type="http://schemas.openxmlformats.org/officeDocument/2006/relationships/image" Target="../media/image1.png"/></Relationships>
</file>

<file path=ppt/slideMasters/_rels/slideMaster9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8.xml"/><Relationship Id="rId7" Type="http://schemas.openxmlformats.org/officeDocument/2006/relationships/slideLayout" Target="../slideLayouts/slideLayout1042.xml"/><Relationship Id="rId12" Type="http://schemas.openxmlformats.org/officeDocument/2006/relationships/theme" Target="../theme/theme96.xml"/><Relationship Id="rId2" Type="http://schemas.openxmlformats.org/officeDocument/2006/relationships/slideLayout" Target="../slideLayouts/slideLayout1037.xml"/><Relationship Id="rId1" Type="http://schemas.openxmlformats.org/officeDocument/2006/relationships/slideLayout" Target="../slideLayouts/slideLayout1036.xml"/><Relationship Id="rId6" Type="http://schemas.openxmlformats.org/officeDocument/2006/relationships/slideLayout" Target="../slideLayouts/slideLayout1041.xml"/><Relationship Id="rId11" Type="http://schemas.openxmlformats.org/officeDocument/2006/relationships/slideLayout" Target="../slideLayouts/slideLayout1046.xml"/><Relationship Id="rId5" Type="http://schemas.openxmlformats.org/officeDocument/2006/relationships/slideLayout" Target="../slideLayouts/slideLayout1040.xml"/><Relationship Id="rId10" Type="http://schemas.openxmlformats.org/officeDocument/2006/relationships/slideLayout" Target="../slideLayouts/slideLayout1045.xml"/><Relationship Id="rId4" Type="http://schemas.openxmlformats.org/officeDocument/2006/relationships/slideLayout" Target="../slideLayouts/slideLayout1039.xml"/><Relationship Id="rId9" Type="http://schemas.openxmlformats.org/officeDocument/2006/relationships/slideLayout" Target="../slideLayouts/slideLayout1044.xml"/></Relationships>
</file>

<file path=ppt/slideMasters/_rels/slideMaster9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9.xml"/><Relationship Id="rId7" Type="http://schemas.openxmlformats.org/officeDocument/2006/relationships/slideLayout" Target="../slideLayouts/slideLayout1053.xml"/><Relationship Id="rId12" Type="http://schemas.openxmlformats.org/officeDocument/2006/relationships/theme" Target="../theme/theme97.xml"/><Relationship Id="rId2" Type="http://schemas.openxmlformats.org/officeDocument/2006/relationships/slideLayout" Target="../slideLayouts/slideLayout1048.xml"/><Relationship Id="rId1" Type="http://schemas.openxmlformats.org/officeDocument/2006/relationships/slideLayout" Target="../slideLayouts/slideLayout1047.xml"/><Relationship Id="rId6" Type="http://schemas.openxmlformats.org/officeDocument/2006/relationships/slideLayout" Target="../slideLayouts/slideLayout1052.xml"/><Relationship Id="rId11" Type="http://schemas.openxmlformats.org/officeDocument/2006/relationships/slideLayout" Target="../slideLayouts/slideLayout1057.xml"/><Relationship Id="rId5" Type="http://schemas.openxmlformats.org/officeDocument/2006/relationships/slideLayout" Target="../slideLayouts/slideLayout1051.xml"/><Relationship Id="rId10" Type="http://schemas.openxmlformats.org/officeDocument/2006/relationships/slideLayout" Target="../slideLayouts/slideLayout1056.xml"/><Relationship Id="rId4" Type="http://schemas.openxmlformats.org/officeDocument/2006/relationships/slideLayout" Target="../slideLayouts/slideLayout1050.xml"/><Relationship Id="rId9" Type="http://schemas.openxmlformats.org/officeDocument/2006/relationships/slideLayout" Target="../slideLayouts/slideLayout1055.xml"/></Relationships>
</file>

<file path=ppt/slideMasters/_rels/slideMaster9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60.xml"/><Relationship Id="rId7" Type="http://schemas.openxmlformats.org/officeDocument/2006/relationships/slideLayout" Target="../slideLayouts/slideLayout1064.xml"/><Relationship Id="rId12" Type="http://schemas.openxmlformats.org/officeDocument/2006/relationships/theme" Target="../theme/theme98.xml"/><Relationship Id="rId2" Type="http://schemas.openxmlformats.org/officeDocument/2006/relationships/slideLayout" Target="../slideLayouts/slideLayout1059.xml"/><Relationship Id="rId1" Type="http://schemas.openxmlformats.org/officeDocument/2006/relationships/slideLayout" Target="../slideLayouts/slideLayout1058.xml"/><Relationship Id="rId6" Type="http://schemas.openxmlformats.org/officeDocument/2006/relationships/slideLayout" Target="../slideLayouts/slideLayout1063.xml"/><Relationship Id="rId11" Type="http://schemas.openxmlformats.org/officeDocument/2006/relationships/slideLayout" Target="../slideLayouts/slideLayout1068.xml"/><Relationship Id="rId5" Type="http://schemas.openxmlformats.org/officeDocument/2006/relationships/slideLayout" Target="../slideLayouts/slideLayout1062.xml"/><Relationship Id="rId10" Type="http://schemas.openxmlformats.org/officeDocument/2006/relationships/slideLayout" Target="../slideLayouts/slideLayout1067.xml"/><Relationship Id="rId4" Type="http://schemas.openxmlformats.org/officeDocument/2006/relationships/slideLayout" Target="../slideLayouts/slideLayout1061.xml"/><Relationship Id="rId9" Type="http://schemas.openxmlformats.org/officeDocument/2006/relationships/slideLayout" Target="../slideLayouts/slideLayout1066.xml"/></Relationships>
</file>

<file path=ppt/slideMasters/_rels/slideMaster9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71.xml"/><Relationship Id="rId7" Type="http://schemas.openxmlformats.org/officeDocument/2006/relationships/slideLayout" Target="../slideLayouts/slideLayout1075.xml"/><Relationship Id="rId12" Type="http://schemas.openxmlformats.org/officeDocument/2006/relationships/theme" Target="../theme/theme99.xml"/><Relationship Id="rId2" Type="http://schemas.openxmlformats.org/officeDocument/2006/relationships/slideLayout" Target="../slideLayouts/slideLayout1070.xml"/><Relationship Id="rId1" Type="http://schemas.openxmlformats.org/officeDocument/2006/relationships/slideLayout" Target="../slideLayouts/slideLayout1069.xml"/><Relationship Id="rId6" Type="http://schemas.openxmlformats.org/officeDocument/2006/relationships/slideLayout" Target="../slideLayouts/slideLayout1074.xml"/><Relationship Id="rId11" Type="http://schemas.openxmlformats.org/officeDocument/2006/relationships/slideLayout" Target="../slideLayouts/slideLayout1079.xml"/><Relationship Id="rId5" Type="http://schemas.openxmlformats.org/officeDocument/2006/relationships/slideLayout" Target="../slideLayouts/slideLayout1073.xml"/><Relationship Id="rId10" Type="http://schemas.openxmlformats.org/officeDocument/2006/relationships/slideLayout" Target="../slideLayouts/slideLayout1078.xml"/><Relationship Id="rId4" Type="http://schemas.openxmlformats.org/officeDocument/2006/relationships/slideLayout" Target="../slideLayouts/slideLayout1072.xml"/><Relationship Id="rId9" Type="http://schemas.openxmlformats.org/officeDocument/2006/relationships/slideLayout" Target="../slideLayouts/slideLayout1077.xml"/></Relationships>
</file>

<file path=ppt/slideMasters/_rels/slideMaster10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82.xml"/><Relationship Id="rId7" Type="http://schemas.openxmlformats.org/officeDocument/2006/relationships/slideLayout" Target="../slideLayouts/slideLayout1086.xml"/><Relationship Id="rId12" Type="http://schemas.openxmlformats.org/officeDocument/2006/relationships/theme" Target="../theme/theme100.xml"/><Relationship Id="rId2" Type="http://schemas.openxmlformats.org/officeDocument/2006/relationships/slideLayout" Target="../slideLayouts/slideLayout1081.xml"/><Relationship Id="rId1" Type="http://schemas.openxmlformats.org/officeDocument/2006/relationships/slideLayout" Target="../slideLayouts/slideLayout1080.xml"/><Relationship Id="rId6" Type="http://schemas.openxmlformats.org/officeDocument/2006/relationships/slideLayout" Target="../slideLayouts/slideLayout1085.xml"/><Relationship Id="rId11" Type="http://schemas.openxmlformats.org/officeDocument/2006/relationships/slideLayout" Target="../slideLayouts/slideLayout1090.xml"/><Relationship Id="rId5" Type="http://schemas.openxmlformats.org/officeDocument/2006/relationships/slideLayout" Target="../slideLayouts/slideLayout1084.xml"/><Relationship Id="rId10" Type="http://schemas.openxmlformats.org/officeDocument/2006/relationships/slideLayout" Target="../slideLayouts/slideLayout1089.xml"/><Relationship Id="rId4" Type="http://schemas.openxmlformats.org/officeDocument/2006/relationships/slideLayout" Target="../slideLayouts/slideLayout1083.xml"/><Relationship Id="rId9" Type="http://schemas.openxmlformats.org/officeDocument/2006/relationships/slideLayout" Target="../slideLayouts/slideLayout1088.xml"/></Relationships>
</file>

<file path=ppt/slideMasters/_rels/slideMaster10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93.xml"/><Relationship Id="rId7" Type="http://schemas.openxmlformats.org/officeDocument/2006/relationships/slideLayout" Target="../slideLayouts/slideLayout1097.xml"/><Relationship Id="rId12" Type="http://schemas.openxmlformats.org/officeDocument/2006/relationships/theme" Target="../theme/theme101.xml"/><Relationship Id="rId2" Type="http://schemas.openxmlformats.org/officeDocument/2006/relationships/slideLayout" Target="../slideLayouts/slideLayout1092.xml"/><Relationship Id="rId1" Type="http://schemas.openxmlformats.org/officeDocument/2006/relationships/slideLayout" Target="../slideLayouts/slideLayout1091.xml"/><Relationship Id="rId6" Type="http://schemas.openxmlformats.org/officeDocument/2006/relationships/slideLayout" Target="../slideLayouts/slideLayout1096.xml"/><Relationship Id="rId11" Type="http://schemas.openxmlformats.org/officeDocument/2006/relationships/slideLayout" Target="../slideLayouts/slideLayout1101.xml"/><Relationship Id="rId5" Type="http://schemas.openxmlformats.org/officeDocument/2006/relationships/slideLayout" Target="../slideLayouts/slideLayout1095.xml"/><Relationship Id="rId10" Type="http://schemas.openxmlformats.org/officeDocument/2006/relationships/slideLayout" Target="../slideLayouts/slideLayout1100.xml"/><Relationship Id="rId4" Type="http://schemas.openxmlformats.org/officeDocument/2006/relationships/slideLayout" Target="../slideLayouts/slideLayout1094.xml"/><Relationship Id="rId9" Type="http://schemas.openxmlformats.org/officeDocument/2006/relationships/slideLayout" Target="../slideLayouts/slideLayout1099.xml"/></Relationships>
</file>

<file path=ppt/slideMasters/_rels/slideMaster10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04.xml"/><Relationship Id="rId7" Type="http://schemas.openxmlformats.org/officeDocument/2006/relationships/slideLayout" Target="../slideLayouts/slideLayout1108.xml"/><Relationship Id="rId12" Type="http://schemas.openxmlformats.org/officeDocument/2006/relationships/theme" Target="../theme/theme102.xml"/><Relationship Id="rId2" Type="http://schemas.openxmlformats.org/officeDocument/2006/relationships/slideLayout" Target="../slideLayouts/slideLayout1103.xml"/><Relationship Id="rId1" Type="http://schemas.openxmlformats.org/officeDocument/2006/relationships/slideLayout" Target="../slideLayouts/slideLayout1102.xml"/><Relationship Id="rId6" Type="http://schemas.openxmlformats.org/officeDocument/2006/relationships/slideLayout" Target="../slideLayouts/slideLayout1107.xml"/><Relationship Id="rId11" Type="http://schemas.openxmlformats.org/officeDocument/2006/relationships/slideLayout" Target="../slideLayouts/slideLayout1112.xml"/><Relationship Id="rId5" Type="http://schemas.openxmlformats.org/officeDocument/2006/relationships/slideLayout" Target="../slideLayouts/slideLayout1106.xml"/><Relationship Id="rId10" Type="http://schemas.openxmlformats.org/officeDocument/2006/relationships/slideLayout" Target="../slideLayouts/slideLayout1111.xml"/><Relationship Id="rId4" Type="http://schemas.openxmlformats.org/officeDocument/2006/relationships/slideLayout" Target="../slideLayouts/slideLayout1105.xml"/><Relationship Id="rId9" Type="http://schemas.openxmlformats.org/officeDocument/2006/relationships/slideLayout" Target="../slideLayouts/slideLayout1110.xml"/></Relationships>
</file>

<file path=ppt/slideMasters/_rels/slideMaster10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15.xml"/><Relationship Id="rId7" Type="http://schemas.openxmlformats.org/officeDocument/2006/relationships/slideLayout" Target="../slideLayouts/slideLayout1119.xml"/><Relationship Id="rId12" Type="http://schemas.openxmlformats.org/officeDocument/2006/relationships/theme" Target="../theme/theme103.xml"/><Relationship Id="rId2" Type="http://schemas.openxmlformats.org/officeDocument/2006/relationships/slideLayout" Target="../slideLayouts/slideLayout1114.xml"/><Relationship Id="rId1" Type="http://schemas.openxmlformats.org/officeDocument/2006/relationships/slideLayout" Target="../slideLayouts/slideLayout1113.xml"/><Relationship Id="rId6" Type="http://schemas.openxmlformats.org/officeDocument/2006/relationships/slideLayout" Target="../slideLayouts/slideLayout1118.xml"/><Relationship Id="rId11" Type="http://schemas.openxmlformats.org/officeDocument/2006/relationships/slideLayout" Target="../slideLayouts/slideLayout1123.xml"/><Relationship Id="rId5" Type="http://schemas.openxmlformats.org/officeDocument/2006/relationships/slideLayout" Target="../slideLayouts/slideLayout1117.xml"/><Relationship Id="rId10" Type="http://schemas.openxmlformats.org/officeDocument/2006/relationships/slideLayout" Target="../slideLayouts/slideLayout1122.xml"/><Relationship Id="rId4" Type="http://schemas.openxmlformats.org/officeDocument/2006/relationships/slideLayout" Target="../slideLayouts/slideLayout1116.xml"/><Relationship Id="rId9" Type="http://schemas.openxmlformats.org/officeDocument/2006/relationships/slideLayout" Target="../slideLayouts/slideLayout1121.xml"/></Relationships>
</file>

<file path=ppt/slideMasters/_rels/slideMaster10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26.xml"/><Relationship Id="rId7" Type="http://schemas.openxmlformats.org/officeDocument/2006/relationships/slideLayout" Target="../slideLayouts/slideLayout1130.xml"/><Relationship Id="rId12" Type="http://schemas.openxmlformats.org/officeDocument/2006/relationships/theme" Target="../theme/theme104.xml"/><Relationship Id="rId2" Type="http://schemas.openxmlformats.org/officeDocument/2006/relationships/slideLayout" Target="../slideLayouts/slideLayout1125.xml"/><Relationship Id="rId1" Type="http://schemas.openxmlformats.org/officeDocument/2006/relationships/slideLayout" Target="../slideLayouts/slideLayout1124.xml"/><Relationship Id="rId6" Type="http://schemas.openxmlformats.org/officeDocument/2006/relationships/slideLayout" Target="../slideLayouts/slideLayout1129.xml"/><Relationship Id="rId11" Type="http://schemas.openxmlformats.org/officeDocument/2006/relationships/slideLayout" Target="../slideLayouts/slideLayout1134.xml"/><Relationship Id="rId5" Type="http://schemas.openxmlformats.org/officeDocument/2006/relationships/slideLayout" Target="../slideLayouts/slideLayout1128.xml"/><Relationship Id="rId10" Type="http://schemas.openxmlformats.org/officeDocument/2006/relationships/slideLayout" Target="../slideLayouts/slideLayout1133.xml"/><Relationship Id="rId4" Type="http://schemas.openxmlformats.org/officeDocument/2006/relationships/slideLayout" Target="../slideLayouts/slideLayout1127.xml"/><Relationship Id="rId9" Type="http://schemas.openxmlformats.org/officeDocument/2006/relationships/slideLayout" Target="../slideLayouts/slideLayout1132.xml"/></Relationships>
</file>

<file path=ppt/slideMasters/_rels/slideMaster10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7.xml"/><Relationship Id="rId7" Type="http://schemas.openxmlformats.org/officeDocument/2006/relationships/slideLayout" Target="../slideLayouts/slideLayout1141.xml"/><Relationship Id="rId12" Type="http://schemas.openxmlformats.org/officeDocument/2006/relationships/theme" Target="../theme/theme105.xml"/><Relationship Id="rId2" Type="http://schemas.openxmlformats.org/officeDocument/2006/relationships/slideLayout" Target="../slideLayouts/slideLayout1136.xml"/><Relationship Id="rId1" Type="http://schemas.openxmlformats.org/officeDocument/2006/relationships/slideLayout" Target="../slideLayouts/slideLayout1135.xml"/><Relationship Id="rId6" Type="http://schemas.openxmlformats.org/officeDocument/2006/relationships/slideLayout" Target="../slideLayouts/slideLayout1140.xml"/><Relationship Id="rId11" Type="http://schemas.openxmlformats.org/officeDocument/2006/relationships/slideLayout" Target="../slideLayouts/slideLayout1145.xml"/><Relationship Id="rId5" Type="http://schemas.openxmlformats.org/officeDocument/2006/relationships/slideLayout" Target="../slideLayouts/slideLayout1139.xml"/><Relationship Id="rId10" Type="http://schemas.openxmlformats.org/officeDocument/2006/relationships/slideLayout" Target="../slideLayouts/slideLayout1144.xml"/><Relationship Id="rId4" Type="http://schemas.openxmlformats.org/officeDocument/2006/relationships/slideLayout" Target="../slideLayouts/slideLayout1138.xml"/><Relationship Id="rId9" Type="http://schemas.openxmlformats.org/officeDocument/2006/relationships/slideLayout" Target="../slideLayouts/slideLayout1143.xml"/></Relationships>
</file>

<file path=ppt/slideMasters/_rels/slideMaster10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48.xml"/><Relationship Id="rId7" Type="http://schemas.openxmlformats.org/officeDocument/2006/relationships/slideLayout" Target="../slideLayouts/slideLayout1152.xml"/><Relationship Id="rId12" Type="http://schemas.openxmlformats.org/officeDocument/2006/relationships/theme" Target="../theme/theme106.xml"/><Relationship Id="rId2" Type="http://schemas.openxmlformats.org/officeDocument/2006/relationships/slideLayout" Target="../slideLayouts/slideLayout1147.xml"/><Relationship Id="rId1" Type="http://schemas.openxmlformats.org/officeDocument/2006/relationships/slideLayout" Target="../slideLayouts/slideLayout1146.xml"/><Relationship Id="rId6" Type="http://schemas.openxmlformats.org/officeDocument/2006/relationships/slideLayout" Target="../slideLayouts/slideLayout1151.xml"/><Relationship Id="rId11" Type="http://schemas.openxmlformats.org/officeDocument/2006/relationships/slideLayout" Target="../slideLayouts/slideLayout1156.xml"/><Relationship Id="rId5" Type="http://schemas.openxmlformats.org/officeDocument/2006/relationships/slideLayout" Target="../slideLayouts/slideLayout1150.xml"/><Relationship Id="rId10" Type="http://schemas.openxmlformats.org/officeDocument/2006/relationships/slideLayout" Target="../slideLayouts/slideLayout1155.xml"/><Relationship Id="rId4" Type="http://schemas.openxmlformats.org/officeDocument/2006/relationships/slideLayout" Target="../slideLayouts/slideLayout1149.xml"/><Relationship Id="rId9" Type="http://schemas.openxmlformats.org/officeDocument/2006/relationships/slideLayout" Target="../slideLayouts/slideLayout1154.xml"/></Relationships>
</file>

<file path=ppt/slideMasters/_rels/slideMaster10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9.xml"/><Relationship Id="rId7" Type="http://schemas.openxmlformats.org/officeDocument/2006/relationships/slideLayout" Target="../slideLayouts/slideLayout1163.xml"/><Relationship Id="rId12" Type="http://schemas.openxmlformats.org/officeDocument/2006/relationships/theme" Target="../theme/theme107.xml"/><Relationship Id="rId2" Type="http://schemas.openxmlformats.org/officeDocument/2006/relationships/slideLayout" Target="../slideLayouts/slideLayout1158.xml"/><Relationship Id="rId1" Type="http://schemas.openxmlformats.org/officeDocument/2006/relationships/slideLayout" Target="../slideLayouts/slideLayout1157.xml"/><Relationship Id="rId6" Type="http://schemas.openxmlformats.org/officeDocument/2006/relationships/slideLayout" Target="../slideLayouts/slideLayout1162.xml"/><Relationship Id="rId11" Type="http://schemas.openxmlformats.org/officeDocument/2006/relationships/slideLayout" Target="../slideLayouts/slideLayout1167.xml"/><Relationship Id="rId5" Type="http://schemas.openxmlformats.org/officeDocument/2006/relationships/slideLayout" Target="../slideLayouts/slideLayout1161.xml"/><Relationship Id="rId10" Type="http://schemas.openxmlformats.org/officeDocument/2006/relationships/slideLayout" Target="../slideLayouts/slideLayout1166.xml"/><Relationship Id="rId4" Type="http://schemas.openxmlformats.org/officeDocument/2006/relationships/slideLayout" Target="../slideLayouts/slideLayout1160.xml"/><Relationship Id="rId9" Type="http://schemas.openxmlformats.org/officeDocument/2006/relationships/slideLayout" Target="../slideLayouts/slideLayout1165.xml"/></Relationships>
</file>

<file path=ppt/slideMasters/_rels/slideMaster10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70.xml"/><Relationship Id="rId7" Type="http://schemas.openxmlformats.org/officeDocument/2006/relationships/slideLayout" Target="../slideLayouts/slideLayout1174.xml"/><Relationship Id="rId12" Type="http://schemas.openxmlformats.org/officeDocument/2006/relationships/theme" Target="../theme/theme108.xml"/><Relationship Id="rId2" Type="http://schemas.openxmlformats.org/officeDocument/2006/relationships/slideLayout" Target="../slideLayouts/slideLayout1169.xml"/><Relationship Id="rId1" Type="http://schemas.openxmlformats.org/officeDocument/2006/relationships/slideLayout" Target="../slideLayouts/slideLayout1168.xml"/><Relationship Id="rId6" Type="http://schemas.openxmlformats.org/officeDocument/2006/relationships/slideLayout" Target="../slideLayouts/slideLayout1173.xml"/><Relationship Id="rId11" Type="http://schemas.openxmlformats.org/officeDocument/2006/relationships/slideLayout" Target="../slideLayouts/slideLayout1178.xml"/><Relationship Id="rId5" Type="http://schemas.openxmlformats.org/officeDocument/2006/relationships/slideLayout" Target="../slideLayouts/slideLayout1172.xml"/><Relationship Id="rId10" Type="http://schemas.openxmlformats.org/officeDocument/2006/relationships/slideLayout" Target="../slideLayouts/slideLayout1177.xml"/><Relationship Id="rId4" Type="http://schemas.openxmlformats.org/officeDocument/2006/relationships/slideLayout" Target="../slideLayouts/slideLayout1171.xml"/><Relationship Id="rId9" Type="http://schemas.openxmlformats.org/officeDocument/2006/relationships/slideLayout" Target="../slideLayouts/slideLayout1176.xml"/></Relationships>
</file>

<file path=ppt/slideMasters/_rels/slideMaster10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81.xml"/><Relationship Id="rId7" Type="http://schemas.openxmlformats.org/officeDocument/2006/relationships/slideLayout" Target="../slideLayouts/slideLayout1185.xml"/><Relationship Id="rId12" Type="http://schemas.openxmlformats.org/officeDocument/2006/relationships/theme" Target="../theme/theme109.xml"/><Relationship Id="rId2" Type="http://schemas.openxmlformats.org/officeDocument/2006/relationships/slideLayout" Target="../slideLayouts/slideLayout1180.xml"/><Relationship Id="rId1" Type="http://schemas.openxmlformats.org/officeDocument/2006/relationships/slideLayout" Target="../slideLayouts/slideLayout1179.xml"/><Relationship Id="rId6" Type="http://schemas.openxmlformats.org/officeDocument/2006/relationships/slideLayout" Target="../slideLayouts/slideLayout1184.xml"/><Relationship Id="rId11" Type="http://schemas.openxmlformats.org/officeDocument/2006/relationships/slideLayout" Target="../slideLayouts/slideLayout1189.xml"/><Relationship Id="rId5" Type="http://schemas.openxmlformats.org/officeDocument/2006/relationships/slideLayout" Target="../slideLayouts/slideLayout1183.xml"/><Relationship Id="rId10" Type="http://schemas.openxmlformats.org/officeDocument/2006/relationships/slideLayout" Target="../slideLayouts/slideLayout1188.xml"/><Relationship Id="rId4" Type="http://schemas.openxmlformats.org/officeDocument/2006/relationships/slideLayout" Target="../slideLayouts/slideLayout1182.xml"/><Relationship Id="rId9" Type="http://schemas.openxmlformats.org/officeDocument/2006/relationships/slideLayout" Target="../slideLayouts/slideLayout1187.xml"/></Relationships>
</file>

<file path=ppt/slideMasters/_rels/slideMaster1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92.xml"/><Relationship Id="rId7" Type="http://schemas.openxmlformats.org/officeDocument/2006/relationships/slideLayout" Target="../slideLayouts/slideLayout1196.xml"/><Relationship Id="rId12" Type="http://schemas.openxmlformats.org/officeDocument/2006/relationships/theme" Target="../theme/theme110.xml"/><Relationship Id="rId2" Type="http://schemas.openxmlformats.org/officeDocument/2006/relationships/slideLayout" Target="../slideLayouts/slideLayout1191.xml"/><Relationship Id="rId1" Type="http://schemas.openxmlformats.org/officeDocument/2006/relationships/slideLayout" Target="../slideLayouts/slideLayout1190.xml"/><Relationship Id="rId6" Type="http://schemas.openxmlformats.org/officeDocument/2006/relationships/slideLayout" Target="../slideLayouts/slideLayout1195.xml"/><Relationship Id="rId11" Type="http://schemas.openxmlformats.org/officeDocument/2006/relationships/slideLayout" Target="../slideLayouts/slideLayout1200.xml"/><Relationship Id="rId5" Type="http://schemas.openxmlformats.org/officeDocument/2006/relationships/slideLayout" Target="../slideLayouts/slideLayout1194.xml"/><Relationship Id="rId10" Type="http://schemas.openxmlformats.org/officeDocument/2006/relationships/slideLayout" Target="../slideLayouts/slideLayout1199.xml"/><Relationship Id="rId4" Type="http://schemas.openxmlformats.org/officeDocument/2006/relationships/slideLayout" Target="../slideLayouts/slideLayout1193.xml"/><Relationship Id="rId9" Type="http://schemas.openxmlformats.org/officeDocument/2006/relationships/slideLayout" Target="../slideLayouts/slideLayout1198.xml"/></Relationships>
</file>

<file path=ppt/slideMasters/_rels/slideMaster1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03.xml"/><Relationship Id="rId7" Type="http://schemas.openxmlformats.org/officeDocument/2006/relationships/slideLayout" Target="../slideLayouts/slideLayout1207.xml"/><Relationship Id="rId12" Type="http://schemas.openxmlformats.org/officeDocument/2006/relationships/theme" Target="../theme/theme111.xml"/><Relationship Id="rId2" Type="http://schemas.openxmlformats.org/officeDocument/2006/relationships/slideLayout" Target="../slideLayouts/slideLayout1202.xml"/><Relationship Id="rId1" Type="http://schemas.openxmlformats.org/officeDocument/2006/relationships/slideLayout" Target="../slideLayouts/slideLayout1201.xml"/><Relationship Id="rId6" Type="http://schemas.openxmlformats.org/officeDocument/2006/relationships/slideLayout" Target="../slideLayouts/slideLayout1206.xml"/><Relationship Id="rId11" Type="http://schemas.openxmlformats.org/officeDocument/2006/relationships/slideLayout" Target="../slideLayouts/slideLayout1211.xml"/><Relationship Id="rId5" Type="http://schemas.openxmlformats.org/officeDocument/2006/relationships/slideLayout" Target="../slideLayouts/slideLayout1205.xml"/><Relationship Id="rId10" Type="http://schemas.openxmlformats.org/officeDocument/2006/relationships/slideLayout" Target="../slideLayouts/slideLayout1210.xml"/><Relationship Id="rId4" Type="http://schemas.openxmlformats.org/officeDocument/2006/relationships/slideLayout" Target="../slideLayouts/slideLayout1204.xml"/><Relationship Id="rId9" Type="http://schemas.openxmlformats.org/officeDocument/2006/relationships/slideLayout" Target="../slideLayouts/slideLayout1209.xml"/></Relationships>
</file>

<file path=ppt/slideMasters/_rels/slideMaster1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9.xml"/><Relationship Id="rId13" Type="http://schemas.openxmlformats.org/officeDocument/2006/relationships/theme" Target="../theme/theme112.xml"/><Relationship Id="rId3" Type="http://schemas.openxmlformats.org/officeDocument/2006/relationships/slideLayout" Target="../slideLayouts/slideLayout1214.xml"/><Relationship Id="rId7" Type="http://schemas.openxmlformats.org/officeDocument/2006/relationships/slideLayout" Target="../slideLayouts/slideLayout1218.xml"/><Relationship Id="rId12" Type="http://schemas.openxmlformats.org/officeDocument/2006/relationships/slideLayout" Target="../slideLayouts/slideLayout1223.xml"/><Relationship Id="rId2" Type="http://schemas.openxmlformats.org/officeDocument/2006/relationships/slideLayout" Target="../slideLayouts/slideLayout1213.xml"/><Relationship Id="rId1" Type="http://schemas.openxmlformats.org/officeDocument/2006/relationships/slideLayout" Target="../slideLayouts/slideLayout1212.xml"/><Relationship Id="rId6" Type="http://schemas.openxmlformats.org/officeDocument/2006/relationships/slideLayout" Target="../slideLayouts/slideLayout1217.xml"/><Relationship Id="rId11" Type="http://schemas.openxmlformats.org/officeDocument/2006/relationships/slideLayout" Target="../slideLayouts/slideLayout1222.xml"/><Relationship Id="rId5" Type="http://schemas.openxmlformats.org/officeDocument/2006/relationships/slideLayout" Target="../slideLayouts/slideLayout1216.xml"/><Relationship Id="rId10" Type="http://schemas.openxmlformats.org/officeDocument/2006/relationships/slideLayout" Target="../slideLayouts/slideLayout1221.xml"/><Relationship Id="rId4" Type="http://schemas.openxmlformats.org/officeDocument/2006/relationships/slideLayout" Target="../slideLayouts/slideLayout1215.xml"/><Relationship Id="rId9" Type="http://schemas.openxmlformats.org/officeDocument/2006/relationships/slideLayout" Target="../slideLayouts/slideLayout1220.xml"/></Relationships>
</file>

<file path=ppt/slideMasters/_rels/slideMaster1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26.xml"/><Relationship Id="rId7" Type="http://schemas.openxmlformats.org/officeDocument/2006/relationships/slideLayout" Target="../slideLayouts/slideLayout1230.xml"/><Relationship Id="rId12" Type="http://schemas.openxmlformats.org/officeDocument/2006/relationships/theme" Target="../theme/theme113.xml"/><Relationship Id="rId2" Type="http://schemas.openxmlformats.org/officeDocument/2006/relationships/slideLayout" Target="../slideLayouts/slideLayout1225.xml"/><Relationship Id="rId1" Type="http://schemas.openxmlformats.org/officeDocument/2006/relationships/slideLayout" Target="../slideLayouts/slideLayout1224.xml"/><Relationship Id="rId6" Type="http://schemas.openxmlformats.org/officeDocument/2006/relationships/slideLayout" Target="../slideLayouts/slideLayout1229.xml"/><Relationship Id="rId11" Type="http://schemas.openxmlformats.org/officeDocument/2006/relationships/slideLayout" Target="../slideLayouts/slideLayout1234.xml"/><Relationship Id="rId5" Type="http://schemas.openxmlformats.org/officeDocument/2006/relationships/slideLayout" Target="../slideLayouts/slideLayout1228.xml"/><Relationship Id="rId10" Type="http://schemas.openxmlformats.org/officeDocument/2006/relationships/slideLayout" Target="../slideLayouts/slideLayout1233.xml"/><Relationship Id="rId4" Type="http://schemas.openxmlformats.org/officeDocument/2006/relationships/slideLayout" Target="../slideLayouts/slideLayout1227.xml"/><Relationship Id="rId9" Type="http://schemas.openxmlformats.org/officeDocument/2006/relationships/slideLayout" Target="../slideLayouts/slideLayout1232.xml"/></Relationships>
</file>

<file path=ppt/slideMasters/_rels/slideMaster1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37.xml"/><Relationship Id="rId7" Type="http://schemas.openxmlformats.org/officeDocument/2006/relationships/slideLayout" Target="../slideLayouts/slideLayout1241.xml"/><Relationship Id="rId12" Type="http://schemas.openxmlformats.org/officeDocument/2006/relationships/theme" Target="../theme/theme114.xml"/><Relationship Id="rId2" Type="http://schemas.openxmlformats.org/officeDocument/2006/relationships/slideLayout" Target="../slideLayouts/slideLayout1236.xml"/><Relationship Id="rId1" Type="http://schemas.openxmlformats.org/officeDocument/2006/relationships/slideLayout" Target="../slideLayouts/slideLayout1235.xml"/><Relationship Id="rId6" Type="http://schemas.openxmlformats.org/officeDocument/2006/relationships/slideLayout" Target="../slideLayouts/slideLayout1240.xml"/><Relationship Id="rId11" Type="http://schemas.openxmlformats.org/officeDocument/2006/relationships/slideLayout" Target="../slideLayouts/slideLayout1245.xml"/><Relationship Id="rId5" Type="http://schemas.openxmlformats.org/officeDocument/2006/relationships/slideLayout" Target="../slideLayouts/slideLayout1239.xml"/><Relationship Id="rId10" Type="http://schemas.openxmlformats.org/officeDocument/2006/relationships/slideLayout" Target="../slideLayouts/slideLayout1244.xml"/><Relationship Id="rId4" Type="http://schemas.openxmlformats.org/officeDocument/2006/relationships/slideLayout" Target="../slideLayouts/slideLayout1238.xml"/><Relationship Id="rId9" Type="http://schemas.openxmlformats.org/officeDocument/2006/relationships/slideLayout" Target="../slideLayouts/slideLayout1243.xml"/></Relationships>
</file>

<file path=ppt/slideMasters/_rels/slideMaster1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8.xml"/><Relationship Id="rId7" Type="http://schemas.openxmlformats.org/officeDocument/2006/relationships/slideLayout" Target="../slideLayouts/slideLayout1252.xml"/><Relationship Id="rId12" Type="http://schemas.openxmlformats.org/officeDocument/2006/relationships/theme" Target="../theme/theme115.xml"/><Relationship Id="rId2" Type="http://schemas.openxmlformats.org/officeDocument/2006/relationships/slideLayout" Target="../slideLayouts/slideLayout1247.xml"/><Relationship Id="rId1" Type="http://schemas.openxmlformats.org/officeDocument/2006/relationships/slideLayout" Target="../slideLayouts/slideLayout1246.xml"/><Relationship Id="rId6" Type="http://schemas.openxmlformats.org/officeDocument/2006/relationships/slideLayout" Target="../slideLayouts/slideLayout1251.xml"/><Relationship Id="rId11" Type="http://schemas.openxmlformats.org/officeDocument/2006/relationships/slideLayout" Target="../slideLayouts/slideLayout1256.xml"/><Relationship Id="rId5" Type="http://schemas.openxmlformats.org/officeDocument/2006/relationships/slideLayout" Target="../slideLayouts/slideLayout1250.xml"/><Relationship Id="rId10" Type="http://schemas.openxmlformats.org/officeDocument/2006/relationships/slideLayout" Target="../slideLayouts/slideLayout1255.xml"/><Relationship Id="rId4" Type="http://schemas.openxmlformats.org/officeDocument/2006/relationships/slideLayout" Target="../slideLayouts/slideLayout1249.xml"/><Relationship Id="rId9" Type="http://schemas.openxmlformats.org/officeDocument/2006/relationships/slideLayout" Target="../slideLayouts/slideLayout1254.xml"/></Relationships>
</file>

<file path=ppt/slideMasters/_rels/slideMaster1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4.xml"/><Relationship Id="rId13" Type="http://schemas.openxmlformats.org/officeDocument/2006/relationships/theme" Target="../theme/theme116.xml"/><Relationship Id="rId3" Type="http://schemas.openxmlformats.org/officeDocument/2006/relationships/slideLayout" Target="../slideLayouts/slideLayout1259.xml"/><Relationship Id="rId7" Type="http://schemas.openxmlformats.org/officeDocument/2006/relationships/slideLayout" Target="../slideLayouts/slideLayout1263.xml"/><Relationship Id="rId12" Type="http://schemas.openxmlformats.org/officeDocument/2006/relationships/slideLayout" Target="../slideLayouts/slideLayout1268.xml"/><Relationship Id="rId2" Type="http://schemas.openxmlformats.org/officeDocument/2006/relationships/slideLayout" Target="../slideLayouts/slideLayout1258.xml"/><Relationship Id="rId1" Type="http://schemas.openxmlformats.org/officeDocument/2006/relationships/slideLayout" Target="../slideLayouts/slideLayout1257.xml"/><Relationship Id="rId6" Type="http://schemas.openxmlformats.org/officeDocument/2006/relationships/slideLayout" Target="../slideLayouts/slideLayout1262.xml"/><Relationship Id="rId11" Type="http://schemas.openxmlformats.org/officeDocument/2006/relationships/slideLayout" Target="../slideLayouts/slideLayout1267.xml"/><Relationship Id="rId5" Type="http://schemas.openxmlformats.org/officeDocument/2006/relationships/slideLayout" Target="../slideLayouts/slideLayout1261.xml"/><Relationship Id="rId10" Type="http://schemas.openxmlformats.org/officeDocument/2006/relationships/slideLayout" Target="../slideLayouts/slideLayout1266.xml"/><Relationship Id="rId4" Type="http://schemas.openxmlformats.org/officeDocument/2006/relationships/slideLayout" Target="../slideLayouts/slideLayout1260.xml"/><Relationship Id="rId9" Type="http://schemas.openxmlformats.org/officeDocument/2006/relationships/slideLayout" Target="../slideLayouts/slideLayout1265.xml"/></Relationships>
</file>

<file path=ppt/slideMasters/_rels/slideMaster1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6.xml"/><Relationship Id="rId3" Type="http://schemas.openxmlformats.org/officeDocument/2006/relationships/slideLayout" Target="../slideLayouts/slideLayout1271.xml"/><Relationship Id="rId7" Type="http://schemas.openxmlformats.org/officeDocument/2006/relationships/slideLayout" Target="../slideLayouts/slideLayout1275.xml"/><Relationship Id="rId12" Type="http://schemas.openxmlformats.org/officeDocument/2006/relationships/theme" Target="../theme/theme117.xml"/><Relationship Id="rId2" Type="http://schemas.openxmlformats.org/officeDocument/2006/relationships/slideLayout" Target="../slideLayouts/slideLayout1270.xml"/><Relationship Id="rId1" Type="http://schemas.openxmlformats.org/officeDocument/2006/relationships/slideLayout" Target="../slideLayouts/slideLayout1269.xml"/><Relationship Id="rId6" Type="http://schemas.openxmlformats.org/officeDocument/2006/relationships/slideLayout" Target="../slideLayouts/slideLayout1274.xml"/><Relationship Id="rId11" Type="http://schemas.openxmlformats.org/officeDocument/2006/relationships/slideLayout" Target="../slideLayouts/slideLayout1279.xml"/><Relationship Id="rId5" Type="http://schemas.openxmlformats.org/officeDocument/2006/relationships/slideLayout" Target="../slideLayouts/slideLayout1273.xml"/><Relationship Id="rId10" Type="http://schemas.openxmlformats.org/officeDocument/2006/relationships/slideLayout" Target="../slideLayouts/slideLayout1278.xml"/><Relationship Id="rId4" Type="http://schemas.openxmlformats.org/officeDocument/2006/relationships/slideLayout" Target="../slideLayouts/slideLayout1272.xml"/><Relationship Id="rId9" Type="http://schemas.openxmlformats.org/officeDocument/2006/relationships/slideLayout" Target="../slideLayouts/slideLayout1277.xml"/></Relationships>
</file>

<file path=ppt/slideMasters/_rels/slideMaster1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7.xml"/><Relationship Id="rId3" Type="http://schemas.openxmlformats.org/officeDocument/2006/relationships/slideLayout" Target="../slideLayouts/slideLayout1282.xml"/><Relationship Id="rId7" Type="http://schemas.openxmlformats.org/officeDocument/2006/relationships/slideLayout" Target="../slideLayouts/slideLayout1286.xml"/><Relationship Id="rId12" Type="http://schemas.openxmlformats.org/officeDocument/2006/relationships/theme" Target="../theme/theme118.xml"/><Relationship Id="rId2" Type="http://schemas.openxmlformats.org/officeDocument/2006/relationships/slideLayout" Target="../slideLayouts/slideLayout1281.xml"/><Relationship Id="rId1" Type="http://schemas.openxmlformats.org/officeDocument/2006/relationships/slideLayout" Target="../slideLayouts/slideLayout1280.xml"/><Relationship Id="rId6" Type="http://schemas.openxmlformats.org/officeDocument/2006/relationships/slideLayout" Target="../slideLayouts/slideLayout1285.xml"/><Relationship Id="rId11" Type="http://schemas.openxmlformats.org/officeDocument/2006/relationships/slideLayout" Target="../slideLayouts/slideLayout1290.xml"/><Relationship Id="rId5" Type="http://schemas.openxmlformats.org/officeDocument/2006/relationships/slideLayout" Target="../slideLayouts/slideLayout1284.xml"/><Relationship Id="rId10" Type="http://schemas.openxmlformats.org/officeDocument/2006/relationships/slideLayout" Target="../slideLayouts/slideLayout1289.xml"/><Relationship Id="rId4" Type="http://schemas.openxmlformats.org/officeDocument/2006/relationships/slideLayout" Target="../slideLayouts/slideLayout1283.xml"/><Relationship Id="rId9" Type="http://schemas.openxmlformats.org/officeDocument/2006/relationships/slideLayout" Target="../slideLayouts/slideLayout1288.xml"/></Relationships>
</file>

<file path=ppt/slideMasters/_rels/slideMaster1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93.xml"/><Relationship Id="rId7" Type="http://schemas.openxmlformats.org/officeDocument/2006/relationships/slideLayout" Target="../slideLayouts/slideLayout1297.xml"/><Relationship Id="rId12" Type="http://schemas.openxmlformats.org/officeDocument/2006/relationships/theme" Target="../theme/theme119.xml"/><Relationship Id="rId2" Type="http://schemas.openxmlformats.org/officeDocument/2006/relationships/slideLayout" Target="../slideLayouts/slideLayout1292.xml"/><Relationship Id="rId1" Type="http://schemas.openxmlformats.org/officeDocument/2006/relationships/slideLayout" Target="../slideLayouts/slideLayout1291.xml"/><Relationship Id="rId6" Type="http://schemas.openxmlformats.org/officeDocument/2006/relationships/slideLayout" Target="../slideLayouts/slideLayout1296.xml"/><Relationship Id="rId11" Type="http://schemas.openxmlformats.org/officeDocument/2006/relationships/slideLayout" Target="../slideLayouts/slideLayout1301.xml"/><Relationship Id="rId5" Type="http://schemas.openxmlformats.org/officeDocument/2006/relationships/slideLayout" Target="../slideLayouts/slideLayout1295.xml"/><Relationship Id="rId10" Type="http://schemas.openxmlformats.org/officeDocument/2006/relationships/slideLayout" Target="../slideLayouts/slideLayout1300.xml"/><Relationship Id="rId4" Type="http://schemas.openxmlformats.org/officeDocument/2006/relationships/slideLayout" Target="../slideLayouts/slideLayout1294.xml"/><Relationship Id="rId9" Type="http://schemas.openxmlformats.org/officeDocument/2006/relationships/slideLayout" Target="../slideLayouts/slideLayout1299.xml"/></Relationships>
</file>

<file path=ppt/slideMasters/_rels/slideMaster1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9.xml"/><Relationship Id="rId3" Type="http://schemas.openxmlformats.org/officeDocument/2006/relationships/slideLayout" Target="../slideLayouts/slideLayout1304.xml"/><Relationship Id="rId7" Type="http://schemas.openxmlformats.org/officeDocument/2006/relationships/slideLayout" Target="../slideLayouts/slideLayout1308.xml"/><Relationship Id="rId12" Type="http://schemas.openxmlformats.org/officeDocument/2006/relationships/theme" Target="../theme/theme120.xml"/><Relationship Id="rId2" Type="http://schemas.openxmlformats.org/officeDocument/2006/relationships/slideLayout" Target="../slideLayouts/slideLayout1303.xml"/><Relationship Id="rId1" Type="http://schemas.openxmlformats.org/officeDocument/2006/relationships/slideLayout" Target="../slideLayouts/slideLayout1302.xml"/><Relationship Id="rId6" Type="http://schemas.openxmlformats.org/officeDocument/2006/relationships/slideLayout" Target="../slideLayouts/slideLayout1307.xml"/><Relationship Id="rId11" Type="http://schemas.openxmlformats.org/officeDocument/2006/relationships/slideLayout" Target="../slideLayouts/slideLayout1312.xml"/><Relationship Id="rId5" Type="http://schemas.openxmlformats.org/officeDocument/2006/relationships/slideLayout" Target="../slideLayouts/slideLayout1306.xml"/><Relationship Id="rId10" Type="http://schemas.openxmlformats.org/officeDocument/2006/relationships/slideLayout" Target="../slideLayouts/slideLayout1311.xml"/><Relationship Id="rId4" Type="http://schemas.openxmlformats.org/officeDocument/2006/relationships/slideLayout" Target="../slideLayouts/slideLayout1305.xml"/><Relationship Id="rId9" Type="http://schemas.openxmlformats.org/officeDocument/2006/relationships/slideLayout" Target="../slideLayouts/slideLayout1310.xml"/></Relationships>
</file>

<file path=ppt/slideMasters/_rels/slideMaster1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0.xml"/><Relationship Id="rId3" Type="http://schemas.openxmlformats.org/officeDocument/2006/relationships/slideLayout" Target="../slideLayouts/slideLayout1315.xml"/><Relationship Id="rId7" Type="http://schemas.openxmlformats.org/officeDocument/2006/relationships/slideLayout" Target="../slideLayouts/slideLayout1319.xml"/><Relationship Id="rId12" Type="http://schemas.openxmlformats.org/officeDocument/2006/relationships/theme" Target="../theme/theme121.xml"/><Relationship Id="rId2" Type="http://schemas.openxmlformats.org/officeDocument/2006/relationships/slideLayout" Target="../slideLayouts/slideLayout1314.xml"/><Relationship Id="rId1" Type="http://schemas.openxmlformats.org/officeDocument/2006/relationships/slideLayout" Target="../slideLayouts/slideLayout1313.xml"/><Relationship Id="rId6" Type="http://schemas.openxmlformats.org/officeDocument/2006/relationships/slideLayout" Target="../slideLayouts/slideLayout1318.xml"/><Relationship Id="rId11" Type="http://schemas.openxmlformats.org/officeDocument/2006/relationships/slideLayout" Target="../slideLayouts/slideLayout1323.xml"/><Relationship Id="rId5" Type="http://schemas.openxmlformats.org/officeDocument/2006/relationships/slideLayout" Target="../slideLayouts/slideLayout1317.xml"/><Relationship Id="rId10" Type="http://schemas.openxmlformats.org/officeDocument/2006/relationships/slideLayout" Target="../slideLayouts/slideLayout1322.xml"/><Relationship Id="rId4" Type="http://schemas.openxmlformats.org/officeDocument/2006/relationships/slideLayout" Target="../slideLayouts/slideLayout1316.xml"/><Relationship Id="rId9" Type="http://schemas.openxmlformats.org/officeDocument/2006/relationships/slideLayout" Target="../slideLayouts/slideLayout1321.xml"/></Relationships>
</file>

<file path=ppt/slideMasters/_rels/slideMaster1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26.xml"/><Relationship Id="rId7" Type="http://schemas.openxmlformats.org/officeDocument/2006/relationships/slideLayout" Target="../slideLayouts/slideLayout1330.xml"/><Relationship Id="rId12" Type="http://schemas.openxmlformats.org/officeDocument/2006/relationships/theme" Target="../theme/theme122.xml"/><Relationship Id="rId2" Type="http://schemas.openxmlformats.org/officeDocument/2006/relationships/slideLayout" Target="../slideLayouts/slideLayout1325.xml"/><Relationship Id="rId1" Type="http://schemas.openxmlformats.org/officeDocument/2006/relationships/slideLayout" Target="../slideLayouts/slideLayout1324.xml"/><Relationship Id="rId6" Type="http://schemas.openxmlformats.org/officeDocument/2006/relationships/slideLayout" Target="../slideLayouts/slideLayout1329.xml"/><Relationship Id="rId11" Type="http://schemas.openxmlformats.org/officeDocument/2006/relationships/slideLayout" Target="../slideLayouts/slideLayout1334.xml"/><Relationship Id="rId5" Type="http://schemas.openxmlformats.org/officeDocument/2006/relationships/slideLayout" Target="../slideLayouts/slideLayout1328.xml"/><Relationship Id="rId10" Type="http://schemas.openxmlformats.org/officeDocument/2006/relationships/slideLayout" Target="../slideLayouts/slideLayout1333.xml"/><Relationship Id="rId4" Type="http://schemas.openxmlformats.org/officeDocument/2006/relationships/slideLayout" Target="../slideLayouts/slideLayout1327.xml"/><Relationship Id="rId9" Type="http://schemas.openxmlformats.org/officeDocument/2006/relationships/slideLayout" Target="../slideLayouts/slideLayout1332.xml"/></Relationships>
</file>

<file path=ppt/slideMasters/_rels/slideMaster1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37.xml"/><Relationship Id="rId7" Type="http://schemas.openxmlformats.org/officeDocument/2006/relationships/slideLayout" Target="../slideLayouts/slideLayout1341.xml"/><Relationship Id="rId12" Type="http://schemas.openxmlformats.org/officeDocument/2006/relationships/theme" Target="../theme/theme123.xml"/><Relationship Id="rId2" Type="http://schemas.openxmlformats.org/officeDocument/2006/relationships/slideLayout" Target="../slideLayouts/slideLayout1336.xml"/><Relationship Id="rId1" Type="http://schemas.openxmlformats.org/officeDocument/2006/relationships/slideLayout" Target="../slideLayouts/slideLayout1335.xml"/><Relationship Id="rId6" Type="http://schemas.openxmlformats.org/officeDocument/2006/relationships/slideLayout" Target="../slideLayouts/slideLayout1340.xml"/><Relationship Id="rId11" Type="http://schemas.openxmlformats.org/officeDocument/2006/relationships/slideLayout" Target="../slideLayouts/slideLayout1345.xml"/><Relationship Id="rId5" Type="http://schemas.openxmlformats.org/officeDocument/2006/relationships/slideLayout" Target="../slideLayouts/slideLayout1339.xml"/><Relationship Id="rId10" Type="http://schemas.openxmlformats.org/officeDocument/2006/relationships/slideLayout" Target="../slideLayouts/slideLayout1344.xml"/><Relationship Id="rId4" Type="http://schemas.openxmlformats.org/officeDocument/2006/relationships/slideLayout" Target="../slideLayouts/slideLayout1338.xml"/><Relationship Id="rId9" Type="http://schemas.openxmlformats.org/officeDocument/2006/relationships/slideLayout" Target="../slideLayouts/slideLayout1343.xml"/></Relationships>
</file>

<file path=ppt/slideMasters/_rels/slideMaster1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48.xml"/><Relationship Id="rId7" Type="http://schemas.openxmlformats.org/officeDocument/2006/relationships/slideLayout" Target="../slideLayouts/slideLayout1352.xml"/><Relationship Id="rId12" Type="http://schemas.openxmlformats.org/officeDocument/2006/relationships/theme" Target="../theme/theme124.xml"/><Relationship Id="rId2" Type="http://schemas.openxmlformats.org/officeDocument/2006/relationships/slideLayout" Target="../slideLayouts/slideLayout1347.xml"/><Relationship Id="rId1" Type="http://schemas.openxmlformats.org/officeDocument/2006/relationships/slideLayout" Target="../slideLayouts/slideLayout1346.xml"/><Relationship Id="rId6" Type="http://schemas.openxmlformats.org/officeDocument/2006/relationships/slideLayout" Target="../slideLayouts/slideLayout1351.xml"/><Relationship Id="rId11" Type="http://schemas.openxmlformats.org/officeDocument/2006/relationships/slideLayout" Target="../slideLayouts/slideLayout1356.xml"/><Relationship Id="rId5" Type="http://schemas.openxmlformats.org/officeDocument/2006/relationships/slideLayout" Target="../slideLayouts/slideLayout1350.xml"/><Relationship Id="rId10" Type="http://schemas.openxmlformats.org/officeDocument/2006/relationships/slideLayout" Target="../slideLayouts/slideLayout1355.xml"/><Relationship Id="rId4" Type="http://schemas.openxmlformats.org/officeDocument/2006/relationships/slideLayout" Target="../slideLayouts/slideLayout1349.xml"/><Relationship Id="rId9" Type="http://schemas.openxmlformats.org/officeDocument/2006/relationships/slideLayout" Target="../slideLayouts/slideLayout1354.xml"/></Relationships>
</file>

<file path=ppt/slideMasters/_rels/slideMaster1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4.xml"/><Relationship Id="rId3" Type="http://schemas.openxmlformats.org/officeDocument/2006/relationships/slideLayout" Target="../slideLayouts/slideLayout1359.xml"/><Relationship Id="rId7" Type="http://schemas.openxmlformats.org/officeDocument/2006/relationships/slideLayout" Target="../slideLayouts/slideLayout1363.xml"/><Relationship Id="rId12" Type="http://schemas.openxmlformats.org/officeDocument/2006/relationships/theme" Target="../theme/theme125.xml"/><Relationship Id="rId2" Type="http://schemas.openxmlformats.org/officeDocument/2006/relationships/slideLayout" Target="../slideLayouts/slideLayout1358.xml"/><Relationship Id="rId1" Type="http://schemas.openxmlformats.org/officeDocument/2006/relationships/slideLayout" Target="../slideLayouts/slideLayout1357.xml"/><Relationship Id="rId6" Type="http://schemas.openxmlformats.org/officeDocument/2006/relationships/slideLayout" Target="../slideLayouts/slideLayout1362.xml"/><Relationship Id="rId11" Type="http://schemas.openxmlformats.org/officeDocument/2006/relationships/slideLayout" Target="../slideLayouts/slideLayout1367.xml"/><Relationship Id="rId5" Type="http://schemas.openxmlformats.org/officeDocument/2006/relationships/slideLayout" Target="../slideLayouts/slideLayout1361.xml"/><Relationship Id="rId10" Type="http://schemas.openxmlformats.org/officeDocument/2006/relationships/slideLayout" Target="../slideLayouts/slideLayout1366.xml"/><Relationship Id="rId4" Type="http://schemas.openxmlformats.org/officeDocument/2006/relationships/slideLayout" Target="../slideLayouts/slideLayout1360.xml"/><Relationship Id="rId9" Type="http://schemas.openxmlformats.org/officeDocument/2006/relationships/slideLayout" Target="../slideLayouts/slideLayout1365.xml"/></Relationships>
</file>

<file path=ppt/slideMasters/_rels/slideMaster1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70.xml"/><Relationship Id="rId7" Type="http://schemas.openxmlformats.org/officeDocument/2006/relationships/slideLayout" Target="../slideLayouts/slideLayout1374.xml"/><Relationship Id="rId12" Type="http://schemas.openxmlformats.org/officeDocument/2006/relationships/theme" Target="../theme/theme126.xml"/><Relationship Id="rId2" Type="http://schemas.openxmlformats.org/officeDocument/2006/relationships/slideLayout" Target="../slideLayouts/slideLayout1369.xml"/><Relationship Id="rId1" Type="http://schemas.openxmlformats.org/officeDocument/2006/relationships/slideLayout" Target="../slideLayouts/slideLayout1368.xml"/><Relationship Id="rId6" Type="http://schemas.openxmlformats.org/officeDocument/2006/relationships/slideLayout" Target="../slideLayouts/slideLayout1373.xml"/><Relationship Id="rId11" Type="http://schemas.openxmlformats.org/officeDocument/2006/relationships/slideLayout" Target="../slideLayouts/slideLayout1378.xml"/><Relationship Id="rId5" Type="http://schemas.openxmlformats.org/officeDocument/2006/relationships/slideLayout" Target="../slideLayouts/slideLayout1372.xml"/><Relationship Id="rId10" Type="http://schemas.openxmlformats.org/officeDocument/2006/relationships/slideLayout" Target="../slideLayouts/slideLayout1377.xml"/><Relationship Id="rId4" Type="http://schemas.openxmlformats.org/officeDocument/2006/relationships/slideLayout" Target="../slideLayouts/slideLayout1371.xml"/><Relationship Id="rId9" Type="http://schemas.openxmlformats.org/officeDocument/2006/relationships/slideLayout" Target="../slideLayouts/slideLayout1376.xml"/></Relationships>
</file>

<file path=ppt/slideMasters/_rels/slideMaster1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6.xml"/><Relationship Id="rId3" Type="http://schemas.openxmlformats.org/officeDocument/2006/relationships/slideLayout" Target="../slideLayouts/slideLayout1381.xml"/><Relationship Id="rId7" Type="http://schemas.openxmlformats.org/officeDocument/2006/relationships/slideLayout" Target="../slideLayouts/slideLayout1385.xml"/><Relationship Id="rId12" Type="http://schemas.openxmlformats.org/officeDocument/2006/relationships/theme" Target="../theme/theme127.xml"/><Relationship Id="rId2" Type="http://schemas.openxmlformats.org/officeDocument/2006/relationships/slideLayout" Target="../slideLayouts/slideLayout1380.xml"/><Relationship Id="rId1" Type="http://schemas.openxmlformats.org/officeDocument/2006/relationships/slideLayout" Target="../slideLayouts/slideLayout1379.xml"/><Relationship Id="rId6" Type="http://schemas.openxmlformats.org/officeDocument/2006/relationships/slideLayout" Target="../slideLayouts/slideLayout1384.xml"/><Relationship Id="rId11" Type="http://schemas.openxmlformats.org/officeDocument/2006/relationships/slideLayout" Target="../slideLayouts/slideLayout1389.xml"/><Relationship Id="rId5" Type="http://schemas.openxmlformats.org/officeDocument/2006/relationships/slideLayout" Target="../slideLayouts/slideLayout1383.xml"/><Relationship Id="rId10" Type="http://schemas.openxmlformats.org/officeDocument/2006/relationships/slideLayout" Target="../slideLayouts/slideLayout1388.xml"/><Relationship Id="rId4" Type="http://schemas.openxmlformats.org/officeDocument/2006/relationships/slideLayout" Target="../slideLayouts/slideLayout1382.xml"/><Relationship Id="rId9" Type="http://schemas.openxmlformats.org/officeDocument/2006/relationships/slideLayout" Target="../slideLayouts/slideLayout1387.xml"/></Relationships>
</file>

<file path=ppt/slideMasters/_rels/slideMaster1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2.xml"/><Relationship Id="rId7" Type="http://schemas.openxmlformats.org/officeDocument/2006/relationships/slideLayout" Target="../slideLayouts/slideLayout1396.xml"/><Relationship Id="rId12" Type="http://schemas.openxmlformats.org/officeDocument/2006/relationships/theme" Target="../theme/theme128.xml"/><Relationship Id="rId2" Type="http://schemas.openxmlformats.org/officeDocument/2006/relationships/slideLayout" Target="../slideLayouts/slideLayout1391.xml"/><Relationship Id="rId1" Type="http://schemas.openxmlformats.org/officeDocument/2006/relationships/slideLayout" Target="../slideLayouts/slideLayout1390.xml"/><Relationship Id="rId6" Type="http://schemas.openxmlformats.org/officeDocument/2006/relationships/slideLayout" Target="../slideLayouts/slideLayout1395.xml"/><Relationship Id="rId11" Type="http://schemas.openxmlformats.org/officeDocument/2006/relationships/slideLayout" Target="../slideLayouts/slideLayout1400.xml"/><Relationship Id="rId5" Type="http://schemas.openxmlformats.org/officeDocument/2006/relationships/slideLayout" Target="../slideLayouts/slideLayout1394.xml"/><Relationship Id="rId10" Type="http://schemas.openxmlformats.org/officeDocument/2006/relationships/slideLayout" Target="../slideLayouts/slideLayout1399.xml"/><Relationship Id="rId4" Type="http://schemas.openxmlformats.org/officeDocument/2006/relationships/slideLayout" Target="../slideLayouts/slideLayout1393.xml"/><Relationship Id="rId9" Type="http://schemas.openxmlformats.org/officeDocument/2006/relationships/slideLayout" Target="../slideLayouts/slideLayout1398.xml"/></Relationships>
</file>

<file path=ppt/slideMasters/_rels/slideMaster1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03.xml"/><Relationship Id="rId7" Type="http://schemas.openxmlformats.org/officeDocument/2006/relationships/slideLayout" Target="../slideLayouts/slideLayout1407.xml"/><Relationship Id="rId12" Type="http://schemas.openxmlformats.org/officeDocument/2006/relationships/theme" Target="../theme/theme129.xml"/><Relationship Id="rId2" Type="http://schemas.openxmlformats.org/officeDocument/2006/relationships/slideLayout" Target="../slideLayouts/slideLayout1402.xml"/><Relationship Id="rId1" Type="http://schemas.openxmlformats.org/officeDocument/2006/relationships/slideLayout" Target="../slideLayouts/slideLayout1401.xml"/><Relationship Id="rId6" Type="http://schemas.openxmlformats.org/officeDocument/2006/relationships/slideLayout" Target="../slideLayouts/slideLayout1406.xml"/><Relationship Id="rId11" Type="http://schemas.openxmlformats.org/officeDocument/2006/relationships/slideLayout" Target="../slideLayouts/slideLayout1411.xml"/><Relationship Id="rId5" Type="http://schemas.openxmlformats.org/officeDocument/2006/relationships/slideLayout" Target="../slideLayouts/slideLayout1405.xml"/><Relationship Id="rId10" Type="http://schemas.openxmlformats.org/officeDocument/2006/relationships/slideLayout" Target="../slideLayouts/slideLayout1410.xml"/><Relationship Id="rId4" Type="http://schemas.openxmlformats.org/officeDocument/2006/relationships/slideLayout" Target="../slideLayouts/slideLayout1404.xml"/><Relationship Id="rId9" Type="http://schemas.openxmlformats.org/officeDocument/2006/relationships/slideLayout" Target="../slideLayouts/slideLayout1409.xml"/></Relationships>
</file>

<file path=ppt/slideMasters/_rels/slideMaster1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14.xml"/><Relationship Id="rId7" Type="http://schemas.openxmlformats.org/officeDocument/2006/relationships/slideLayout" Target="../slideLayouts/slideLayout1418.xml"/><Relationship Id="rId12" Type="http://schemas.openxmlformats.org/officeDocument/2006/relationships/theme" Target="../theme/theme130.xml"/><Relationship Id="rId2" Type="http://schemas.openxmlformats.org/officeDocument/2006/relationships/slideLayout" Target="../slideLayouts/slideLayout1413.xml"/><Relationship Id="rId1" Type="http://schemas.openxmlformats.org/officeDocument/2006/relationships/slideLayout" Target="../slideLayouts/slideLayout1412.xml"/><Relationship Id="rId6" Type="http://schemas.openxmlformats.org/officeDocument/2006/relationships/slideLayout" Target="../slideLayouts/slideLayout1417.xml"/><Relationship Id="rId11" Type="http://schemas.openxmlformats.org/officeDocument/2006/relationships/slideLayout" Target="../slideLayouts/slideLayout1422.xml"/><Relationship Id="rId5" Type="http://schemas.openxmlformats.org/officeDocument/2006/relationships/slideLayout" Target="../slideLayouts/slideLayout1416.xml"/><Relationship Id="rId10" Type="http://schemas.openxmlformats.org/officeDocument/2006/relationships/slideLayout" Target="../slideLayouts/slideLayout1421.xml"/><Relationship Id="rId4" Type="http://schemas.openxmlformats.org/officeDocument/2006/relationships/slideLayout" Target="../slideLayouts/slideLayout1415.xml"/><Relationship Id="rId9" Type="http://schemas.openxmlformats.org/officeDocument/2006/relationships/slideLayout" Target="../slideLayouts/slideLayout1420.xml"/></Relationships>
</file>

<file path=ppt/slideMasters/_rels/slideMaster1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0.xml"/><Relationship Id="rId3" Type="http://schemas.openxmlformats.org/officeDocument/2006/relationships/slideLayout" Target="../slideLayouts/slideLayout1425.xml"/><Relationship Id="rId7" Type="http://schemas.openxmlformats.org/officeDocument/2006/relationships/slideLayout" Target="../slideLayouts/slideLayout1429.xml"/><Relationship Id="rId12" Type="http://schemas.openxmlformats.org/officeDocument/2006/relationships/theme" Target="../theme/theme131.xml"/><Relationship Id="rId2" Type="http://schemas.openxmlformats.org/officeDocument/2006/relationships/slideLayout" Target="../slideLayouts/slideLayout1424.xml"/><Relationship Id="rId1" Type="http://schemas.openxmlformats.org/officeDocument/2006/relationships/slideLayout" Target="../slideLayouts/slideLayout1423.xml"/><Relationship Id="rId6" Type="http://schemas.openxmlformats.org/officeDocument/2006/relationships/slideLayout" Target="../slideLayouts/slideLayout1428.xml"/><Relationship Id="rId11" Type="http://schemas.openxmlformats.org/officeDocument/2006/relationships/slideLayout" Target="../slideLayouts/slideLayout1433.xml"/><Relationship Id="rId5" Type="http://schemas.openxmlformats.org/officeDocument/2006/relationships/slideLayout" Target="../slideLayouts/slideLayout1427.xml"/><Relationship Id="rId10" Type="http://schemas.openxmlformats.org/officeDocument/2006/relationships/slideLayout" Target="../slideLayouts/slideLayout1432.xml"/><Relationship Id="rId4" Type="http://schemas.openxmlformats.org/officeDocument/2006/relationships/slideLayout" Target="../slideLayouts/slideLayout1426.xml"/><Relationship Id="rId9" Type="http://schemas.openxmlformats.org/officeDocument/2006/relationships/slideLayout" Target="../slideLayouts/slideLayout1431.xml"/></Relationships>
</file>

<file path=ppt/slideMasters/_rels/slideMaster1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36.xml"/><Relationship Id="rId7" Type="http://schemas.openxmlformats.org/officeDocument/2006/relationships/slideLayout" Target="../slideLayouts/slideLayout1440.xml"/><Relationship Id="rId12" Type="http://schemas.openxmlformats.org/officeDocument/2006/relationships/theme" Target="../theme/theme132.xml"/><Relationship Id="rId2" Type="http://schemas.openxmlformats.org/officeDocument/2006/relationships/slideLayout" Target="../slideLayouts/slideLayout1435.xml"/><Relationship Id="rId1" Type="http://schemas.openxmlformats.org/officeDocument/2006/relationships/slideLayout" Target="../slideLayouts/slideLayout1434.xml"/><Relationship Id="rId6" Type="http://schemas.openxmlformats.org/officeDocument/2006/relationships/slideLayout" Target="../slideLayouts/slideLayout1439.xml"/><Relationship Id="rId11" Type="http://schemas.openxmlformats.org/officeDocument/2006/relationships/slideLayout" Target="../slideLayouts/slideLayout1444.xml"/><Relationship Id="rId5" Type="http://schemas.openxmlformats.org/officeDocument/2006/relationships/slideLayout" Target="../slideLayouts/slideLayout1438.xml"/><Relationship Id="rId10" Type="http://schemas.openxmlformats.org/officeDocument/2006/relationships/slideLayout" Target="../slideLayouts/slideLayout1443.xml"/><Relationship Id="rId4" Type="http://schemas.openxmlformats.org/officeDocument/2006/relationships/slideLayout" Target="../slideLayouts/slideLayout1437.xml"/><Relationship Id="rId9" Type="http://schemas.openxmlformats.org/officeDocument/2006/relationships/slideLayout" Target="../slideLayouts/slideLayout1442.xml"/></Relationships>
</file>

<file path=ppt/slideMasters/_rels/slideMaster1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47.xml"/><Relationship Id="rId7" Type="http://schemas.openxmlformats.org/officeDocument/2006/relationships/slideLayout" Target="../slideLayouts/slideLayout1451.xml"/><Relationship Id="rId12" Type="http://schemas.openxmlformats.org/officeDocument/2006/relationships/theme" Target="../theme/theme133.xml"/><Relationship Id="rId2" Type="http://schemas.openxmlformats.org/officeDocument/2006/relationships/slideLayout" Target="../slideLayouts/slideLayout1446.xml"/><Relationship Id="rId1" Type="http://schemas.openxmlformats.org/officeDocument/2006/relationships/slideLayout" Target="../slideLayouts/slideLayout1445.xml"/><Relationship Id="rId6" Type="http://schemas.openxmlformats.org/officeDocument/2006/relationships/slideLayout" Target="../slideLayouts/slideLayout1450.xml"/><Relationship Id="rId11" Type="http://schemas.openxmlformats.org/officeDocument/2006/relationships/slideLayout" Target="../slideLayouts/slideLayout1455.xml"/><Relationship Id="rId5" Type="http://schemas.openxmlformats.org/officeDocument/2006/relationships/slideLayout" Target="../slideLayouts/slideLayout1449.xml"/><Relationship Id="rId10" Type="http://schemas.openxmlformats.org/officeDocument/2006/relationships/slideLayout" Target="../slideLayouts/slideLayout1454.xml"/><Relationship Id="rId4" Type="http://schemas.openxmlformats.org/officeDocument/2006/relationships/slideLayout" Target="../slideLayouts/slideLayout1448.xml"/><Relationship Id="rId9" Type="http://schemas.openxmlformats.org/officeDocument/2006/relationships/slideLayout" Target="../slideLayouts/slideLayout1453.xml"/></Relationships>
</file>

<file path=ppt/slideMasters/_rels/slideMaster1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3.xml"/><Relationship Id="rId3" Type="http://schemas.openxmlformats.org/officeDocument/2006/relationships/slideLayout" Target="../slideLayouts/slideLayout1458.xml"/><Relationship Id="rId7" Type="http://schemas.openxmlformats.org/officeDocument/2006/relationships/slideLayout" Target="../slideLayouts/slideLayout1462.xml"/><Relationship Id="rId12" Type="http://schemas.openxmlformats.org/officeDocument/2006/relationships/theme" Target="../theme/theme134.xml"/><Relationship Id="rId2" Type="http://schemas.openxmlformats.org/officeDocument/2006/relationships/slideLayout" Target="../slideLayouts/slideLayout1457.xml"/><Relationship Id="rId1" Type="http://schemas.openxmlformats.org/officeDocument/2006/relationships/slideLayout" Target="../slideLayouts/slideLayout1456.xml"/><Relationship Id="rId6" Type="http://schemas.openxmlformats.org/officeDocument/2006/relationships/slideLayout" Target="../slideLayouts/slideLayout1461.xml"/><Relationship Id="rId11" Type="http://schemas.openxmlformats.org/officeDocument/2006/relationships/slideLayout" Target="../slideLayouts/slideLayout1466.xml"/><Relationship Id="rId5" Type="http://schemas.openxmlformats.org/officeDocument/2006/relationships/slideLayout" Target="../slideLayouts/slideLayout1460.xml"/><Relationship Id="rId10" Type="http://schemas.openxmlformats.org/officeDocument/2006/relationships/slideLayout" Target="../slideLayouts/slideLayout1465.xml"/><Relationship Id="rId4" Type="http://schemas.openxmlformats.org/officeDocument/2006/relationships/slideLayout" Target="../slideLayouts/slideLayout1459.xml"/><Relationship Id="rId9" Type="http://schemas.openxmlformats.org/officeDocument/2006/relationships/slideLayout" Target="../slideLayouts/slideLayout1464.xml"/></Relationships>
</file>

<file path=ppt/slideMasters/_rels/slideMaster1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9.xml"/><Relationship Id="rId7" Type="http://schemas.openxmlformats.org/officeDocument/2006/relationships/slideLayout" Target="../slideLayouts/slideLayout1473.xml"/><Relationship Id="rId12" Type="http://schemas.openxmlformats.org/officeDocument/2006/relationships/theme" Target="../theme/theme135.xml"/><Relationship Id="rId2" Type="http://schemas.openxmlformats.org/officeDocument/2006/relationships/slideLayout" Target="../slideLayouts/slideLayout1468.xml"/><Relationship Id="rId1" Type="http://schemas.openxmlformats.org/officeDocument/2006/relationships/slideLayout" Target="../slideLayouts/slideLayout1467.xml"/><Relationship Id="rId6" Type="http://schemas.openxmlformats.org/officeDocument/2006/relationships/slideLayout" Target="../slideLayouts/slideLayout1472.xml"/><Relationship Id="rId11" Type="http://schemas.openxmlformats.org/officeDocument/2006/relationships/slideLayout" Target="../slideLayouts/slideLayout1477.xml"/><Relationship Id="rId5" Type="http://schemas.openxmlformats.org/officeDocument/2006/relationships/slideLayout" Target="../slideLayouts/slideLayout1471.xml"/><Relationship Id="rId10" Type="http://schemas.openxmlformats.org/officeDocument/2006/relationships/slideLayout" Target="../slideLayouts/slideLayout1476.xml"/><Relationship Id="rId4" Type="http://schemas.openxmlformats.org/officeDocument/2006/relationships/slideLayout" Target="../slideLayouts/slideLayout1470.xml"/><Relationship Id="rId9" Type="http://schemas.openxmlformats.org/officeDocument/2006/relationships/slideLayout" Target="../slideLayouts/slideLayout1475.xml"/></Relationships>
</file>

<file path=ppt/slideMasters/_rels/slideMaster1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0.xml"/><Relationship Id="rId7" Type="http://schemas.openxmlformats.org/officeDocument/2006/relationships/slideLayout" Target="../slideLayouts/slideLayout1484.xml"/><Relationship Id="rId12" Type="http://schemas.openxmlformats.org/officeDocument/2006/relationships/theme" Target="../theme/theme136.xml"/><Relationship Id="rId2" Type="http://schemas.openxmlformats.org/officeDocument/2006/relationships/slideLayout" Target="../slideLayouts/slideLayout1479.xml"/><Relationship Id="rId1" Type="http://schemas.openxmlformats.org/officeDocument/2006/relationships/slideLayout" Target="../slideLayouts/slideLayout1478.xml"/><Relationship Id="rId6" Type="http://schemas.openxmlformats.org/officeDocument/2006/relationships/slideLayout" Target="../slideLayouts/slideLayout1483.xml"/><Relationship Id="rId11" Type="http://schemas.openxmlformats.org/officeDocument/2006/relationships/slideLayout" Target="../slideLayouts/slideLayout1488.xml"/><Relationship Id="rId5" Type="http://schemas.openxmlformats.org/officeDocument/2006/relationships/slideLayout" Target="../slideLayouts/slideLayout1482.xml"/><Relationship Id="rId10" Type="http://schemas.openxmlformats.org/officeDocument/2006/relationships/slideLayout" Target="../slideLayouts/slideLayout1487.xml"/><Relationship Id="rId4" Type="http://schemas.openxmlformats.org/officeDocument/2006/relationships/slideLayout" Target="../slideLayouts/slideLayout1481.xml"/><Relationship Id="rId9" Type="http://schemas.openxmlformats.org/officeDocument/2006/relationships/slideLayout" Target="../slideLayouts/slideLayout1486.xml"/></Relationships>
</file>

<file path=ppt/slideMasters/_rels/slideMaster1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6.xml"/><Relationship Id="rId3" Type="http://schemas.openxmlformats.org/officeDocument/2006/relationships/slideLayout" Target="../slideLayouts/slideLayout1491.xml"/><Relationship Id="rId7" Type="http://schemas.openxmlformats.org/officeDocument/2006/relationships/slideLayout" Target="../slideLayouts/slideLayout1495.xml"/><Relationship Id="rId12" Type="http://schemas.openxmlformats.org/officeDocument/2006/relationships/theme" Target="../theme/theme137.xml"/><Relationship Id="rId2" Type="http://schemas.openxmlformats.org/officeDocument/2006/relationships/slideLayout" Target="../slideLayouts/slideLayout1490.xml"/><Relationship Id="rId1" Type="http://schemas.openxmlformats.org/officeDocument/2006/relationships/slideLayout" Target="../slideLayouts/slideLayout1489.xml"/><Relationship Id="rId6" Type="http://schemas.openxmlformats.org/officeDocument/2006/relationships/slideLayout" Target="../slideLayouts/slideLayout1494.xml"/><Relationship Id="rId11" Type="http://schemas.openxmlformats.org/officeDocument/2006/relationships/slideLayout" Target="../slideLayouts/slideLayout1499.xml"/><Relationship Id="rId5" Type="http://schemas.openxmlformats.org/officeDocument/2006/relationships/slideLayout" Target="../slideLayouts/slideLayout1493.xml"/><Relationship Id="rId10" Type="http://schemas.openxmlformats.org/officeDocument/2006/relationships/slideLayout" Target="../slideLayouts/slideLayout1498.xml"/><Relationship Id="rId4" Type="http://schemas.openxmlformats.org/officeDocument/2006/relationships/slideLayout" Target="../slideLayouts/slideLayout1492.xml"/><Relationship Id="rId9" Type="http://schemas.openxmlformats.org/officeDocument/2006/relationships/slideLayout" Target="../slideLayouts/slideLayout1497.xml"/></Relationships>
</file>

<file path=ppt/slideMasters/_rels/slideMaster1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02.xml"/><Relationship Id="rId7" Type="http://schemas.openxmlformats.org/officeDocument/2006/relationships/slideLayout" Target="../slideLayouts/slideLayout1506.xml"/><Relationship Id="rId12" Type="http://schemas.openxmlformats.org/officeDocument/2006/relationships/theme" Target="../theme/theme138.xml"/><Relationship Id="rId2" Type="http://schemas.openxmlformats.org/officeDocument/2006/relationships/slideLayout" Target="../slideLayouts/slideLayout1501.xml"/><Relationship Id="rId1" Type="http://schemas.openxmlformats.org/officeDocument/2006/relationships/slideLayout" Target="../slideLayouts/slideLayout1500.xml"/><Relationship Id="rId6" Type="http://schemas.openxmlformats.org/officeDocument/2006/relationships/slideLayout" Target="../slideLayouts/slideLayout1505.xml"/><Relationship Id="rId11" Type="http://schemas.openxmlformats.org/officeDocument/2006/relationships/slideLayout" Target="../slideLayouts/slideLayout1510.xml"/><Relationship Id="rId5" Type="http://schemas.openxmlformats.org/officeDocument/2006/relationships/slideLayout" Target="../slideLayouts/slideLayout1504.xml"/><Relationship Id="rId10" Type="http://schemas.openxmlformats.org/officeDocument/2006/relationships/slideLayout" Target="../slideLayouts/slideLayout1509.xml"/><Relationship Id="rId4" Type="http://schemas.openxmlformats.org/officeDocument/2006/relationships/slideLayout" Target="../slideLayouts/slideLayout1503.xml"/><Relationship Id="rId9" Type="http://schemas.openxmlformats.org/officeDocument/2006/relationships/slideLayout" Target="../slideLayouts/slideLayout1508.xml"/></Relationships>
</file>

<file path=ppt/slideMasters/_rels/slideMaster1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8.xml"/><Relationship Id="rId3" Type="http://schemas.openxmlformats.org/officeDocument/2006/relationships/slideLayout" Target="../slideLayouts/slideLayout1513.xml"/><Relationship Id="rId7" Type="http://schemas.openxmlformats.org/officeDocument/2006/relationships/slideLayout" Target="../slideLayouts/slideLayout1517.xml"/><Relationship Id="rId12" Type="http://schemas.openxmlformats.org/officeDocument/2006/relationships/theme" Target="../theme/theme139.xml"/><Relationship Id="rId2" Type="http://schemas.openxmlformats.org/officeDocument/2006/relationships/slideLayout" Target="../slideLayouts/slideLayout1512.xml"/><Relationship Id="rId1" Type="http://schemas.openxmlformats.org/officeDocument/2006/relationships/slideLayout" Target="../slideLayouts/slideLayout1511.xml"/><Relationship Id="rId6" Type="http://schemas.openxmlformats.org/officeDocument/2006/relationships/slideLayout" Target="../slideLayouts/slideLayout1516.xml"/><Relationship Id="rId11" Type="http://schemas.openxmlformats.org/officeDocument/2006/relationships/slideLayout" Target="../slideLayouts/slideLayout1521.xml"/><Relationship Id="rId5" Type="http://schemas.openxmlformats.org/officeDocument/2006/relationships/slideLayout" Target="../slideLayouts/slideLayout1515.xml"/><Relationship Id="rId10" Type="http://schemas.openxmlformats.org/officeDocument/2006/relationships/slideLayout" Target="../slideLayouts/slideLayout1520.xml"/><Relationship Id="rId4" Type="http://schemas.openxmlformats.org/officeDocument/2006/relationships/slideLayout" Target="../slideLayouts/slideLayout1514.xml"/><Relationship Id="rId9" Type="http://schemas.openxmlformats.org/officeDocument/2006/relationships/slideLayout" Target="../slideLayouts/slideLayout1519.xml"/></Relationships>
</file>

<file path=ppt/slideMasters/_rels/slideMaster1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24.xml"/><Relationship Id="rId7" Type="http://schemas.openxmlformats.org/officeDocument/2006/relationships/slideLayout" Target="../slideLayouts/slideLayout1528.xml"/><Relationship Id="rId12" Type="http://schemas.openxmlformats.org/officeDocument/2006/relationships/theme" Target="../theme/theme140.xml"/><Relationship Id="rId2" Type="http://schemas.openxmlformats.org/officeDocument/2006/relationships/slideLayout" Target="../slideLayouts/slideLayout1523.xml"/><Relationship Id="rId1" Type="http://schemas.openxmlformats.org/officeDocument/2006/relationships/slideLayout" Target="../slideLayouts/slideLayout1522.xml"/><Relationship Id="rId6" Type="http://schemas.openxmlformats.org/officeDocument/2006/relationships/slideLayout" Target="../slideLayouts/slideLayout1527.xml"/><Relationship Id="rId11" Type="http://schemas.openxmlformats.org/officeDocument/2006/relationships/slideLayout" Target="../slideLayouts/slideLayout1532.xml"/><Relationship Id="rId5" Type="http://schemas.openxmlformats.org/officeDocument/2006/relationships/slideLayout" Target="../slideLayouts/slideLayout1526.xml"/><Relationship Id="rId10" Type="http://schemas.openxmlformats.org/officeDocument/2006/relationships/slideLayout" Target="../slideLayouts/slideLayout1531.xml"/><Relationship Id="rId4" Type="http://schemas.openxmlformats.org/officeDocument/2006/relationships/slideLayout" Target="../slideLayouts/slideLayout1525.xml"/><Relationship Id="rId9" Type="http://schemas.openxmlformats.org/officeDocument/2006/relationships/slideLayout" Target="../slideLayouts/slideLayout1530.xml"/></Relationships>
</file>

<file path=ppt/slideMasters/_rels/slideMaster1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0.xml"/><Relationship Id="rId3" Type="http://schemas.openxmlformats.org/officeDocument/2006/relationships/slideLayout" Target="../slideLayouts/slideLayout1535.xml"/><Relationship Id="rId7" Type="http://schemas.openxmlformats.org/officeDocument/2006/relationships/slideLayout" Target="../slideLayouts/slideLayout1539.xml"/><Relationship Id="rId12" Type="http://schemas.openxmlformats.org/officeDocument/2006/relationships/theme" Target="../theme/theme141.xml"/><Relationship Id="rId2" Type="http://schemas.openxmlformats.org/officeDocument/2006/relationships/slideLayout" Target="../slideLayouts/slideLayout1534.xml"/><Relationship Id="rId1" Type="http://schemas.openxmlformats.org/officeDocument/2006/relationships/slideLayout" Target="../slideLayouts/slideLayout1533.xml"/><Relationship Id="rId6" Type="http://schemas.openxmlformats.org/officeDocument/2006/relationships/slideLayout" Target="../slideLayouts/slideLayout1538.xml"/><Relationship Id="rId11" Type="http://schemas.openxmlformats.org/officeDocument/2006/relationships/slideLayout" Target="../slideLayouts/slideLayout1543.xml"/><Relationship Id="rId5" Type="http://schemas.openxmlformats.org/officeDocument/2006/relationships/slideLayout" Target="../slideLayouts/slideLayout1537.xml"/><Relationship Id="rId10" Type="http://schemas.openxmlformats.org/officeDocument/2006/relationships/slideLayout" Target="../slideLayouts/slideLayout1542.xml"/><Relationship Id="rId4" Type="http://schemas.openxmlformats.org/officeDocument/2006/relationships/slideLayout" Target="../slideLayouts/slideLayout1536.xml"/><Relationship Id="rId9" Type="http://schemas.openxmlformats.org/officeDocument/2006/relationships/slideLayout" Target="../slideLayouts/slideLayout1541.xml"/></Relationships>
</file>

<file path=ppt/slideMasters/_rels/slideMaster1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1.xml"/><Relationship Id="rId3" Type="http://schemas.openxmlformats.org/officeDocument/2006/relationships/slideLayout" Target="../slideLayouts/slideLayout1546.xml"/><Relationship Id="rId7" Type="http://schemas.openxmlformats.org/officeDocument/2006/relationships/slideLayout" Target="../slideLayouts/slideLayout1550.xml"/><Relationship Id="rId12" Type="http://schemas.openxmlformats.org/officeDocument/2006/relationships/theme" Target="../theme/theme142.xml"/><Relationship Id="rId2" Type="http://schemas.openxmlformats.org/officeDocument/2006/relationships/slideLayout" Target="../slideLayouts/slideLayout1545.xml"/><Relationship Id="rId1" Type="http://schemas.openxmlformats.org/officeDocument/2006/relationships/slideLayout" Target="../slideLayouts/slideLayout1544.xml"/><Relationship Id="rId6" Type="http://schemas.openxmlformats.org/officeDocument/2006/relationships/slideLayout" Target="../slideLayouts/slideLayout1549.xml"/><Relationship Id="rId11" Type="http://schemas.openxmlformats.org/officeDocument/2006/relationships/slideLayout" Target="../slideLayouts/slideLayout1554.xml"/><Relationship Id="rId5" Type="http://schemas.openxmlformats.org/officeDocument/2006/relationships/slideLayout" Target="../slideLayouts/slideLayout1548.xml"/><Relationship Id="rId10" Type="http://schemas.openxmlformats.org/officeDocument/2006/relationships/slideLayout" Target="../slideLayouts/slideLayout1553.xml"/><Relationship Id="rId4" Type="http://schemas.openxmlformats.org/officeDocument/2006/relationships/slideLayout" Target="../slideLayouts/slideLayout1547.xml"/><Relationship Id="rId9" Type="http://schemas.openxmlformats.org/officeDocument/2006/relationships/slideLayout" Target="../slideLayouts/slideLayout1552.xml"/></Relationships>
</file>

<file path=ppt/slideMasters/_rels/slideMaster1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2.xml"/><Relationship Id="rId3" Type="http://schemas.openxmlformats.org/officeDocument/2006/relationships/slideLayout" Target="../slideLayouts/slideLayout1557.xml"/><Relationship Id="rId7" Type="http://schemas.openxmlformats.org/officeDocument/2006/relationships/slideLayout" Target="../slideLayouts/slideLayout1561.xml"/><Relationship Id="rId12" Type="http://schemas.openxmlformats.org/officeDocument/2006/relationships/theme" Target="../theme/theme143.xml"/><Relationship Id="rId2" Type="http://schemas.openxmlformats.org/officeDocument/2006/relationships/slideLayout" Target="../slideLayouts/slideLayout1556.xml"/><Relationship Id="rId1" Type="http://schemas.openxmlformats.org/officeDocument/2006/relationships/slideLayout" Target="../slideLayouts/slideLayout1555.xml"/><Relationship Id="rId6" Type="http://schemas.openxmlformats.org/officeDocument/2006/relationships/slideLayout" Target="../slideLayouts/slideLayout1560.xml"/><Relationship Id="rId11" Type="http://schemas.openxmlformats.org/officeDocument/2006/relationships/slideLayout" Target="../slideLayouts/slideLayout1565.xml"/><Relationship Id="rId5" Type="http://schemas.openxmlformats.org/officeDocument/2006/relationships/slideLayout" Target="../slideLayouts/slideLayout1559.xml"/><Relationship Id="rId10" Type="http://schemas.openxmlformats.org/officeDocument/2006/relationships/slideLayout" Target="../slideLayouts/slideLayout1564.xml"/><Relationship Id="rId4" Type="http://schemas.openxmlformats.org/officeDocument/2006/relationships/slideLayout" Target="../slideLayouts/slideLayout1558.xml"/><Relationship Id="rId9" Type="http://schemas.openxmlformats.org/officeDocument/2006/relationships/slideLayout" Target="../slideLayouts/slideLayout1563.xml"/></Relationships>
</file>

<file path=ppt/slideMasters/_rels/slideMaster1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3.xml"/><Relationship Id="rId3" Type="http://schemas.openxmlformats.org/officeDocument/2006/relationships/slideLayout" Target="../slideLayouts/slideLayout1568.xml"/><Relationship Id="rId7" Type="http://schemas.openxmlformats.org/officeDocument/2006/relationships/slideLayout" Target="../slideLayouts/slideLayout1572.xml"/><Relationship Id="rId12" Type="http://schemas.openxmlformats.org/officeDocument/2006/relationships/theme" Target="../theme/theme144.xml"/><Relationship Id="rId2" Type="http://schemas.openxmlformats.org/officeDocument/2006/relationships/slideLayout" Target="../slideLayouts/slideLayout1567.xml"/><Relationship Id="rId1" Type="http://schemas.openxmlformats.org/officeDocument/2006/relationships/slideLayout" Target="../slideLayouts/slideLayout1566.xml"/><Relationship Id="rId6" Type="http://schemas.openxmlformats.org/officeDocument/2006/relationships/slideLayout" Target="../slideLayouts/slideLayout1571.xml"/><Relationship Id="rId11" Type="http://schemas.openxmlformats.org/officeDocument/2006/relationships/slideLayout" Target="../slideLayouts/slideLayout1576.xml"/><Relationship Id="rId5" Type="http://schemas.openxmlformats.org/officeDocument/2006/relationships/slideLayout" Target="../slideLayouts/slideLayout1570.xml"/><Relationship Id="rId10" Type="http://schemas.openxmlformats.org/officeDocument/2006/relationships/slideLayout" Target="../slideLayouts/slideLayout1575.xml"/><Relationship Id="rId4" Type="http://schemas.openxmlformats.org/officeDocument/2006/relationships/slideLayout" Target="../slideLayouts/slideLayout1569.xml"/><Relationship Id="rId9" Type="http://schemas.openxmlformats.org/officeDocument/2006/relationships/slideLayout" Target="../slideLayouts/slideLayout1574.xml"/></Relationships>
</file>

<file path=ppt/slideMasters/_rels/slideMaster1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4.xml"/><Relationship Id="rId3" Type="http://schemas.openxmlformats.org/officeDocument/2006/relationships/slideLayout" Target="../slideLayouts/slideLayout1579.xml"/><Relationship Id="rId7" Type="http://schemas.openxmlformats.org/officeDocument/2006/relationships/slideLayout" Target="../slideLayouts/slideLayout1583.xml"/><Relationship Id="rId12" Type="http://schemas.openxmlformats.org/officeDocument/2006/relationships/theme" Target="../theme/theme145.xml"/><Relationship Id="rId2" Type="http://schemas.openxmlformats.org/officeDocument/2006/relationships/slideLayout" Target="../slideLayouts/slideLayout1578.xml"/><Relationship Id="rId1" Type="http://schemas.openxmlformats.org/officeDocument/2006/relationships/slideLayout" Target="../slideLayouts/slideLayout1577.xml"/><Relationship Id="rId6" Type="http://schemas.openxmlformats.org/officeDocument/2006/relationships/slideLayout" Target="../slideLayouts/slideLayout1582.xml"/><Relationship Id="rId11" Type="http://schemas.openxmlformats.org/officeDocument/2006/relationships/slideLayout" Target="../slideLayouts/slideLayout1587.xml"/><Relationship Id="rId5" Type="http://schemas.openxmlformats.org/officeDocument/2006/relationships/slideLayout" Target="../slideLayouts/slideLayout1581.xml"/><Relationship Id="rId10" Type="http://schemas.openxmlformats.org/officeDocument/2006/relationships/slideLayout" Target="../slideLayouts/slideLayout1586.xml"/><Relationship Id="rId4" Type="http://schemas.openxmlformats.org/officeDocument/2006/relationships/slideLayout" Target="../slideLayouts/slideLayout1580.xml"/><Relationship Id="rId9" Type="http://schemas.openxmlformats.org/officeDocument/2006/relationships/slideLayout" Target="../slideLayouts/slideLayout1585.xml"/></Relationships>
</file>

<file path=ppt/slideMasters/_rels/slideMaster1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90.xml"/><Relationship Id="rId7" Type="http://schemas.openxmlformats.org/officeDocument/2006/relationships/slideLayout" Target="../slideLayouts/slideLayout1594.xml"/><Relationship Id="rId12" Type="http://schemas.openxmlformats.org/officeDocument/2006/relationships/theme" Target="../theme/theme146.xml"/><Relationship Id="rId2" Type="http://schemas.openxmlformats.org/officeDocument/2006/relationships/slideLayout" Target="../slideLayouts/slideLayout1589.xml"/><Relationship Id="rId1" Type="http://schemas.openxmlformats.org/officeDocument/2006/relationships/slideLayout" Target="../slideLayouts/slideLayout1588.xml"/><Relationship Id="rId6" Type="http://schemas.openxmlformats.org/officeDocument/2006/relationships/slideLayout" Target="../slideLayouts/slideLayout1593.xml"/><Relationship Id="rId11" Type="http://schemas.openxmlformats.org/officeDocument/2006/relationships/slideLayout" Target="../slideLayouts/slideLayout1598.xml"/><Relationship Id="rId5" Type="http://schemas.openxmlformats.org/officeDocument/2006/relationships/slideLayout" Target="../slideLayouts/slideLayout1592.xml"/><Relationship Id="rId10" Type="http://schemas.openxmlformats.org/officeDocument/2006/relationships/slideLayout" Target="../slideLayouts/slideLayout1597.xml"/><Relationship Id="rId4" Type="http://schemas.openxmlformats.org/officeDocument/2006/relationships/slideLayout" Target="../slideLayouts/slideLayout1591.xml"/><Relationship Id="rId9" Type="http://schemas.openxmlformats.org/officeDocument/2006/relationships/slideLayout" Target="../slideLayouts/slideLayout15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65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30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96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61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7403" indent="-1167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759" indent="-11079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80587" indent="-11944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61518" indent="-10755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3520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80054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6594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3127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9668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540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3073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9613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6144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2685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9221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5758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52295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61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235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85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46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7130" indent="-11671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227" indent="-11076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9777" indent="-11941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60453" indent="-10752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2182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8356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4531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0706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6882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171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2350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8522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4696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0871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7042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3218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9393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58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16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74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32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859" indent="-1166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9698" indent="-11074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78969" indent="-1193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59388" indent="-10750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20847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76656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2473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8281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4096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80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1622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7431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324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905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4864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0682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6485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5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09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63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179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587" indent="-11665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9167" indent="-11071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8154" indent="-1193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8329" indent="-10747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9514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4960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0412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5858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1311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447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900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6341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1794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7242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2691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8137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3586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508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0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52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03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312" indent="-1166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634" indent="-11069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7344" indent="-1193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7270" indent="-10745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8179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3265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8354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3440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8525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089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17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525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0344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542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051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5599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068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472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9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41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889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043" indent="-11660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105" indent="-11066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6536" indent="-1193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6202" indent="-10742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6846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157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6296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102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574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725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9447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4165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8894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3612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8337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3066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7780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436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872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30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74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768" indent="-1165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573" indent="-1106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5726" indent="-11927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5142" indent="-10740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5512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9875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4238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8598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2955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36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8725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3077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7441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180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6164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0527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488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39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79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19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59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497" indent="-1165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040" indent="-11061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916" indent="-1192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4079" indent="-10737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4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8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2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6176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0175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997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997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1992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5991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9989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3985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7990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1983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363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72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090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454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225" indent="-1165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6509" indent="-11058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101" indent="-11921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3016" indent="-1073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2850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6484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0121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3756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7392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637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274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0904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4542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8179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1810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5456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9081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768100" y="1390279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97"/>
            <a:ext cx="26420606" cy="2796405"/>
          </a:xfrm>
          <a:prstGeom prst="rect">
            <a:avLst/>
          </a:prstGeom>
        </p:spPr>
        <p:txBody>
          <a:bodyPr vert="horz" lIns="372905" tIns="186438" rIns="372905" bIns="186438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85723" y="32898346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2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580563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9" r:id="rId10"/>
    <p:sldLayoutId id="2147483770" r:id="rId11"/>
    <p:sldLayoutId id="2147483771" r:id="rId12"/>
    <p:sldLayoutId id="2147483772" r:id="rId13"/>
  </p:sldLayoutIdLst>
  <p:hf hdr="0" ftr="0" dt="0"/>
  <p:txStyles>
    <p:titleStyle>
      <a:lvl1pPr algn="l" defTabSz="1553275" rtl="0" eaLnBrk="1" latinLnBrk="0" hangingPunct="1">
        <a:spcBef>
          <a:spcPct val="0"/>
        </a:spcBef>
        <a:buNone/>
        <a:defRPr sz="12329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164951" indent="-1164951" algn="l" defTabSz="1553275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24072" indent="-970789" algn="l" defTabSz="1553275" rtl="0" eaLnBrk="1" latinLnBrk="0" hangingPunct="1">
        <a:spcBef>
          <a:spcPct val="20000"/>
        </a:spcBef>
        <a:buFont typeface="Arial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83181" indent="-776645" algn="l" defTabSz="1553275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36450" indent="-776645" algn="l" defTabSz="1553275" rtl="0" eaLnBrk="1" latinLnBrk="0" hangingPunct="1">
        <a:spcBef>
          <a:spcPct val="20000"/>
        </a:spcBef>
        <a:buFont typeface="Arial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89730" indent="-776645" algn="l" defTabSz="1553275" rtl="0" eaLnBrk="1" latinLnBrk="0" hangingPunct="1">
        <a:spcBef>
          <a:spcPct val="20000"/>
        </a:spcBef>
        <a:buFont typeface="Arial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3005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6274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649547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202824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275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6546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9820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3091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6368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9639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2919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6182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9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58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87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16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676" indent="-11646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5450" indent="-11053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2483" indent="-1191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0893" indent="-10730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0188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3092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6015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8921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1830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91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824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873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164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4556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7462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0379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3284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5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50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76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01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405" indent="-11644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918" indent="-11051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1672" indent="-1191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9830" indent="-10727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8855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1404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3954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6501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9048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553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097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76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019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27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5294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78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0387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1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43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656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87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133" indent="-1164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386" indent="-11048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864" indent="-11910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8768" indent="-10725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7522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9711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1896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4084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6271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19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437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6564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8746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0936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3119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531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7489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8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36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54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73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860" indent="-1163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855" indent="-11045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053" indent="-11908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7705" indent="-10722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6195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8016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9843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1665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3492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83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3647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547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7302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912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0946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2777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4594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4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292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43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585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590" indent="-116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322" indent="-11043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9245" indent="-11905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6645" indent="-10720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4859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6329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7786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9251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0716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471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923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4388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585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731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8777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024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1700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11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21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33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440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317" indent="-11633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2793" indent="-11040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8433" indent="-11902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5583" indent="-10717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3531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4632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5731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6834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7937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110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199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3305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4409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5507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6602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7711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8805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253525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07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14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221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295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047" indent="-11630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2263" indent="-11038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7622" indent="-118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44527" indent="-1071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02196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52941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3680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4420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5159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746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1475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2218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2958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3701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4429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518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591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03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07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11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15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773" indent="-11627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1729" indent="-11035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6810" indent="-1189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3465" indent="-10712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0867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1252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1627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2005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2383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388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0752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1131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1511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1888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2262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2650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3015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955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955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955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55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55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7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95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93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91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327" indent="-1162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849" indent="-11031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473" indent="-11892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1719" indent="-10708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659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8455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8220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8007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7779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792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557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9331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9115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8893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8675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8444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8224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66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930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896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862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226" indent="-11622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668" indent="-11030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198" indent="-11891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1349" indent="-10707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213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7868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7522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7179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6830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667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308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8961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8621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8278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7925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7593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7234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30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85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78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71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957" indent="-11619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141" indent="-11027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4390" indent="-1188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0290" indent="-1070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6882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6172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5468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4765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4056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309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8588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7878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7174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6469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5753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5061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4344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89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78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67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57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682" indent="-11616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9607" indent="-11025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3584" indent="-11886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39230" indent="-10702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95555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44485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3420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2350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1282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944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786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679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5726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4661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3588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2531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145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666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6666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666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666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666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83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66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50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33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235" indent="-1161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731" indent="-11021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2245" indent="-1188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7483" indent="-10698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3347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1695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0011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8354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6683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344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6666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5000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3335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1668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0004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8327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6663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594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594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594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98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5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39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18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964" indent="-11609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206" indent="-1101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440" indent="-11878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6421" indent="-10696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2025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0009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7963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5944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3913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984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947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915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1892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9862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7839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5801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3771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8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57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35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13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874" indent="-11608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026" indent="-11017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163" indent="-1187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6055" indent="-10695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1574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9421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7271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5118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2966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863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701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547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1393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9245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7094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4952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2787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5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497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24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99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599" indent="-11605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7497" indent="-11014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0356" indent="-1187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4997" indent="-10692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0243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7729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5224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2710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0196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501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979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2465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9951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7444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4925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2426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9900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1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42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13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85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330" indent="-1160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968" indent="-11012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9549" indent="-1187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3941" indent="-10690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8917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6042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3174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0299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7419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141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255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1382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8506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5636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2764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9899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7010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678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35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02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70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056" indent="-11600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443" indent="-11009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8744" indent="-11869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2885" indent="-10687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7592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4353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1122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7888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4650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781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353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0299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7062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3834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059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737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412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2"/>
            <a:ext cx="25923241" cy="4158302"/>
          </a:xfrm>
          <a:prstGeom prst="rect">
            <a:avLst/>
          </a:prstGeom>
        </p:spPr>
        <p:txBody>
          <a:bodyPr vert="horz" lIns="0" tIns="185553" rIns="0" bIns="18555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6799975"/>
            <a:ext cx="25923241" cy="25358151"/>
          </a:xfrm>
          <a:prstGeom prst="rect">
            <a:avLst/>
          </a:prstGeom>
        </p:spPr>
        <p:txBody>
          <a:bodyPr vert="horz" lIns="371213" tIns="185553" rIns="371213" bIns="185553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979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979"/>
            <a:ext cx="91211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979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2337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hdr="0" ftr="0" dt="0"/>
  <p:txStyles>
    <p:titleStyle>
      <a:lvl1pPr algn="ctr" defTabSz="3092337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159614" indent="-1159614" algn="l" defTabSz="3092337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12520" indent="-966367" algn="l" defTabSz="3092337" rtl="0" eaLnBrk="1" latinLnBrk="0" hangingPunct="1">
        <a:spcBef>
          <a:spcPct val="20000"/>
        </a:spcBef>
        <a:buFont typeface="Arial" pitchFamily="34" charset="0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65418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11583" indent="-773093" algn="l" defTabSz="3092337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57766" indent="-773093" algn="l" defTabSz="3092337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3932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50092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96258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142426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180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337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502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675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0844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7012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3171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9341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60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20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81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41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9516" indent="-1159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5388" indent="-11004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7128" indent="-11863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0769" indent="-10682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4940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0978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7026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3076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9113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057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092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131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178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0223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6264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2320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8358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56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137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704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27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9250" indent="-11592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859" indent="-11002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6324" indent="-1186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9711" indent="-10680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3613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9295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4982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0668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6347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697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1370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7048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2735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8424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4099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9797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5472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533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064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596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12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982" indent="-11589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334" indent="-10999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5516" indent="-11858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8658" indent="-10677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229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7609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2935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826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358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339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0648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5969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1293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6621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1941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7274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2590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9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99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488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9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711" indent="-1158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805" indent="-10997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4708" indent="-11855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7603" indent="-10675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0968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5921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0890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5856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0811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975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926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4884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9855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4823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9778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4752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9707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61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92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38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84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446" indent="-1158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277" indent="-1099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900" indent="-1185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6549" indent="-10672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9640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4239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8843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3449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8047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614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206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3805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8413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3019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7613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2229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6825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2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84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27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69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174" indent="-1158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748" indent="-10991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099" indent="-11850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5492" indent="-10670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8318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2552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6795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1044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5283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25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8482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2726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697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1219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545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9710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3945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8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77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16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55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903" indent="-11579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223" indent="-10989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2289" indent="-1184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4438" indent="-10667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6988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0869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4753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8644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2518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891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762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1647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5533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9422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3295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7188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1066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5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70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05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40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634" indent="-1157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694" indent="-10986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1487" indent="-11844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3380" indent="-10665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5664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9182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2709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6240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9752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532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044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0566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409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761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113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4668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8188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179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632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94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265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363" indent="-1157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167" indent="-10984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0685" indent="-1184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2323" indent="-10662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4342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7499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0670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3832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6989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172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6323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9488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2654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5818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8975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2149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5306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28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560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84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12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099" indent="-1157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0641" indent="-109817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9880" indent="-1183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21272" indent="-1066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73020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15814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8628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1431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4223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8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5608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84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12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4014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6815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2426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2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48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73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97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828" indent="-1156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0107" indent="-1097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9076" indent="-1183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0212" indent="-10657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1695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4131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6584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9032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1463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447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888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733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977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2218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4659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711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9549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208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416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62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83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558" indent="-11565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582" indent="-109766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8273" indent="-11833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9160" indent="-10655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0370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2452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4538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6632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8701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087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167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625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833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0420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2501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459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667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6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50296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17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34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5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68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292" indent="-11562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055" indent="-1097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7469" indent="-1183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8104" indent="-10652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9048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077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250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423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5944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729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3451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517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6898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8626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034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207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3793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r">
              <a:defRPr sz="5249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13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27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40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54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024" indent="-11560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58526" indent="-10971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6668" indent="-11828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17052" indent="-106504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67727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09087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0458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1831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3181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36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732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4093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5455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682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818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9557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0918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988" tIns="184923" rIns="369988" bIns="18492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988" tIns="184923" rIns="369988" bIns="18492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25"/>
            <a:ext cx="67208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25"/>
            <a:ext cx="91211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83" tIns="154082" rIns="308283" bIns="154082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hf hdr="0" ftr="0" dt="0"/>
  <p:txStyles>
    <p:titleStyle>
      <a:lvl1pPr algn="l" defTabSz="3082013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753" indent="-1155753" algn="l" defTabSz="3082013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504123" indent="-963137" algn="l" defTabSz="3082013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2497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93510" indent="-770509" algn="l" defTabSz="3082013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4526" indent="-770509" algn="l" defTabSz="3082013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5522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16531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57530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98545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006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013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3014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4022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5026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6028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7041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8045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900" tIns="184878" rIns="369900" bIns="18487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900" tIns="184878" rIns="369900" bIns="18487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46"/>
            <a:ext cx="67208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46"/>
            <a:ext cx="91211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09" tIns="154045" rIns="308209" bIns="154045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</p:sldLayoutIdLst>
  <p:hf hdr="0" ftr="0" dt="0"/>
  <p:txStyles>
    <p:titleStyle>
      <a:lvl1pPr algn="l" defTabSz="3081297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484" indent="-1155484" algn="l" defTabSz="3081297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503538" indent="-962914" algn="l" defTabSz="3081297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1601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92254" indent="-770327" algn="l" defTabSz="3081297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2908" indent="-770327" algn="l" defTabSz="3081297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3552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14196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54831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95495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645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1297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1934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2586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3231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3871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4525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5168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028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05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0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11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5217" indent="-11552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6945" indent="-10963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4256" indent="-1181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3893" indent="-10643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3764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04045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44341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84630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24908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283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0577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0855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1151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1431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1717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2012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2298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399982"/>
            <a:ext cx="25923241" cy="23758164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243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243"/>
            <a:ext cx="91211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243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3079863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4946" indent="-1154946" algn="l" defTabSz="3079863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02375" indent="-962462" algn="l" defTabSz="3079863" rtl="0" eaLnBrk="1" latinLnBrk="0" hangingPunct="1">
        <a:spcBef>
          <a:spcPct val="20000"/>
        </a:spcBef>
        <a:buFont typeface="Arial" pitchFamily="34" charset="0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49803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89744" indent="-769969" algn="l" defTabSz="3079863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29675" indent="-769969" algn="l" defTabSz="3079863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9601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09521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49447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89383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924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9863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9778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9711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9640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9559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9498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9422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5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>
                <a:sym typeface="Myriad Pro Bold Cond" charset="0"/>
              </a:rPr>
              <a:t>第二層</a:t>
            </a:r>
          </a:p>
          <a:p>
            <a:pPr lvl="2"/>
            <a:r>
              <a:rPr lang="zh-TW" altLang="en-US">
                <a:sym typeface="Myriad Pro Bold Cond" charset="0"/>
              </a:rPr>
              <a:t>第三層</a:t>
            </a:r>
          </a:p>
          <a:p>
            <a:pPr lvl="3"/>
            <a:r>
              <a:rPr lang="zh-TW" altLang="en-US">
                <a:sym typeface="Myriad Pro Bold Cond" charset="0"/>
              </a:rPr>
              <a:t>第四層</a:t>
            </a:r>
          </a:p>
          <a:p>
            <a:pPr lvl="4"/>
            <a:r>
              <a:rPr lang="zh-TW" altLang="en-US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769788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539569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309350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079142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347108" indent="-1347108" algn="l" rtl="0" eaLnBrk="1" fontAlgn="base" hangingPunct="1">
        <a:spcBef>
          <a:spcPts val="2381"/>
        </a:spcBef>
        <a:spcAft>
          <a:spcPct val="0"/>
        </a:spcAft>
        <a:buSzPct val="120000"/>
        <a:buFont typeface="Lucida Grande" charset="0"/>
        <a:buChar char="▪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330735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46403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4575939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570923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6479019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248803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01859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8788360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1pPr>
      <a:lvl2pPr marL="769788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2pPr>
      <a:lvl3pPr marL="1539569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3pPr>
      <a:lvl4pPr marL="2309350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4pPr>
      <a:lvl5pPr marL="3079142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5pPr>
      <a:lvl6pPr marL="3848907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6pPr>
      <a:lvl7pPr marL="4618703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7pPr>
      <a:lvl8pPr marL="5388486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8pPr>
      <a:lvl9pPr marL="6158274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92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842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76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68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4407" indent="-11544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5368" indent="-10956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846" indent="-11811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0737" indent="-10635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9802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9006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8225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7440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6637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213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842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7629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684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6049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525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447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3673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88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77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65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54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4141" indent="-11541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843" indent="-10953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044" indent="-11808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9684" indent="-10633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8482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7328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6183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5044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3884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853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7706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6551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5401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4257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3098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1958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0803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84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698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54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39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3873" indent="-1153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318" indent="-10951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0242" indent="-11806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8630" indent="-10630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7162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5649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4148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2646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1131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49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98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5478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3963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2460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094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944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7933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7" y="1441660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7" y="8399982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26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164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26"/>
            <a:ext cx="91211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164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26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6914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ctr" defTabSz="1538141" rtl="0" eaLnBrk="1" fontAlgn="base" hangingPunct="1">
        <a:spcBef>
          <a:spcPct val="0"/>
        </a:spcBef>
        <a:spcAft>
          <a:spcPct val="0"/>
        </a:spcAft>
        <a:defRPr sz="14996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538141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076270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4614399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152529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153601" indent="-1153601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832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499464" indent="-961339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9413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3845319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332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383461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6914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6921594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6914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8459726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97859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35986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74123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141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27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4399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2529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067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8795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6931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5066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778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55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33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10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3333" indent="-11533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3268" indent="-1094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8632" indent="-1180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6528" indent="-10625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4524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2293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0078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7855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5623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781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5552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332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1096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887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6645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4421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219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130" tIns="184478" rIns="369130" bIns="18447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130" tIns="184478" rIns="369130" bIns="18447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682"/>
            <a:ext cx="67208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682"/>
            <a:ext cx="91211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7568" tIns="153711" rIns="307568" bIns="15371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hf hdr="0" ftr="0" dt="0"/>
  <p:txStyles>
    <p:titleStyle>
      <a:lvl1pPr algn="l" defTabSz="3074830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3067" indent="-1153067" algn="l" defTabSz="3074830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498301" indent="-960888" algn="l" defTabSz="3074830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43525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80946" indent="-768705" algn="l" defTabSz="3074830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18366" indent="-768705" algn="l" defTabSz="3074830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55782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93196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30606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68030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425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83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225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9665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7077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4491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1911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9329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706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411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1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82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2795" indent="-11527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2219" indent="-1094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7029" indent="-11795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4425" indent="-10620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1889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8935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6008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3068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0114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064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11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1172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8229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529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2339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9402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6457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368960" tIns="184395" rIns="368960" bIns="184395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399982"/>
            <a:ext cx="25923241" cy="23758164"/>
          </a:xfrm>
          <a:prstGeom prst="rect">
            <a:avLst/>
          </a:prstGeom>
        </p:spPr>
        <p:txBody>
          <a:bodyPr vert="horz" lIns="368960" tIns="184395" rIns="368960" bIns="184395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84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84"/>
            <a:ext cx="91211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84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r">
              <a:defRPr sz="4164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</p:sldLayoutIdLst>
  <p:hf hdr="0" ftr="0" dt="0"/>
  <p:txStyles>
    <p:titleStyle>
      <a:lvl1pPr algn="ctr" defTabSz="1536709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2524" indent="-1152524" algn="l" defTabSz="1536709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497135" indent="-960439" algn="l" defTabSz="1536709" rtl="0" eaLnBrk="1" latinLnBrk="0" hangingPunct="1">
        <a:spcBef>
          <a:spcPct val="20000"/>
        </a:spcBef>
        <a:buFont typeface="Arial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41737" indent="-768345" algn="l" defTabSz="1536709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78438" indent="-768345" algn="l" defTabSz="1536709" rtl="0" eaLnBrk="1" latinLnBrk="0" hangingPunct="1">
        <a:spcBef>
          <a:spcPct val="20000"/>
        </a:spcBef>
        <a:buFont typeface="Arial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15142" indent="-768345" algn="l" defTabSz="1536709" rtl="0" eaLnBrk="1" latinLnBrk="0" hangingPunct="1">
        <a:spcBef>
          <a:spcPct val="20000"/>
        </a:spcBef>
        <a:buFont typeface="Arial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1838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88532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25227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61935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709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3396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0098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6797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3494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0188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6895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3589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63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26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902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53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2256" indent="-11522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1173" indent="-1093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5430" indent="-11789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2323" indent="-10615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9254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5587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1935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8281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4617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355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2675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9020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5363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1703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8036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4384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0722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9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195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7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39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985" indent="-1151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648" indent="-10933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4630" indent="-11786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1273" indent="-10613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7939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3912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9902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5890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1863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99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95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7947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3929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9911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5889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1877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785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63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12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686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24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718" indent="-11517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123" indent="-10930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828" indent="-11783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0224" indent="-10610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6618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2236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7869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3497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9113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636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243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6868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2498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8124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3741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9367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4992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28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052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57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10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451" indent="-11514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598" indent="-10928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030" indent="-1178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9174" indent="-10608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5303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0562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5836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1107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6362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28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0528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579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1062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633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158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6862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212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49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981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47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963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179" indent="-11511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073" indent="-10925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2229" indent="-11778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8128" indent="-1060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3983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8885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3804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8716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3614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922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816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4724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9630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4539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9442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4358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9263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45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90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36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81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911" indent="-11509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8548" indent="-10923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1428" indent="-1177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7078" indent="-10603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2672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7213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1775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6327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0867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565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099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3651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8195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275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7294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185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6403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758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758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758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588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588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8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75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13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52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347" indent="-1150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7438" indent="-10917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9750" indent="-1176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4886" indent="-10598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9901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3707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7496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1309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5085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811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7588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1395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5202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8987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2801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6579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0394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687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687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687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4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68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03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37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076" indent="-11500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914" indent="-10915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950" indent="-1176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3837" indent="-10595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8588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2037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5465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8919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2337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455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877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0324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3775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7201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0658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4076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7530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570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5702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5702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570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570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8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57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856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13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632" indent="-11496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053" indent="-10910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625" indent="-11762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2083" indent="-10591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414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9270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2108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4958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7796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857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702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561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399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4243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7101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9923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2786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13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62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93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24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837" indent="-1149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453" indent="-10912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227" indent="-1176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2883" indent="-10593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7412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0521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3647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6768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9881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136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240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936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2474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5601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8708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183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495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77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55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82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10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568" indent="-11495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928" indent="-10910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429" indent="-1176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1833" indent="-10590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096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8851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1619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4385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7140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776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522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291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043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3809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6566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9332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2090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41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48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721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96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297" indent="-11492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403" indent="-10907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6628" indent="-1175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0790" indent="-10588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4781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7179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9592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1997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4392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419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805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7216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9615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2022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4417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6830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9231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06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40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61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81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027" indent="-11490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878" indent="-1090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828" indent="-11756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9744" indent="-10585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3469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5506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7563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9607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1647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060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097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6143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8182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0235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2273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4329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6371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170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337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50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67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756" indent="-11487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353" indent="-10902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030" indent="-1175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8694" indent="-10583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2157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3835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5531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7224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8903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704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3379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5072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6753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8448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0128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1825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3513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13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26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40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53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493" indent="-11484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828" indent="-1089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4229" indent="-11750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7648" indent="-10580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0841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2161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3505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4843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6162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347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2663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4000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5322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6658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7986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9325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0659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099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1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292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38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222" indent="-11482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306" indent="-10897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3434" indent="-11748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6600" indent="-1057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9526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0491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1480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2458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3423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990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947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2928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3893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4878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5841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6829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7803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  <p:sldLayoutId id="2147484523" r:id="rId2"/>
    <p:sldLayoutId id="2147484524" r:id="rId3"/>
    <p:sldLayoutId id="2147484525" r:id="rId4"/>
    <p:sldLayoutId id="2147484526" r:id="rId5"/>
    <p:sldLayoutId id="2147484527" r:id="rId6"/>
    <p:sldLayoutId id="2147484528" r:id="rId7"/>
    <p:sldLayoutId id="2147484529" r:id="rId8"/>
    <p:sldLayoutId id="2147484530" r:id="rId9"/>
    <p:sldLayoutId id="2147484531" r:id="rId10"/>
    <p:sldLayoutId id="21474845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06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12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1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24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7953" indent="-11479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2785" indent="-108949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2636" indent="-1174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5559" indent="-10576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8217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58824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89451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0071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0682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633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23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185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2463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309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3701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4329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494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4" r:id="rId1"/>
    <p:sldLayoutId id="2147484535" r:id="rId2"/>
    <p:sldLayoutId id="2147484536" r:id="rId3"/>
    <p:sldLayoutId id="2147484537" r:id="rId4"/>
    <p:sldLayoutId id="2147484538" r:id="rId5"/>
    <p:sldLayoutId id="2147484539" r:id="rId6"/>
    <p:sldLayoutId id="2147484540" r:id="rId7"/>
    <p:sldLayoutId id="2147484541" r:id="rId8"/>
    <p:sldLayoutId id="2147484542" r:id="rId9"/>
    <p:sldLayoutId id="2147484543" r:id="rId10"/>
    <p:sldLayoutId id="214748454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38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766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4149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53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5375" indent="-12853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11239" indent="-12199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2316" indent="-1315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2477" indent="-11842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1901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5731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9563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3392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7223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3831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7660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41492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532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915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8298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6813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10646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4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4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33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671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400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34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5020" indent="-12850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10550" indent="-12195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1262" indent="-131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1095" indent="-11838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0170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3528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6887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0246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3605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335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6716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4007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3437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6795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8015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3517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06876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  <p:sldLayoutId id="2147484558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128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577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866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15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4669" indent="-12846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9860" indent="-12192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30208" indent="-1314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19714" indent="-11835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98435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8011325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4210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7099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9989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288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5776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866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1551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443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7331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021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03105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24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48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72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96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4314" indent="-12843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9168" indent="-1218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9156" indent="-13140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8334" indent="-11832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6706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9118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1533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3954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6373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2413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4835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7252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9668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2081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4506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6919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9335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19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389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584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778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964" indent="-12839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8478" indent="-12185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8104" indent="-1313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6956" indent="-11829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4975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6915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8860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0810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2754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1941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3896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584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7782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9727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1677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362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5571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14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295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44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58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612" indent="-12836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7789" indent="-12182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7048" indent="-13133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5575" indent="-11825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3240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4711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6187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7663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9140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147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295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4426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589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737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885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0326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1803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9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20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30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40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258" indent="-1283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7100" indent="-12179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5996" indent="-13129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4196" indent="-11822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1509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2511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3516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4519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5526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997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2013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301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401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5017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6028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7030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803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5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10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15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21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2906" indent="-12829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6409" indent="-12175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4942" indent="-1312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2818" indent="-11819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9778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0309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0841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1376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1913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52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1071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1599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2131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266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3207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373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4270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0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013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018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02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2556" indent="-12825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5719" indent="-12172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3888" indent="-13122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1436" indent="-11816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8046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8110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8168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8237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8303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051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013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0186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0251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0308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0384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044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0509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768094" y="1390279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47"/>
            <a:ext cx="26420606" cy="2796405"/>
          </a:xfrm>
          <a:prstGeom prst="rect">
            <a:avLst/>
          </a:prstGeom>
        </p:spPr>
        <p:txBody>
          <a:bodyPr vert="horz" lIns="410428" tIns="205198" rIns="410428" bIns="205198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85723" y="32898341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2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580563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2" r:id="rId10"/>
    <p:sldLayoutId id="2147484643" r:id="rId11"/>
    <p:sldLayoutId id="2147484644" r:id="rId12"/>
    <p:sldLayoutId id="2147484645" r:id="rId13"/>
  </p:sldLayoutIdLst>
  <p:hf hdr="0" ftr="0" dt="0"/>
  <p:txStyles>
    <p:titleStyle>
      <a:lvl1pPr algn="l" defTabSz="1709586" rtl="0" eaLnBrk="1" latinLnBrk="0" hangingPunct="1">
        <a:spcBef>
          <a:spcPct val="0"/>
        </a:spcBef>
        <a:buNone/>
        <a:defRPr sz="13579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282202" indent="-1282202" algn="l" defTabSz="1709586" rtl="0" eaLnBrk="1" latinLnBrk="0" hangingPunct="1">
        <a:spcBef>
          <a:spcPct val="20000"/>
        </a:spcBef>
        <a:buFont typeface="Arial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78094" indent="-1068500" algn="l" defTabSz="1709586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73982" indent="-854790" algn="l" defTabSz="1709586" rtl="0" eaLnBrk="1" latinLnBrk="0" hangingPunct="1">
        <a:spcBef>
          <a:spcPct val="20000"/>
        </a:spcBef>
        <a:buFont typeface="Arial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83575" indent="-854790" algn="l" defTabSz="1709586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93165" indent="-854790" algn="l" defTabSz="1709586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402760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112350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821946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531537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9586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919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877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8368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795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7562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715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7674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55" r:id="rId9"/>
    <p:sldLayoutId id="2147484656" r:id="rId10"/>
    <p:sldLayoutId id="21474846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91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82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736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648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850" indent="-1281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4340" indent="-121657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1786" indent="-1311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8679" indent="-11809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4591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3709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2831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1957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1085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9114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8249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7366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6488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5606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474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386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72982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864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73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59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46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496" indent="-128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3652" indent="-12162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0737" indent="-1311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7298" indent="-11806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2863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1506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0162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8821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7475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864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7308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595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4605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3257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1922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056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9221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818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63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45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27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146" indent="-12811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2962" indent="-1215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9687" indent="-13107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5923" indent="-11802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1133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9311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7492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5681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3867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818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6369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4544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2727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0905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910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7275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5463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3" r:id="rId1"/>
    <p:sldLayoutId id="2147484684" r:id="rId2"/>
    <p:sldLayoutId id="2147484685" r:id="rId3"/>
    <p:sldLayoutId id="2147484686" r:id="rId4"/>
    <p:sldLayoutId id="2147484687" r:id="rId5"/>
    <p:sldLayoutId id="2147484688" r:id="rId6"/>
    <p:sldLayoutId id="2147484689" r:id="rId7"/>
    <p:sldLayoutId id="2147484690" r:id="rId8"/>
    <p:sldLayoutId id="2147484691" r:id="rId9"/>
    <p:sldLayoutId id="2147484692" r:id="rId10"/>
    <p:sldLayoutId id="21474846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77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54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31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084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794" indent="-1280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2272" indent="-1215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8637" indent="-13104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4548" indent="-11799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940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711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4829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254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0264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7710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5427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3135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0848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8554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6282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3987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1701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5" r:id="rId1"/>
    <p:sldLayoutId id="2147484696" r:id="rId2"/>
    <p:sldLayoutId id="2147484697" r:id="rId3"/>
    <p:sldLayoutId id="2147484698" r:id="rId4"/>
    <p:sldLayoutId id="2147484699" r:id="rId5"/>
    <p:sldLayoutId id="2147484700" r:id="rId6"/>
    <p:sldLayoutId id="2147484701" r:id="rId7"/>
    <p:sldLayoutId id="2147484702" r:id="rId8"/>
    <p:sldLayoutId id="2147484703" r:id="rId9"/>
    <p:sldLayoutId id="2147484704" r:id="rId10"/>
    <p:sldLayoutId id="21474847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724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44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17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89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442" indent="-12804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1582" indent="-121524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7590" indent="-13100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3170" indent="-11796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7678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4918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2163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9409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6656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7242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4487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1727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8971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6208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3463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0700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7945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67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35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031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70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088" indent="-1280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0895" indent="-1214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6540" indent="-13097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1796" indent="-11793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5949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2722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9498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6274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3049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677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3549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0317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709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3860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0645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741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4188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253525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9" r:id="rId1"/>
    <p:sldLayoutId id="2147484720" r:id="rId2"/>
    <p:sldLayoutId id="2147484721" r:id="rId3"/>
    <p:sldLayoutId id="2147484722" r:id="rId4"/>
    <p:sldLayoutId id="2147484723" r:id="rId5"/>
    <p:sldLayoutId id="2147484724" r:id="rId6"/>
    <p:sldLayoutId id="2147484725" r:id="rId7"/>
    <p:sldLayoutId id="2147484726" r:id="rId8"/>
    <p:sldLayoutId id="2147484727" r:id="rId9"/>
    <p:sldLayoutId id="2147484728" r:id="rId10"/>
    <p:sldLayoutId id="2147484729" r:id="rId11"/>
    <p:sldLayoutId id="2147484730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63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26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89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5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9734" indent="-12797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0212" indent="-1214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5490" indent="-1309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00419" indent="-11789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74222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80525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6832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3139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9446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6304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2607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8907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5214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1515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7831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4125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0433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58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16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74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33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9384" indent="-12793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9520" indent="-1214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4440" indent="-13089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9044" indent="-1178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2495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8327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4168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0007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5845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5835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167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7499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3337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917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5016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0842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46677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1020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1020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1020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208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208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510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02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53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04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836" indent="-12788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8450" indent="-12137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800" indent="-1308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910" indent="-11781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813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4918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0014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5124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0217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5103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0208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5312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0413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5520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0625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5721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40829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  <p:sldLayoutId id="2147484759" r:id="rId4"/>
    <p:sldLayoutId id="2147484760" r:id="rId5"/>
    <p:sldLayoutId id="2147484761" r:id="rId6"/>
    <p:sldLayoutId id="2147484762" r:id="rId7"/>
    <p:sldLayoutId id="2147484763" r:id="rId8"/>
    <p:sldLayoutId id="2147484764" r:id="rId9"/>
    <p:sldLayoutId id="2147484765" r:id="rId10"/>
    <p:sldLayoutId id="214748476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489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979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46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95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680" indent="-12786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8145" indent="-1213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340" indent="-13082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292" indent="-11780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047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3945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8839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3740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8640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4896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9798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468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958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447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9383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4276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9171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72" r:id="rId5"/>
    <p:sldLayoutId id="2147484773" r:id="rId6"/>
    <p:sldLayoutId id="2147484774" r:id="rId7"/>
    <p:sldLayoutId id="2147484775" r:id="rId8"/>
    <p:sldLayoutId id="2147484776" r:id="rId9"/>
    <p:sldLayoutId id="2147484777" r:id="rId10"/>
    <p:sldLayoutId id="214748477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44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88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32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77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327" indent="-1278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7458" indent="-1213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1291" indent="-13079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4919" indent="-11776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7324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1749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6178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0612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5040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443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8858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3278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7710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213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6567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099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542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  <p:sldLayoutId id="2147484791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396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792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18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583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973" indent="-12779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96772" indent="-12129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0241" indent="-13075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93542" indent="-11773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65600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69558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3516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7482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1443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3960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7922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1875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5834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9789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3758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27707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1673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64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6459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64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459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459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323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64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969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29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425" indent="-12774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5703" indent="-12123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8601" indent="-13069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1414" indent="-11768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2915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6144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9367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2600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5821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323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6459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969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2915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6145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9371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22597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5826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55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5524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55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7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55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82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10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073" indent="-12770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5019" indent="-12120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557" indent="-1306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0040" indent="-11765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1191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3957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6710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9476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2225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762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5524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8284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1041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3802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6559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9318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2079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5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51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76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0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915" indent="-127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4714" indent="-12119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097" indent="-1306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9426" indent="-11764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0431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2978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5538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8095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0651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556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5110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7659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0214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2762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5322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7869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0426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0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41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62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8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564" indent="-12765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4029" indent="-1211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6052" indent="-13061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8054" indent="-11760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8710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0789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2880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4968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7055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087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4174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6252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8339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0418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2516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4592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16681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161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32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48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646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211" indent="-12762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3344" indent="-1211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5005" indent="-13057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6682" indent="-11757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6990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8599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022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184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346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1619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3236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4847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6465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8079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9708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1313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12936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3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115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22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344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45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5859" indent="-1275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2656" indent="-1210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3956" indent="-13054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5309" indent="-11754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5267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6410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7562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8715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9866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115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2299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344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4594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5741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690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8038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9192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2"/>
            <a:ext cx="25923241" cy="4158302"/>
          </a:xfrm>
          <a:prstGeom prst="rect">
            <a:avLst/>
          </a:prstGeom>
        </p:spPr>
        <p:txBody>
          <a:bodyPr vert="horz" lIns="0" tIns="204140" rIns="0" bIns="20414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6800120"/>
            <a:ext cx="25923241" cy="25358151"/>
          </a:xfrm>
          <a:prstGeom prst="rect">
            <a:avLst/>
          </a:prstGeom>
        </p:spPr>
        <p:txBody>
          <a:bodyPr vert="horz" lIns="408220" tIns="204140" rIns="408220" bIns="20414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838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838"/>
            <a:ext cx="91211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838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00838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hf hdr="0" ftr="0" dt="0"/>
  <p:txStyles>
    <p:titleStyle>
      <a:lvl1pPr algn="ctr" defTabSz="3400838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275314" indent="-1275314" algn="l" defTabSz="3400838" rtl="0" eaLnBrk="1" latinLnBrk="0" hangingPunct="1">
        <a:spcBef>
          <a:spcPct val="20000"/>
        </a:spcBef>
        <a:buFont typeface="Arial" pitchFamily="34" charset="0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63185" indent="-1062790" algn="l" defTabSz="3400838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51051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51463" indent="-850194" algn="l" defTabSz="3400838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51891" indent="-850194" algn="l" defTabSz="3400838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52307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52726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53148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453564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0419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0838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1262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1681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2099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2515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2933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3356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3" r:id="rId7"/>
    <p:sldLayoutId id="2147484884" r:id="rId8"/>
    <p:sldLayoutId id="2147484885" r:id="rId9"/>
    <p:sldLayoutId id="2147484886" r:id="rId10"/>
    <p:sldLayoutId id="214748488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02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04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06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08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5155" indent="-12751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1284" indent="-1210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1867" indent="-13046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2566" indent="-11747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1825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2034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2251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2472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2685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0212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0429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0635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0852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1060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1286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1489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5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3" r:id="rId5"/>
    <p:sldLayoutId id="2147484894" r:id="rId6"/>
    <p:sldLayoutId id="2147484895" r:id="rId7"/>
    <p:sldLayoutId id="2147484896" r:id="rId8"/>
    <p:sldLayoutId id="2147484897" r:id="rId9"/>
    <p:sldLayoutId id="2147484898" r:id="rId10"/>
    <p:sldLayoutId id="214748489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97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949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92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89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803" indent="-127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0598" indent="-1209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0821" indent="-13043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1198" indent="-11744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0106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9847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9598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9351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9095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9744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9495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9233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8984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8723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8482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8217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7965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92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85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78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71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449" indent="-1274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9913" indent="-12095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9775" indent="-1303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9824" indent="-11741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8386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7661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6944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6226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5507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9275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8557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7833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7112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6387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5676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4946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4223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88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76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643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524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097" indent="-12740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9226" indent="-1209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8730" indent="-1303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8457" indent="-11738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6666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5478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4290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3104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1920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8808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7626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643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524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405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2874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1673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0484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5" r:id="rId1"/>
    <p:sldLayoutId id="2147484926" r:id="rId2"/>
    <p:sldLayoutId id="2147484927" r:id="rId3"/>
    <p:sldLayoutId id="2147484928" r:id="rId4"/>
    <p:sldLayoutId id="2147484929" r:id="rId5"/>
    <p:sldLayoutId id="2147484930" r:id="rId6"/>
    <p:sldLayoutId id="2147484931" r:id="rId7"/>
    <p:sldLayoutId id="2147484932" r:id="rId8"/>
    <p:sldLayoutId id="2147484933" r:id="rId9"/>
    <p:sldLayoutId id="2147484934" r:id="rId10"/>
    <p:sldLayoutId id="214748493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8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66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50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33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749" indent="-12737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8540" indent="-12089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7685" indent="-1303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7090" indent="-11735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4949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3292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1635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9986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8331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833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6691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502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3371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1717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006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839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86746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7" r:id="rId1"/>
    <p:sldLayoutId id="2147484938" r:id="rId2"/>
    <p:sldLayoutId id="2147484939" r:id="rId3"/>
    <p:sldLayoutId id="2147484940" r:id="rId4"/>
    <p:sldLayoutId id="2147484941" r:id="rId5"/>
    <p:sldLayoutId id="2147484942" r:id="rId6"/>
    <p:sldLayoutId id="2147484943" r:id="rId7"/>
    <p:sldLayoutId id="2147484944" r:id="rId8"/>
    <p:sldLayoutId id="2147484945" r:id="rId9"/>
    <p:sldLayoutId id="2147484946" r:id="rId10"/>
    <p:sldLayoutId id="214748494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78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57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36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15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399" indent="-12733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7854" indent="-12085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6637" indent="-13028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5723" indent="-11731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3231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1104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8987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6867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4745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7873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5758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3627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1505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9381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7265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5132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83007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9" r:id="rId1"/>
    <p:sldLayoutId id="2147484950" r:id="rId2"/>
    <p:sldLayoutId id="2147484951" r:id="rId3"/>
    <p:sldLayoutId id="2147484952" r:id="rId4"/>
    <p:sldLayoutId id="2147484953" r:id="rId5"/>
    <p:sldLayoutId id="2147484954" r:id="rId6"/>
    <p:sldLayoutId id="2147484955" r:id="rId7"/>
    <p:sldLayoutId id="2147484956" r:id="rId8"/>
    <p:sldLayoutId id="2147484957" r:id="rId9"/>
    <p:sldLayoutId id="2147484958" r:id="rId10"/>
    <p:sldLayoutId id="214748495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74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48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22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96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052" indent="-12730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7170" indent="-1208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5591" indent="-1302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4353" indent="-11728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1516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8919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6336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3748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1160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7404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4825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2226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9639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7047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4464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1862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9271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1" r:id="rId1"/>
    <p:sldLayoutId id="2147484962" r:id="rId2"/>
    <p:sldLayoutId id="2147484963" r:id="rId3"/>
    <p:sldLayoutId id="2147484964" r:id="rId4"/>
    <p:sldLayoutId id="2147484965" r:id="rId5"/>
    <p:sldLayoutId id="2147484966" r:id="rId6"/>
    <p:sldLayoutId id="2147484967" r:id="rId7"/>
    <p:sldLayoutId id="2147484968" r:id="rId8"/>
    <p:sldLayoutId id="2147484969" r:id="rId9"/>
    <p:sldLayoutId id="2147484970" r:id="rId10"/>
    <p:sldLayoutId id="214748497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693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38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08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77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705" indent="-1272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6488" indent="-1207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4545" indent="-13021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2985" indent="-11725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9797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6734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3686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0628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7576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938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3891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0824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7770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4711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1664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8593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5537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290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4974" r:id="rId2"/>
    <p:sldLayoutId id="2147484975" r:id="rId3"/>
    <p:sldLayoutId id="2147484976" r:id="rId4"/>
    <p:sldLayoutId id="2147484977" r:id="rId5"/>
    <p:sldLayoutId id="2147484978" r:id="rId6"/>
    <p:sldLayoutId id="2147484979" r:id="rId7"/>
    <p:sldLayoutId id="2147484980" r:id="rId8"/>
    <p:sldLayoutId id="2147484981" r:id="rId9"/>
    <p:sldLayoutId id="2147484982" r:id="rId10"/>
    <p:sldLayoutId id="214748498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646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29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942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59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353" indent="-1272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5804" indent="-12075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3506" indent="-13018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1617" indent="-11722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8081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4552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1036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7513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3992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467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2956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9422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5904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2375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8867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5325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1804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5" r:id="rId1"/>
    <p:sldLayoutId id="2147484986" r:id="rId2"/>
    <p:sldLayoutId id="2147484987" r:id="rId3"/>
    <p:sldLayoutId id="2147484988" r:id="rId4"/>
    <p:sldLayoutId id="2147484989" r:id="rId5"/>
    <p:sldLayoutId id="2147484990" r:id="rId6"/>
    <p:sldLayoutId id="2147484991" r:id="rId7"/>
    <p:sldLayoutId id="2147484992" r:id="rId8"/>
    <p:sldLayoutId id="2147484993" r:id="rId9"/>
    <p:sldLayoutId id="2147484994" r:id="rId10"/>
    <p:sldLayoutId id="2147484995" r:id="rId11"/>
    <p:sldLayoutId id="2147484996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600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20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80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403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006" indent="-12720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5121" indent="-12072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92462" indent="-13014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70249" indent="-11718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36364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32372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8385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4399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0409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00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2026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8024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4038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0039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6063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206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8071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55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108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66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21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1656" indent="-12716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4440" indent="-12069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1418" indent="-13010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8880" indent="-11715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4648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0189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5734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1284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6830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5535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1089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6624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2171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7710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3263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8795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4336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50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01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52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03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1310" indent="-12713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3757" indent="-12065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0379" indent="-1300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7512" indent="-11712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2935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8006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3089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8169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3247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5069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0157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5226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0305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5376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0470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5532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0607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6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50296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24" r:id="rId3"/>
    <p:sldLayoutId id="2147485025" r:id="rId4"/>
    <p:sldLayoutId id="2147485026" r:id="rId5"/>
    <p:sldLayoutId id="2147485027" r:id="rId6"/>
    <p:sldLayoutId id="2147485028" r:id="rId7"/>
    <p:sldLayoutId id="2147485029" r:id="rId8"/>
    <p:sldLayoutId id="2147485030" r:id="rId9"/>
    <p:sldLayoutId id="2147485031" r:id="rId10"/>
    <p:sldLayoutId id="21474850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46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92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38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84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0962" indent="-1270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3076" indent="-12062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9335" indent="-1300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6147" indent="-11709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1223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5825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0443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5057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9668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4607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9224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3829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8436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3043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7672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2264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56878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r">
              <a:defRPr sz="6082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  <p:sldLayoutId id="2147485045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41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82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24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65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0610" indent="-1270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2392" indent="-1205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88293" indent="-13000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64783" indent="-1170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29508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23645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17795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1947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6090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4139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8291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2431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6573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0713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4875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9005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53147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6603" tIns="203363" rIns="406603" bIns="20336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6603" tIns="203363" rIns="406603" bIns="20336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05"/>
            <a:ext cx="67208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05"/>
            <a:ext cx="91211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791" tIns="169447" rIns="338791" bIns="16944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</p:sldLayoutIdLst>
  <p:hf hdr="0" ftr="0" dt="0"/>
  <p:txStyles>
    <p:titleStyle>
      <a:lvl1pPr algn="l" defTabSz="3387356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262" indent="-1270262" algn="l" defTabSz="3387356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2230" indent="-1058558" algn="l" defTabSz="3387356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34193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7871" indent="-846848" algn="l" defTabSz="3387356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21548" indent="-846848" algn="l" defTabSz="3387356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315221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8906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02585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6252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3675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7356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1034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471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8383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208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5742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942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6490" tIns="203308" rIns="406490" bIns="20330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6490" tIns="203308" rIns="406490" bIns="20330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20"/>
            <a:ext cx="67208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20"/>
            <a:ext cx="91211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697" tIns="169401" rIns="338697" bIns="16940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hf hdr="0" ftr="0" dt="0"/>
  <p:txStyles>
    <p:titleStyle>
      <a:lvl1pPr algn="l" defTabSz="3386423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914" indent="-1269914" algn="l" defTabSz="3386423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1475" indent="-1058265" algn="l" defTabSz="3386423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33028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6241" indent="-846616" algn="l" defTabSz="3386423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19452" indent="-846616" algn="l" defTabSz="3386423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312661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5878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9092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2296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3210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6423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9632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2848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6054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9284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2481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5696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274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54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82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098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9565" indent="-1269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0347" indent="-1204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5167" indent="-12989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0689" indent="-11696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24367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7110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9865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02614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95363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2746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5494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8236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0983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3727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6491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49221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1970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406265" tIns="203200" rIns="406265" bIns="20320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400219"/>
            <a:ext cx="25923241" cy="23758164"/>
          </a:xfrm>
          <a:prstGeom prst="rect">
            <a:avLst/>
          </a:prstGeom>
        </p:spPr>
        <p:txBody>
          <a:bodyPr vert="horz" lIns="406265" tIns="203200" rIns="406265" bIns="20320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10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10"/>
            <a:ext cx="91211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10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3" r:id="rId1"/>
    <p:sldLayoutId id="2147485084" r:id="rId2"/>
    <p:sldLayoutId id="2147485085" r:id="rId3"/>
    <p:sldLayoutId id="2147485086" r:id="rId4"/>
    <p:sldLayoutId id="2147485087" r:id="rId5"/>
    <p:sldLayoutId id="2147485088" r:id="rId6"/>
    <p:sldLayoutId id="2147485089" r:id="rId7"/>
    <p:sldLayoutId id="2147485090" r:id="rId8"/>
    <p:sldLayoutId id="2147485091" r:id="rId9"/>
    <p:sldLayoutId id="2147485092" r:id="rId10"/>
    <p:sldLayoutId id="2147485093" r:id="rId11"/>
  </p:sldLayoutIdLst>
  <p:hf hdr="0" ftr="0" dt="0"/>
  <p:txStyles>
    <p:titleStyle>
      <a:lvl1pPr algn="ctr" defTabSz="3384563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218" indent="-1269218" algn="l" defTabSz="3384563" rtl="0" eaLnBrk="1" latinLnBrk="0" hangingPunct="1">
        <a:spcBef>
          <a:spcPct val="20000"/>
        </a:spcBef>
        <a:buFont typeface="Arial" pitchFamily="34" charset="0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49960" indent="-1057679" algn="l" defTabSz="3384563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30695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22979" indent="-846148" algn="l" defTabSz="3384563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15261" indent="-846148" algn="l" defTabSz="3384563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07539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99823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2105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84377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2281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4563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6839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9121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1399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3697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45962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38243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5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>
                <a:sym typeface="Myriad Pro Bold Cond" charset="0"/>
              </a:rPr>
              <a:t>第二層</a:t>
            </a:r>
          </a:p>
          <a:p>
            <a:pPr lvl="2"/>
            <a:r>
              <a:rPr lang="zh-TW" altLang="en-US">
                <a:sym typeface="Myriad Pro Bold Cond" charset="0"/>
              </a:rPr>
              <a:t>第三層</a:t>
            </a:r>
          </a:p>
          <a:p>
            <a:pPr lvl="3"/>
            <a:r>
              <a:rPr lang="zh-TW" altLang="en-US">
                <a:sym typeface="Myriad Pro Bold Cond" charset="0"/>
              </a:rPr>
              <a:t>第四層</a:t>
            </a:r>
          </a:p>
          <a:p>
            <a:pPr lvl="4"/>
            <a:r>
              <a:rPr lang="zh-TW" altLang="en-US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845918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691816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537729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383634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480331" indent="-1480331" algn="l" rtl="0" eaLnBrk="1" fontAlgn="base" hangingPunct="1">
        <a:spcBef>
          <a:spcPts val="2625"/>
        </a:spcBef>
        <a:spcAft>
          <a:spcPct val="0"/>
        </a:spcAft>
        <a:buSzPct val="120000"/>
        <a:buFont typeface="Lucida Grande" charset="0"/>
        <a:buChar char="▪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56122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806591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5028452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6273820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7119719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965627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81153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965744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1pPr>
      <a:lvl2pPr marL="845918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2pPr>
      <a:lvl3pPr marL="1691816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537729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4pPr>
      <a:lvl5pPr marL="3383634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5pPr>
      <a:lvl6pPr marL="422953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6pPr>
      <a:lvl7pPr marL="5075439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7pPr>
      <a:lvl8pPr marL="5921351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8pPr>
      <a:lvl9pPr marL="676726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7" r:id="rId1"/>
    <p:sldLayoutId id="2147485108" r:id="rId2"/>
    <p:sldLayoutId id="2147485109" r:id="rId3"/>
    <p:sldLayoutId id="2147485110" r:id="rId4"/>
    <p:sldLayoutId id="2147485111" r:id="rId5"/>
    <p:sldLayoutId id="2147485112" r:id="rId6"/>
    <p:sldLayoutId id="2147485113" r:id="rId7"/>
    <p:sldLayoutId id="2147485114" r:id="rId8"/>
    <p:sldLayoutId id="2147485115" r:id="rId9"/>
    <p:sldLayoutId id="2147485116" r:id="rId10"/>
    <p:sldLayoutId id="214748511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13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27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404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540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8521" indent="-12685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8301" indent="-12039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2043" indent="-12978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6595" indent="-1168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923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057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193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3289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4640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1351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2704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4045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5400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6742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8111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9447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30799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08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177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26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35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8171" indent="-12681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7617" indent="-12035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1002" indent="-1297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5232" indent="-11683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7524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8405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9297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0182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1069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0887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177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2652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3535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441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5319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6189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2707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042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08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125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16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7821" indent="-12678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6934" indent="-12032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9960" indent="-12971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3868" indent="-11680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5815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6229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6658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7079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7497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0421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0847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1255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1678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2092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2531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2937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23354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7" y="1441660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7" y="8400243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58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583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58"/>
            <a:ext cx="91211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58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58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7499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ctr" defTabSz="1689955" rtl="0" eaLnBrk="1" fontAlgn="base" hangingPunct="1">
        <a:spcBef>
          <a:spcPct val="0"/>
        </a:spcBef>
        <a:spcAft>
          <a:spcPct val="0"/>
        </a:spcAft>
        <a:defRPr sz="16495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689955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379917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069861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759819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267475" indent="-1267475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79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746179" indent="-1056217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415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224883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997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914842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604791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929474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8470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74664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6460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955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9917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9861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9819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9767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9741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9683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9635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5" r:id="rId1"/>
    <p:sldLayoutId id="2147485156" r:id="rId2"/>
    <p:sldLayoutId id="2147485157" r:id="rId3"/>
    <p:sldLayoutId id="2147485158" r:id="rId4"/>
    <p:sldLayoutId id="2147485159" r:id="rId5"/>
    <p:sldLayoutId id="2147485160" r:id="rId6"/>
    <p:sldLayoutId id="2147485161" r:id="rId7"/>
    <p:sldLayoutId id="2147485162" r:id="rId8"/>
    <p:sldLayoutId id="2147485163" r:id="rId9"/>
    <p:sldLayoutId id="2147485164" r:id="rId10"/>
    <p:sldLayoutId id="214748516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949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898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84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79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7125" indent="-1267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5569" indent="-12026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7883" indent="-12964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1147" indent="-11673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2397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1881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1380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0871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0359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49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898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846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795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7443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6952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643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5916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5478" tIns="202823" rIns="405478" bIns="20282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5478" tIns="202823" rIns="405478" bIns="20282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415"/>
            <a:ext cx="67208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415"/>
            <a:ext cx="91211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7854" tIns="168997" rIns="337854" bIns="16899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7" r:id="rId1"/>
    <p:sldLayoutId id="2147485168" r:id="rId2"/>
    <p:sldLayoutId id="2147485169" r:id="rId3"/>
    <p:sldLayoutId id="2147485170" r:id="rId4"/>
    <p:sldLayoutId id="2147485171" r:id="rId5"/>
    <p:sldLayoutId id="2147485172" r:id="rId6"/>
    <p:sldLayoutId id="2147485173" r:id="rId7"/>
    <p:sldLayoutId id="2147485174" r:id="rId8"/>
    <p:sldLayoutId id="2147485175" r:id="rId9"/>
    <p:sldLayoutId id="2147485176" r:id="rId10"/>
    <p:sldLayoutId id="2147485177" r:id="rId11"/>
  </p:sldLayoutIdLst>
  <p:hf hdr="0" ftr="0" dt="0"/>
  <p:txStyles>
    <p:titleStyle>
      <a:lvl1pPr algn="l" defTabSz="3378057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775" indent="-1266775" algn="l" defTabSz="3378057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44666" indent="-1055640" algn="l" defTabSz="3378057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22556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11588" indent="-844523" algn="l" defTabSz="3378057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00606" indent="-844523" algn="l" defTabSz="3378057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289635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8665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7691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56706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027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8057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7071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6099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5119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4163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3175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2198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85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71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56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42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6430" indent="-12664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4206" indent="-12019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5806" indent="-12957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8423" indent="-11667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8979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7532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6104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74664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63226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8562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7127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5679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4241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2794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1374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9921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8479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405253" tIns="202715" rIns="405253" bIns="202715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400265"/>
            <a:ext cx="25923241" cy="23758164"/>
          </a:xfrm>
          <a:prstGeom prst="rect">
            <a:avLst/>
          </a:prstGeom>
        </p:spPr>
        <p:txBody>
          <a:bodyPr vert="horz" lIns="405253" tIns="202715" rIns="405253" bIns="202715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105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105"/>
            <a:ext cx="91211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105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r">
              <a:defRPr sz="4583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hf hdr="0" ftr="0" dt="0"/>
  <p:txStyles>
    <p:titleStyle>
      <a:lvl1pPr algn="ctr" defTabSz="1688098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078" indent="-1266078" algn="l" defTabSz="1688098" rtl="0" eaLnBrk="1" latinLnBrk="0" hangingPunct="1">
        <a:spcBef>
          <a:spcPct val="20000"/>
        </a:spcBef>
        <a:buFont typeface="Arial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43161" indent="-1055063" algn="l" defTabSz="1688098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20235" indent="-844058" algn="l" defTabSz="1688098" rtl="0" eaLnBrk="1" latinLnBrk="0" hangingPunct="1">
        <a:spcBef>
          <a:spcPct val="20000"/>
        </a:spcBef>
        <a:buFont typeface="Arial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08335" indent="-844058" algn="l" defTabSz="1688098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596428" indent="-844058" algn="l" defTabSz="1688098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284524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2627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0727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48812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8098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6197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4284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238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047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859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6671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4763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76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52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289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05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731" indent="-12657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2845" indent="-12012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3730" indent="-12950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5702" indent="-11660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5563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3187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0832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8463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6095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7633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5268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2892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0525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8149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5806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3422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1050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5" r:id="rId1"/>
    <p:sldLayoutId id="2147485216" r:id="rId2"/>
    <p:sldLayoutId id="2147485217" r:id="rId3"/>
    <p:sldLayoutId id="2147485218" r:id="rId4"/>
    <p:sldLayoutId id="2147485219" r:id="rId5"/>
    <p:sldLayoutId id="2147485220" r:id="rId6"/>
    <p:sldLayoutId id="2147485221" r:id="rId7"/>
    <p:sldLayoutId id="2147485222" r:id="rId8"/>
    <p:sldLayoutId id="2147485223" r:id="rId9"/>
    <p:sldLayoutId id="2147485224" r:id="rId10"/>
    <p:sldLayoutId id="214748522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71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4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14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86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384" indent="-12653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2167" indent="-12009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2692" indent="-1294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4341" indent="-11657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3857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1018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8197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5363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2531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716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433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149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866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5830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3018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0172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97337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  <p:sldLayoutId id="2147485231" r:id="rId5"/>
    <p:sldLayoutId id="2147485232" r:id="rId6"/>
    <p:sldLayoutId id="2147485233" r:id="rId7"/>
    <p:sldLayoutId id="2147485234" r:id="rId8"/>
    <p:sldLayoutId id="2147485235" r:id="rId9"/>
    <p:sldLayoutId id="2147485236" r:id="rId10"/>
    <p:sldLayoutId id="214748523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670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34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01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68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034" indent="-12650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1490" indent="-12006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1652" indent="-12943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2981" indent="-1165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2152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8848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5562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2264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8968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6702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3410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0107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6814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3509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0234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6921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93625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9" r:id="rId1"/>
    <p:sldLayoutId id="2147485240" r:id="rId2"/>
    <p:sldLayoutId id="2147485241" r:id="rId3"/>
    <p:sldLayoutId id="2147485242" r:id="rId4"/>
    <p:sldLayoutId id="2147485243" r:id="rId5"/>
    <p:sldLayoutId id="2147485244" r:id="rId6"/>
    <p:sldLayoutId id="2147485245" r:id="rId7"/>
    <p:sldLayoutId id="2147485246" r:id="rId8"/>
    <p:sldLayoutId id="2147485247" r:id="rId9"/>
    <p:sldLayoutId id="2147485248" r:id="rId10"/>
    <p:sldLayoutId id="214748524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62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24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871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49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4686" indent="-12646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0810" indent="-12002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0616" indent="-129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1622" indent="-11651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0446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6677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2927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9169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5410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6237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247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871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4957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118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744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3674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9913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1" r:id="rId1"/>
    <p:sldLayoutId id="2147485252" r:id="rId2"/>
    <p:sldLayoutId id="2147485253" r:id="rId3"/>
    <p:sldLayoutId id="2147485254" r:id="rId4"/>
    <p:sldLayoutId id="2147485255" r:id="rId5"/>
    <p:sldLayoutId id="2147485256" r:id="rId6"/>
    <p:sldLayoutId id="2147485257" r:id="rId7"/>
    <p:sldLayoutId id="2147485258" r:id="rId8"/>
    <p:sldLayoutId id="2147485259" r:id="rId9"/>
    <p:sldLayoutId id="2147485260" r:id="rId10"/>
    <p:sldLayoutId id="214748526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57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155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732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310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4335" indent="-1264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0132" indent="-11999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9576" indent="-1293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0259" indent="-11648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8740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4507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0294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6072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1846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5773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1555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732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3102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8869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466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042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6202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53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06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59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12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3988" indent="-12639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9453" indent="-11996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8538" indent="-1293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8904" indent="-11644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7035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2339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7663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2975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8288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5308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0627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5936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1247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6549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1885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97185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2492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883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883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883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883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883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5" r:id="rId1"/>
    <p:sldLayoutId id="2147485276" r:id="rId2"/>
    <p:sldLayoutId id="2147485277" r:id="rId3"/>
    <p:sldLayoutId id="2147485278" r:id="rId4"/>
    <p:sldLayoutId id="2147485279" r:id="rId5"/>
    <p:sldLayoutId id="2147485280" r:id="rId6"/>
    <p:sldLayoutId id="2147485281" r:id="rId7"/>
    <p:sldLayoutId id="2147485282" r:id="rId8"/>
    <p:sldLayoutId id="2147485283" r:id="rId9"/>
    <p:sldLayoutId id="2147485284" r:id="rId10"/>
    <p:sldLayoutId id="214748528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43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88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32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76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3318" indent="-1263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8141" indent="-1198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6543" indent="-1292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6279" indent="-11638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3740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8171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2581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7007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1423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4399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8833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3251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7661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2065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6523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90915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75339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79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790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790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7" r:id="rId1"/>
    <p:sldLayoutId id="2147485288" r:id="rId2"/>
    <p:sldLayoutId id="2147485289" r:id="rId3"/>
    <p:sldLayoutId id="2147485290" r:id="rId4"/>
    <p:sldLayoutId id="2147485291" r:id="rId5"/>
    <p:sldLayoutId id="2147485292" r:id="rId6"/>
    <p:sldLayoutId id="2147485293" r:id="rId7"/>
    <p:sldLayoutId id="2147485294" r:id="rId8"/>
    <p:sldLayoutId id="2147485295" r:id="rId9"/>
    <p:sldLayoutId id="2147485296" r:id="rId10"/>
    <p:sldLayoutId id="214748529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93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79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18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580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968" indent="-1262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7463" indent="-11986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5510" indent="-12922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4922" indent="-11635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2034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6006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9947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3916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7865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93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7905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1861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5809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9749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3740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767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7163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647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6471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6471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47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47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22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64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971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29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426" indent="-12624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405" indent="-11981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897" indent="-1291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812" indent="-11630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9394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2637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5844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9089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2300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220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647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971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294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6164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9397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262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5873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45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69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03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38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593" indent="-1262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738" indent="-11983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4400" indent="-12918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3475" indent="-1163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0219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3672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7140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0599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4058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454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6925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0373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3836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7281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0765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4208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7666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9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59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89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19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244" indent="-12622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062" indent="-11979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365" indent="-1291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118" indent="-11628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8519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1507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4513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7509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0502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991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599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8984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1985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4965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798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096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3963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5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50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759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013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897" indent="-12618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5384" indent="-11976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2333" indent="-12911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0760" indent="-11625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6817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9340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1886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4415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6949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527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5074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7595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0134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2649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5209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7723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0258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  <p:sldLayoutId id="2147485349" r:id="rId3"/>
    <p:sldLayoutId id="2147485350" r:id="rId4"/>
    <p:sldLayoutId id="2147485351" r:id="rId5"/>
    <p:sldLayoutId id="2147485352" r:id="rId6"/>
    <p:sldLayoutId id="2147485353" r:id="rId7"/>
    <p:sldLayoutId id="2147485354" r:id="rId8"/>
    <p:sldLayoutId id="2147485355" r:id="rId9"/>
    <p:sldLayoutId id="2147485356" r:id="rId10"/>
    <p:sldLayoutId id="21474853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0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41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62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828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547" indent="-126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4704" indent="-11973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1296" indent="-12907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9405" indent="-11622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5115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7176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9255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1327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3397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062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4149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6208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8281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0337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2432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4485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56553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15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322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482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64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199" indent="-126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4026" indent="-11970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0262" indent="-1290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8046" indent="-11619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3413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5014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6627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8237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9841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1597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3221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4820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6429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8023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9653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1245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52855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  <p:sldLayoutId id="2147485372" r:id="rId2"/>
    <p:sldLayoutId id="2147485373" r:id="rId3"/>
    <p:sldLayoutId id="2147485374" r:id="rId4"/>
    <p:sldLayoutId id="2147485375" r:id="rId5"/>
    <p:sldLayoutId id="2147485376" r:id="rId6"/>
    <p:sldLayoutId id="2147485377" r:id="rId7"/>
    <p:sldLayoutId id="2147485378" r:id="rId8"/>
    <p:sldLayoutId id="2147485379" r:id="rId9"/>
    <p:sldLayoutId id="2147485380" r:id="rId10"/>
    <p:sldLayoutId id="21474853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11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22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34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45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849" indent="-12608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3348" indent="-1196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9228" indent="-12900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6690" indent="-11616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1712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2851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4002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5149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6294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113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2294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343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4578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570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687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800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915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3" r:id="rId1"/>
    <p:sldLayoutId id="2147485384" r:id="rId2"/>
    <p:sldLayoutId id="2147485385" r:id="rId3"/>
    <p:sldLayoutId id="2147485386" r:id="rId4"/>
    <p:sldLayoutId id="2147485387" r:id="rId5"/>
    <p:sldLayoutId id="2147485388" r:id="rId6"/>
    <p:sldLayoutId id="2147485389" r:id="rId7"/>
    <p:sldLayoutId id="2147485390" r:id="rId8"/>
    <p:sldLayoutId id="2147485391" r:id="rId9"/>
    <p:sldLayoutId id="2147485392" r:id="rId10"/>
    <p:sldLayoutId id="21474853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06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13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204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27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501" indent="-12605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2668" indent="-11963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8191" indent="-12896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5333" indent="-11612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0012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0689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1378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2059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2743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0675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1370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2048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2731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3397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4107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4773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5456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0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04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06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088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153" indent="-126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1989" indent="-11960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7156" indent="-12893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3979" indent="-11609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78311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5852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3875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18976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89919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021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044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0661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0882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1085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133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1539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1758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8.emf"/><Relationship Id="rId18" Type="http://schemas.openxmlformats.org/officeDocument/2006/relationships/hyperlink" Target="https://www.youtube.com/watch?v=Lqxc4_ToMUw" TargetMode="External"/><Relationship Id="rId3" Type="http://schemas.openxmlformats.org/officeDocument/2006/relationships/image" Target="../media/image9.jpeg"/><Relationship Id="rId7" Type="http://schemas.openxmlformats.org/officeDocument/2006/relationships/image" Target="../media/image12.emf"/><Relationship Id="rId12" Type="http://schemas.openxmlformats.org/officeDocument/2006/relationships/image" Target="../media/image17.emf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emf"/><Relationship Id="rId20" Type="http://schemas.openxmlformats.org/officeDocument/2006/relationships/hyperlink" Target="https://people.inf.ethz.ch/omutlu/pub/Revisiting-RowHammer_isca20.pdf" TargetMode="External"/><Relationship Id="rId1" Type="http://schemas.openxmlformats.org/officeDocument/2006/relationships/slideLayout" Target="../slideLayouts/slideLayout503.xml"/><Relationship Id="rId6" Type="http://schemas.openxmlformats.org/officeDocument/2006/relationships/image" Target="../media/image11.emf"/><Relationship Id="rId11" Type="http://schemas.openxmlformats.org/officeDocument/2006/relationships/image" Target="../media/image16.emf"/><Relationship Id="rId5" Type="http://schemas.openxmlformats.org/officeDocument/2006/relationships/image" Target="../media/image10.png"/><Relationship Id="rId15" Type="http://schemas.openxmlformats.org/officeDocument/2006/relationships/image" Target="../media/image20.emf"/><Relationship Id="rId10" Type="http://schemas.openxmlformats.org/officeDocument/2006/relationships/image" Target="../media/image15.emf"/><Relationship Id="rId19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image" Target="../media/image14.emf"/><Relationship Id="rId1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3408" y="346453"/>
            <a:ext cx="26961940" cy="3856763"/>
          </a:xfrm>
          <a:prstGeom prst="rect">
            <a:avLst/>
          </a:prstGeom>
          <a:noFill/>
        </p:spPr>
        <p:txBody>
          <a:bodyPr wrap="square" lIns="100903" tIns="50452" rIns="100903" bIns="50452" rtlCol="0">
            <a:spAutoFit/>
          </a:bodyPr>
          <a:lstStyle/>
          <a:p>
            <a:pPr algn="ctr"/>
            <a:r>
              <a:rPr lang="en-US" sz="7300" b="1" dirty="0">
                <a:latin typeface="Cambria" panose="02040503050406030204" pitchFamily="18" charset="0"/>
              </a:rPr>
              <a:t>Revisiting </a:t>
            </a:r>
            <a:r>
              <a:rPr lang="en-US" sz="7300" b="1" dirty="0" err="1">
                <a:latin typeface="Cambria" panose="02040503050406030204" pitchFamily="18" charset="0"/>
              </a:rPr>
              <a:t>RowHammer</a:t>
            </a:r>
            <a:r>
              <a:rPr lang="en-US" sz="7300" b="1" dirty="0">
                <a:latin typeface="Cambria" panose="02040503050406030204" pitchFamily="18" charset="0"/>
              </a:rPr>
              <a:t>: </a:t>
            </a:r>
            <a:r>
              <a:rPr lang="en-US" sz="7300" dirty="0">
                <a:latin typeface="Cambria" panose="02040503050406030204" pitchFamily="18" charset="0"/>
              </a:rPr>
              <a:t>An Experimental Analysis </a:t>
            </a:r>
          </a:p>
          <a:p>
            <a:pPr algn="ctr"/>
            <a:r>
              <a:rPr lang="en-US" sz="7300" dirty="0">
                <a:latin typeface="Cambria" panose="02040503050406030204" pitchFamily="18" charset="0"/>
              </a:rPr>
              <a:t>of Modern DRAM Devices and Mitigation Techniques </a:t>
            </a:r>
          </a:p>
          <a:p>
            <a:pPr algn="ctr"/>
            <a:endParaRPr lang="en-US" sz="2000" b="1" dirty="0">
              <a:latin typeface="Cambria" panose="02040503050406030204" pitchFamily="18" charset="0"/>
              <a:cs typeface="Tahoma"/>
            </a:endParaRPr>
          </a:p>
          <a:p>
            <a:pPr algn="ctr"/>
            <a:r>
              <a:rPr lang="en-US" sz="3700" dirty="0">
                <a:latin typeface="Cambria" panose="02040503050406030204" pitchFamily="18" charset="0"/>
                <a:cs typeface="Tahoma"/>
              </a:rPr>
              <a:t>Jeremie Kim</a:t>
            </a:r>
            <a:r>
              <a:rPr lang="en-US" sz="3700" baseline="30000" dirty="0">
                <a:latin typeface="Cambria" panose="02040503050406030204" pitchFamily="18" charset="0"/>
                <a:cs typeface="Tahoma"/>
              </a:rPr>
              <a:t>1,2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,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Minesh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Patel</a:t>
            </a:r>
            <a:r>
              <a:rPr lang="en-US" sz="3700" baseline="30000" dirty="0">
                <a:latin typeface="Cambria" panose="02040503050406030204" pitchFamily="18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, A. </a:t>
            </a:r>
            <a:r>
              <a:rPr lang="en-US" sz="3700" dirty="0" err="1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Giray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Yağlıkçı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algn="ctr"/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Hasan Hassan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700" dirty="0" err="1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Roknoddin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Azizi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Lois Orosa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and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Onur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Mutlu</a:t>
            </a:r>
            <a:r>
              <a:rPr lang="en-US" sz="3700" baseline="30000" dirty="0">
                <a:latin typeface="Cambria" panose="02040503050406030204" pitchFamily="18" charset="0"/>
                <a:cs typeface="Tahoma"/>
              </a:rPr>
              <a:t>1,2</a:t>
            </a: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19948" b="26380"/>
          <a:stretch/>
        </p:blipFill>
        <p:spPr>
          <a:xfrm>
            <a:off x="15201105" y="4382842"/>
            <a:ext cx="6005091" cy="11921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1044" y="17997511"/>
            <a:ext cx="27801481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6: Characterization Results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044" y="27282721"/>
            <a:ext cx="1968215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7: Evaluation of Mitigation Mechanisms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54531" y="11544378"/>
            <a:ext cx="17647994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5: Experimental Methodology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54542" y="5770036"/>
            <a:ext cx="1764799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2: The </a:t>
            </a:r>
            <a:r>
              <a:rPr lang="en-US" sz="4164" b="1" dirty="0" err="1">
                <a:solidFill>
                  <a:schemeClr val="bg1"/>
                </a:solidFill>
              </a:rPr>
              <a:t>RowHammer</a:t>
            </a:r>
            <a:r>
              <a:rPr lang="en-US" sz="4164" b="1" dirty="0">
                <a:solidFill>
                  <a:schemeClr val="bg1"/>
                </a:solidFill>
              </a:rPr>
              <a:t> Phenomenon</a:t>
            </a:r>
          </a:p>
        </p:txBody>
      </p:sp>
      <p:pic>
        <p:nvPicPr>
          <p:cNvPr id="24" name="Picture 23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06249" y="202834"/>
            <a:ext cx="3325483" cy="85524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496649" y="11544378"/>
            <a:ext cx="9793224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3: Motivation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01044" y="15005707"/>
            <a:ext cx="979322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4: Our Goal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697" y="4494863"/>
            <a:ext cx="4257877" cy="868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97115" y="4251706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Tahoma" charset="0"/>
                <a:ea typeface="Tahoma" charset="0"/>
                <a:cs typeface="Tahoma" charset="0"/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256016" y="4261293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Tahoma" charset="0"/>
                <a:ea typeface="Tahoma" charset="0"/>
                <a:cs typeface="Tahoma" charset="0"/>
              </a:rPr>
              <a:t>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23408" y="19084370"/>
            <a:ext cx="591883" cy="327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3E2A7A3-2EF2-144C-B506-5EC4BE40F954}"/>
              </a:ext>
            </a:extLst>
          </p:cNvPr>
          <p:cNvCxnSpPr>
            <a:cxnSpLocks/>
          </p:cNvCxnSpPr>
          <p:nvPr/>
        </p:nvCxnSpPr>
        <p:spPr>
          <a:xfrm>
            <a:off x="10474409" y="5770036"/>
            <a:ext cx="0" cy="12227475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3D60217-62A9-1247-8DED-FF428BFEE38E}"/>
              </a:ext>
            </a:extLst>
          </p:cNvPr>
          <p:cNvSpPr txBox="1"/>
          <p:nvPr/>
        </p:nvSpPr>
        <p:spPr>
          <a:xfrm>
            <a:off x="501044" y="5757973"/>
            <a:ext cx="9793220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1: DRAM Background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E9C1185-7259-BF4C-8BCB-521664E83734}"/>
              </a:ext>
            </a:extLst>
          </p:cNvPr>
          <p:cNvSpPr txBox="1"/>
          <p:nvPr/>
        </p:nvSpPr>
        <p:spPr>
          <a:xfrm>
            <a:off x="20573260" y="27282721"/>
            <a:ext cx="7729265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8: Future Work and Conclusion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2EC7A92-30D5-C64A-8B19-6E757E4762D7}"/>
              </a:ext>
            </a:extLst>
          </p:cNvPr>
          <p:cNvCxnSpPr>
            <a:cxnSpLocks/>
          </p:cNvCxnSpPr>
          <p:nvPr/>
        </p:nvCxnSpPr>
        <p:spPr>
          <a:xfrm>
            <a:off x="20378232" y="27282721"/>
            <a:ext cx="0" cy="8417139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4764E10-D3F3-D44F-80F6-7691C1AEEA98}"/>
              </a:ext>
            </a:extLst>
          </p:cNvPr>
          <p:cNvSpPr/>
          <p:nvPr/>
        </p:nvSpPr>
        <p:spPr>
          <a:xfrm>
            <a:off x="26980" y="15886261"/>
            <a:ext cx="10447429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Experimentally demonstrate </a:t>
            </a:r>
            <a:r>
              <a:rPr lang="en-US" sz="2600" dirty="0">
                <a:solidFill>
                  <a:srgbClr val="538234"/>
                </a:solidFill>
                <a:latin typeface="Cambria" panose="02040503050406030204" pitchFamily="18" charset="0"/>
              </a:rPr>
              <a:t>how vulnerable modern DRAM chips are to </a:t>
            </a:r>
            <a:r>
              <a:rPr lang="en-US" sz="2600" dirty="0" err="1">
                <a:solidFill>
                  <a:srgbClr val="538234"/>
                </a:solidFill>
                <a:latin typeface="Cambria" panose="02040503050406030204" pitchFamily="18" charset="0"/>
              </a:rPr>
              <a:t>RowHammer</a:t>
            </a:r>
            <a:r>
              <a:rPr lang="en-US" sz="2600" dirty="0">
                <a:solidFill>
                  <a:srgbClr val="538234"/>
                </a:solidFill>
                <a:latin typeface="Cambria" panose="02040503050406030204" pitchFamily="18" charset="0"/>
              </a:rPr>
              <a:t> and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predict how this vulnerability will scale</a:t>
            </a:r>
            <a:r>
              <a:rPr lang="en-US" sz="2600" dirty="0">
                <a:solidFill>
                  <a:srgbClr val="538234"/>
                </a:solidFill>
                <a:latin typeface="Cambria" panose="02040503050406030204" pitchFamily="18" charset="0"/>
              </a:rPr>
              <a:t> going forward</a:t>
            </a:r>
            <a:endParaRPr lang="en-US" sz="2600" dirty="0">
              <a:latin typeface="Cambria" panose="02040503050406030204" pitchFamily="18" charset="0"/>
            </a:endParaRPr>
          </a:p>
          <a:p>
            <a:pPr marL="8001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Examine the viability of current mitigation mechanisms on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more vulnerable chips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3A328ED-8DCA-F04B-9138-59D3FEE491D1}"/>
              </a:ext>
            </a:extLst>
          </p:cNvPr>
          <p:cNvSpPr/>
          <p:nvPr/>
        </p:nvSpPr>
        <p:spPr>
          <a:xfrm>
            <a:off x="501044" y="12488618"/>
            <a:ext cx="979322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Denser DRAM chips are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more vulnerable </a:t>
            </a:r>
            <a:r>
              <a:rPr lang="en-US" sz="2600" dirty="0">
                <a:latin typeface="Cambria" panose="02040503050406030204" pitchFamily="18" charset="0"/>
              </a:rPr>
              <a:t>to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endParaRPr lang="en-US" sz="26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No comprehensive experimental study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demonstrating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how vulnerability scales </a:t>
            </a:r>
            <a:r>
              <a:rPr lang="en-US" sz="2600" dirty="0">
                <a:latin typeface="Cambria" panose="02040503050406030204" pitchFamily="18" charset="0"/>
              </a:rPr>
              <a:t>across DRAM types and tech node sizes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7030A0"/>
                </a:solidFill>
                <a:latin typeface="Cambria" panose="02040503050406030204" pitchFamily="18" charset="0"/>
              </a:rPr>
              <a:t>Unclear whether current mitigation mechanisms will remain viable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for future DRAM chips that are likely to be more vulnerable to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endParaRPr lang="en-US" sz="2600" dirty="0">
              <a:latin typeface="Cambria" panose="02040503050406030204" pitchFamily="18" charset="0"/>
            </a:endParaRPr>
          </a:p>
          <a:p>
            <a:endParaRPr lang="en-US" sz="2600" dirty="0">
              <a:latin typeface="Cambria" panose="02040503050406030204" pitchFamily="18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2881F51A-7AC1-8042-B7C3-B468735911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6782" y="12832984"/>
            <a:ext cx="6214184" cy="268062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826EB7C-FDF7-3343-AD38-68184E6C27D4}"/>
              </a:ext>
            </a:extLst>
          </p:cNvPr>
          <p:cNvSpPr/>
          <p:nvPr/>
        </p:nvSpPr>
        <p:spPr>
          <a:xfrm>
            <a:off x="10686783" y="12472404"/>
            <a:ext cx="6214183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</a:pPr>
            <a:r>
              <a:rPr lang="en-US" sz="2600" b="1" dirty="0">
                <a:latin typeface="Cambria" panose="02040503050406030204" pitchFamily="18" charset="0"/>
              </a:rPr>
              <a:t>1580</a:t>
            </a:r>
            <a:r>
              <a:rPr lang="en-US" sz="2600" dirty="0">
                <a:latin typeface="Cambria" panose="02040503050406030204" pitchFamily="18" charset="0"/>
              </a:rPr>
              <a:t> total chips tested from </a:t>
            </a:r>
            <a:r>
              <a:rPr lang="en-US" sz="2600" b="1" dirty="0">
                <a:latin typeface="Cambria" panose="02040503050406030204" pitchFamily="18" charset="0"/>
              </a:rPr>
              <a:t>300</a:t>
            </a:r>
            <a:r>
              <a:rPr lang="en-US" sz="2600" dirty="0">
                <a:latin typeface="Cambria" panose="02040503050406030204" pitchFamily="18" charset="0"/>
              </a:rPr>
              <a:t> modules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3EFBD7-42D8-AD4A-9ED5-DF8128CABED8}"/>
              </a:ext>
            </a:extLst>
          </p:cNvPr>
          <p:cNvSpPr/>
          <p:nvPr/>
        </p:nvSpPr>
        <p:spPr>
          <a:xfrm>
            <a:off x="10899172" y="15472608"/>
            <a:ext cx="5885489" cy="2509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400"/>
              </a:spcBef>
            </a:pPr>
            <a:r>
              <a:rPr lang="en-US" sz="2600" b="1" dirty="0">
                <a:latin typeface="Cambria" panose="02040503050406030204" pitchFamily="18" charset="0"/>
              </a:rPr>
              <a:t>Experimental Testing Infrastructures</a:t>
            </a:r>
          </a:p>
          <a:p>
            <a:pPr marL="365760" lvl="1" indent="-457200">
              <a:lnSpc>
                <a:spcPct val="9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solidFill>
                  <a:srgbClr val="7030A0"/>
                </a:solidFill>
                <a:latin typeface="Cambria" panose="02040503050406030204" pitchFamily="18" charset="0"/>
              </a:rPr>
              <a:t>DDR3:</a:t>
            </a:r>
            <a:r>
              <a:rPr lang="en-US" sz="26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2600" dirty="0" err="1">
                <a:solidFill>
                  <a:srgbClr val="7030A0"/>
                </a:solidFill>
                <a:latin typeface="Cambria" panose="02040503050406030204" pitchFamily="18" charset="0"/>
              </a:rPr>
              <a:t>SoftMC</a:t>
            </a:r>
            <a:r>
              <a:rPr lang="en-US" sz="2600" dirty="0">
                <a:solidFill>
                  <a:srgbClr val="7030A0"/>
                </a:solidFill>
                <a:latin typeface="Cambria" panose="02040503050406030204" pitchFamily="18" charset="0"/>
              </a:rPr>
              <a:t> [Hassan+, HPCA’17] </a:t>
            </a:r>
          </a:p>
          <a:p>
            <a:pPr marL="365760" lvl="2">
              <a:lnSpc>
                <a:spcPct val="90000"/>
              </a:lnSpc>
              <a:spcBef>
                <a:spcPts val="400"/>
              </a:spcBef>
            </a:pPr>
            <a:r>
              <a:rPr lang="en-US" sz="2600" dirty="0">
                <a:solidFill>
                  <a:srgbClr val="7030A0"/>
                </a:solidFill>
                <a:latin typeface="Cambria" panose="02040503050406030204" pitchFamily="18" charset="0"/>
              </a:rPr>
              <a:t>               (Xilinx ML605) </a:t>
            </a:r>
          </a:p>
          <a:p>
            <a:pPr marL="365760" lvl="1" indent="-457200">
              <a:lnSpc>
                <a:spcPct val="9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DDR4: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Cambria" panose="02040503050406030204" pitchFamily="18" charset="0"/>
              </a:rPr>
              <a:t>SoftMC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[Hassan+, HPCA’17] </a:t>
            </a:r>
          </a:p>
          <a:p>
            <a:pPr marL="365760" lvl="2">
              <a:lnSpc>
                <a:spcPct val="90000"/>
              </a:lnSpc>
              <a:spcBef>
                <a:spcPts val="400"/>
              </a:spcBef>
            </a:pP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              (Xilinx </a:t>
            </a:r>
            <a:r>
              <a:rPr lang="en-US" sz="2600" dirty="0" err="1">
                <a:solidFill>
                  <a:srgbClr val="C00000"/>
                </a:solidFill>
                <a:latin typeface="Cambria" panose="02040503050406030204" pitchFamily="18" charset="0"/>
              </a:rPr>
              <a:t>Virtex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Cambria" panose="02040503050406030204" pitchFamily="18" charset="0"/>
              </a:rPr>
              <a:t>UltraScale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95)</a:t>
            </a:r>
          </a:p>
          <a:p>
            <a:pPr marL="365760" lvl="1" indent="-457200">
              <a:lnSpc>
                <a:spcPct val="9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LPDDR4: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In-house testing hardware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8D6F50B-423D-FC4D-9323-53B44C1798CF}"/>
              </a:ext>
            </a:extLst>
          </p:cNvPr>
          <p:cNvSpPr/>
          <p:nvPr/>
        </p:nvSpPr>
        <p:spPr>
          <a:xfrm>
            <a:off x="17209423" y="12492449"/>
            <a:ext cx="110931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Prevent sources of interference during core test loop</a:t>
            </a:r>
          </a:p>
          <a:p>
            <a:pPr marL="365760" lvl="1"/>
            <a:r>
              <a:rPr lang="en-US" sz="2600" dirty="0">
                <a:latin typeface="Cambria" panose="02040503050406030204" pitchFamily="18" charset="0"/>
              </a:rPr>
              <a:t> We disable: </a:t>
            </a:r>
          </a:p>
          <a:p>
            <a:pPr marL="548640" lvl="2"/>
            <a:r>
              <a:rPr lang="en-US" sz="2600" b="1" dirty="0">
                <a:latin typeface="Cambria" panose="02040503050406030204" pitchFamily="18" charset="0"/>
              </a:rPr>
              <a:t>   DRAM refresh</a:t>
            </a:r>
            <a:r>
              <a:rPr lang="en-US" sz="2600" dirty="0">
                <a:latin typeface="Cambria" panose="02040503050406030204" pitchFamily="18" charset="0"/>
              </a:rPr>
              <a:t>: to avoid refreshing victim row</a:t>
            </a:r>
          </a:p>
          <a:p>
            <a:pPr marL="548640" lvl="2"/>
            <a:r>
              <a:rPr lang="en-US" sz="2600" b="1" dirty="0">
                <a:latin typeface="Cambria" panose="02040503050406030204" pitchFamily="18" charset="0"/>
              </a:rPr>
              <a:t>   DRAM calibration events</a:t>
            </a:r>
            <a:r>
              <a:rPr lang="en-US" sz="2600" dirty="0">
                <a:latin typeface="Cambria" panose="02040503050406030204" pitchFamily="18" charset="0"/>
              </a:rPr>
              <a:t>: to minimize variation in test timing</a:t>
            </a:r>
          </a:p>
          <a:p>
            <a:pPr marL="548640" lvl="2"/>
            <a:r>
              <a:rPr lang="en-US" sz="2600" b="1" dirty="0">
                <a:latin typeface="Cambria" panose="02040503050406030204" pitchFamily="18" charset="0"/>
              </a:rPr>
              <a:t>   </a:t>
            </a:r>
            <a:r>
              <a:rPr lang="en-US" sz="2600" b="1" dirty="0" err="1">
                <a:latin typeface="Cambria" panose="02040503050406030204" pitchFamily="18" charset="0"/>
              </a:rPr>
              <a:t>RowHammer</a:t>
            </a:r>
            <a:r>
              <a:rPr lang="en-US" sz="2600" b="1" dirty="0">
                <a:latin typeface="Cambria" panose="02040503050406030204" pitchFamily="18" charset="0"/>
              </a:rPr>
              <a:t> mitigation mechanisms</a:t>
            </a:r>
            <a:r>
              <a:rPr lang="en-US" sz="2600" dirty="0">
                <a:latin typeface="Cambria" panose="02040503050406030204" pitchFamily="18" charset="0"/>
              </a:rPr>
              <a:t>: to observe circuit-level effects </a:t>
            </a:r>
          </a:p>
          <a:p>
            <a:pPr marL="365760" lvl="1"/>
            <a:r>
              <a:rPr lang="en-US" sz="2600" dirty="0">
                <a:latin typeface="Cambria" panose="02040503050406030204" pitchFamily="18" charset="0"/>
              </a:rPr>
              <a:t>Test for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less than refresh window (32ms) </a:t>
            </a:r>
            <a:r>
              <a:rPr lang="en-US" sz="2600" dirty="0">
                <a:latin typeface="Cambria" panose="02040503050406030204" pitchFamily="18" charset="0"/>
              </a:rPr>
              <a:t>to avoid retention failures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Worst-case access sequence</a:t>
            </a:r>
          </a:p>
          <a:p>
            <a:pPr marL="548640" lvl="1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We use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worst-case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access sequence based on prior works’ observations</a:t>
            </a:r>
          </a:p>
          <a:p>
            <a:pPr marL="548640" lvl="1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For each row,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repeatedly access the two directly physically-adjacent rows as fast as possible 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E36AED4-742F-3F41-AFD4-CBA2878894C0}"/>
              </a:ext>
            </a:extLst>
          </p:cNvPr>
          <p:cNvCxnSpPr>
            <a:cxnSpLocks/>
          </p:cNvCxnSpPr>
          <p:nvPr/>
        </p:nvCxnSpPr>
        <p:spPr>
          <a:xfrm>
            <a:off x="16987955" y="12466162"/>
            <a:ext cx="0" cy="553218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4FD6772-0DAF-2544-9E5E-C27751C55CB1}"/>
              </a:ext>
            </a:extLst>
          </p:cNvPr>
          <p:cNvCxnSpPr>
            <a:cxnSpLocks/>
          </p:cNvCxnSpPr>
          <p:nvPr/>
        </p:nvCxnSpPr>
        <p:spPr>
          <a:xfrm>
            <a:off x="18774508" y="16884066"/>
            <a:ext cx="7337728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27962E7-3B46-8045-955C-6EEA6F67B664}"/>
              </a:ext>
            </a:extLst>
          </p:cNvPr>
          <p:cNvCxnSpPr>
            <a:cxnSpLocks/>
          </p:cNvCxnSpPr>
          <p:nvPr/>
        </p:nvCxnSpPr>
        <p:spPr>
          <a:xfrm>
            <a:off x="18774508" y="17278573"/>
            <a:ext cx="7337728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BB58225-E681-6549-A4CF-D89AC9FCEFF2}"/>
              </a:ext>
            </a:extLst>
          </p:cNvPr>
          <p:cNvCxnSpPr>
            <a:cxnSpLocks/>
          </p:cNvCxnSpPr>
          <p:nvPr/>
        </p:nvCxnSpPr>
        <p:spPr>
          <a:xfrm>
            <a:off x="18774508" y="17670898"/>
            <a:ext cx="7337728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BC1B1072-9334-C24D-B512-AAC52D43D6A7}"/>
              </a:ext>
            </a:extLst>
          </p:cNvPr>
          <p:cNvSpPr/>
          <p:nvPr/>
        </p:nvSpPr>
        <p:spPr>
          <a:xfrm>
            <a:off x="19197500" y="16691128"/>
            <a:ext cx="6487433" cy="3737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EA355-B703-3B4A-B40C-15A19783B1B3}"/>
              </a:ext>
            </a:extLst>
          </p:cNvPr>
          <p:cNvSpPr/>
          <p:nvPr/>
        </p:nvSpPr>
        <p:spPr>
          <a:xfrm>
            <a:off x="19195463" y="17080862"/>
            <a:ext cx="6487433" cy="3737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B979EC0-4E3B-F248-8858-507D5870128F}"/>
              </a:ext>
            </a:extLst>
          </p:cNvPr>
          <p:cNvSpPr/>
          <p:nvPr/>
        </p:nvSpPr>
        <p:spPr>
          <a:xfrm>
            <a:off x="19195463" y="17458735"/>
            <a:ext cx="6487433" cy="3737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4A75F94-AF9F-F343-ACCD-A284FC48B44C}"/>
              </a:ext>
            </a:extLst>
          </p:cNvPr>
          <p:cNvSpPr/>
          <p:nvPr/>
        </p:nvSpPr>
        <p:spPr>
          <a:xfrm>
            <a:off x="24515482" y="16723441"/>
            <a:ext cx="626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Cambria" panose="02040503050406030204" pitchFamily="18" charset="0"/>
              </a:rPr>
              <a:t>Row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24C595D-5B36-A943-952E-FCE0364B9433}"/>
              </a:ext>
            </a:extLst>
          </p:cNvPr>
          <p:cNvGrpSpPr/>
          <p:nvPr/>
        </p:nvGrpSpPr>
        <p:grpSpPr>
          <a:xfrm>
            <a:off x="19200994" y="16675636"/>
            <a:ext cx="6487433" cy="400110"/>
            <a:chOff x="2579675" y="4215002"/>
            <a:chExt cx="6487433" cy="40011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8527859-1CE1-E94C-A5C1-68C5D113DE43}"/>
                </a:ext>
              </a:extLst>
            </p:cNvPr>
            <p:cNvSpPr/>
            <p:nvPr/>
          </p:nvSpPr>
          <p:spPr>
            <a:xfrm>
              <a:off x="2579675" y="4236288"/>
              <a:ext cx="6487433" cy="373701"/>
            </a:xfrm>
            <a:prstGeom prst="rect">
              <a:avLst/>
            </a:prstGeom>
            <a:solidFill>
              <a:srgbClr val="F5B183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X-1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5FE02BF-C06D-DB4E-8D71-AD9B39BF3475}"/>
                </a:ext>
              </a:extLst>
            </p:cNvPr>
            <p:cNvSpPr/>
            <p:nvPr/>
          </p:nvSpPr>
          <p:spPr>
            <a:xfrm>
              <a:off x="7073603" y="4215002"/>
              <a:ext cx="18950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Aggressor Row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6AD868-F921-C54A-AF04-EE6F03E1247F}"/>
              </a:ext>
            </a:extLst>
          </p:cNvPr>
          <p:cNvGrpSpPr/>
          <p:nvPr/>
        </p:nvGrpSpPr>
        <p:grpSpPr>
          <a:xfrm>
            <a:off x="19197499" y="17452797"/>
            <a:ext cx="6487433" cy="400110"/>
            <a:chOff x="2576180" y="4992163"/>
            <a:chExt cx="6487433" cy="40011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26EEAA4-7555-6C47-9583-DB0DCAFE2F52}"/>
                </a:ext>
              </a:extLst>
            </p:cNvPr>
            <p:cNvSpPr/>
            <p:nvPr/>
          </p:nvSpPr>
          <p:spPr>
            <a:xfrm>
              <a:off x="2576180" y="5010769"/>
              <a:ext cx="6487433" cy="373701"/>
            </a:xfrm>
            <a:prstGeom prst="rect">
              <a:avLst/>
            </a:prstGeom>
            <a:solidFill>
              <a:srgbClr val="F5B183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X+1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35D3508-1D18-DC46-8240-A75CA0008498}"/>
                </a:ext>
              </a:extLst>
            </p:cNvPr>
            <p:cNvSpPr/>
            <p:nvPr/>
          </p:nvSpPr>
          <p:spPr>
            <a:xfrm>
              <a:off x="7073026" y="4992163"/>
              <a:ext cx="189622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Aggressor Row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45199F9-9E07-E847-9598-29B1C86D5E97}"/>
              </a:ext>
            </a:extLst>
          </p:cNvPr>
          <p:cNvGrpSpPr/>
          <p:nvPr/>
        </p:nvGrpSpPr>
        <p:grpSpPr>
          <a:xfrm>
            <a:off x="19200994" y="17086165"/>
            <a:ext cx="6487433" cy="401876"/>
            <a:chOff x="2579675" y="4625531"/>
            <a:chExt cx="6487433" cy="401876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734A0DF-D0A9-C044-A1B9-7D2FD180C378}"/>
                </a:ext>
              </a:extLst>
            </p:cNvPr>
            <p:cNvSpPr/>
            <p:nvPr/>
          </p:nvSpPr>
          <p:spPr>
            <a:xfrm>
              <a:off x="2579675" y="4625531"/>
              <a:ext cx="6487433" cy="373701"/>
            </a:xfrm>
            <a:prstGeom prst="rect">
              <a:avLst/>
            </a:prstGeom>
            <a:solidFill>
              <a:srgbClr val="FFD966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X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C43718B0-DE4F-5547-BDC6-3DD6E7AA771D}"/>
                </a:ext>
              </a:extLst>
            </p:cNvPr>
            <p:cNvSpPr/>
            <p:nvPr/>
          </p:nvSpPr>
          <p:spPr>
            <a:xfrm>
              <a:off x="7478361" y="4627297"/>
              <a:ext cx="14686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6D0B2418-D938-3E4F-BE6A-1233EDD39D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1407"/>
          <a:stretch/>
        </p:blipFill>
        <p:spPr>
          <a:xfrm>
            <a:off x="475636" y="31403038"/>
            <a:ext cx="13364923" cy="410293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8427B58-76CC-8F4E-8432-7EE7B970B10B}"/>
              </a:ext>
            </a:extLst>
          </p:cNvPr>
          <p:cNvSpPr/>
          <p:nvPr/>
        </p:nvSpPr>
        <p:spPr>
          <a:xfrm>
            <a:off x="20573261" y="34407198"/>
            <a:ext cx="772926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Conclusion: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It is critical to research more effective solutions to </a:t>
            </a:r>
            <a:r>
              <a:rPr lang="en-US" sz="2600" dirty="0" err="1">
                <a:solidFill>
                  <a:srgbClr val="C00000"/>
                </a:solidFill>
                <a:latin typeface="Cambria" panose="02040503050406030204" pitchFamily="18" charset="0"/>
              </a:rPr>
              <a:t>RowHammer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for future DRAM chips that will likely be even more vulnerable to </a:t>
            </a:r>
            <a:r>
              <a:rPr lang="en-US" sz="2600" dirty="0" err="1">
                <a:solidFill>
                  <a:srgbClr val="C00000"/>
                </a:solidFill>
                <a:latin typeface="Cambria" panose="02040503050406030204" pitchFamily="18" charset="0"/>
              </a:rPr>
              <a:t>RowHammer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F7E8F2-108C-4D47-811E-4116C51A3A73}"/>
              </a:ext>
            </a:extLst>
          </p:cNvPr>
          <p:cNvSpPr/>
          <p:nvPr/>
        </p:nvSpPr>
        <p:spPr>
          <a:xfrm>
            <a:off x="20573261" y="28199388"/>
            <a:ext cx="772925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Future Research Directions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DRAM-system cooperation</a:t>
            </a:r>
          </a:p>
          <a:p>
            <a:pPr marL="457200" indent="-457200">
              <a:buFont typeface="System Font Regular"/>
              <a:buChar char="-"/>
            </a:pPr>
            <a:r>
              <a:rPr lang="en-US" sz="2600" dirty="0">
                <a:latin typeface="Cambria" panose="02040503050406030204" pitchFamily="18" charset="0"/>
              </a:rPr>
              <a:t>A DRAM-based or system-level mechanism alone ignores potential benefits of a holistic solution</a:t>
            </a:r>
          </a:p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2.    Profile-guided</a:t>
            </a:r>
          </a:p>
          <a:p>
            <a:pPr marL="457200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Accurately profiling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-susceptible cells in DRAM provides a powerful substrate for building targeted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 solutions e.g.: </a:t>
            </a:r>
          </a:p>
          <a:p>
            <a:pPr marL="685800" lvl="1" indent="-457200"/>
            <a:r>
              <a:rPr lang="en-US" sz="2600" dirty="0">
                <a:latin typeface="Cambria" panose="02040503050406030204" pitchFamily="18" charset="0"/>
              </a:rPr>
              <a:t>    -  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Increasing refresh rate: </a:t>
            </a:r>
            <a:r>
              <a:rPr lang="en-US" sz="2600" dirty="0">
                <a:latin typeface="Cambria" panose="02040503050406030204" pitchFamily="18" charset="0"/>
              </a:rPr>
              <a:t>increase refresh rate for rows with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-susceptible cell</a:t>
            </a:r>
          </a:p>
          <a:p>
            <a:pPr marL="685800" lvl="1" indent="-457200"/>
            <a:r>
              <a:rPr lang="en-US" sz="2600" dirty="0">
                <a:latin typeface="Cambria" panose="02040503050406030204" pitchFamily="18" charset="0"/>
              </a:rPr>
              <a:t>    -  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Access counters: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only count accesses to rows containing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-susceptible cells</a:t>
            </a:r>
          </a:p>
          <a:p>
            <a:pPr marL="457200" indent="-457200">
              <a:buFont typeface="System Font Regular"/>
              <a:buChar char="-"/>
            </a:pPr>
            <a:r>
              <a:rPr lang="en-US" sz="2600" dirty="0">
                <a:latin typeface="Cambria" panose="02040503050406030204" pitchFamily="18" charset="0"/>
              </a:rPr>
              <a:t>A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fast and accurate </a:t>
            </a:r>
            <a:r>
              <a:rPr lang="en-US" sz="2600" dirty="0">
                <a:latin typeface="Cambria" panose="02040503050406030204" pitchFamily="18" charset="0"/>
              </a:rPr>
              <a:t>profiling mechanism is a key research challenge for developing low-overhead and scalable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 solutions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51F5FB0-79C1-654E-B6DB-5A2E969DADCA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18092044" y="6826966"/>
            <a:ext cx="7590852" cy="464434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D05F193-92CB-2D4F-BF1E-6FFA66070C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1544" y="6729884"/>
            <a:ext cx="3678207" cy="3602702"/>
          </a:xfrm>
          <a:prstGeom prst="rect">
            <a:avLst/>
          </a:prstGeom>
        </p:spPr>
      </p:pic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A35F1BC6-F20C-6D4C-AC09-13828DB63CEE}"/>
              </a:ext>
            </a:extLst>
          </p:cNvPr>
          <p:cNvCxnSpPr>
            <a:cxnSpLocks/>
          </p:cNvCxnSpPr>
          <p:nvPr/>
        </p:nvCxnSpPr>
        <p:spPr>
          <a:xfrm>
            <a:off x="1133924" y="7404264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A04DE487-AABC-DD47-B3AF-ED74C134CAA0}"/>
              </a:ext>
            </a:extLst>
          </p:cNvPr>
          <p:cNvCxnSpPr>
            <a:cxnSpLocks/>
          </p:cNvCxnSpPr>
          <p:nvPr/>
        </p:nvCxnSpPr>
        <p:spPr>
          <a:xfrm>
            <a:off x="1133924" y="7597106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2A501C89-0FA6-2A46-8802-C3A85386EBA4}"/>
              </a:ext>
            </a:extLst>
          </p:cNvPr>
          <p:cNvCxnSpPr>
            <a:cxnSpLocks/>
          </p:cNvCxnSpPr>
          <p:nvPr/>
        </p:nvCxnSpPr>
        <p:spPr>
          <a:xfrm>
            <a:off x="1133924" y="7211422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1FDDA6C9-4DD0-D842-8057-F14B6299F26F}"/>
              </a:ext>
            </a:extLst>
          </p:cNvPr>
          <p:cNvCxnSpPr>
            <a:cxnSpLocks/>
          </p:cNvCxnSpPr>
          <p:nvPr/>
        </p:nvCxnSpPr>
        <p:spPr>
          <a:xfrm>
            <a:off x="1133924" y="7789948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93E13E03-D0A6-AA42-96C6-D95E36C38FE5}"/>
              </a:ext>
            </a:extLst>
          </p:cNvPr>
          <p:cNvCxnSpPr>
            <a:cxnSpLocks/>
          </p:cNvCxnSpPr>
          <p:nvPr/>
        </p:nvCxnSpPr>
        <p:spPr>
          <a:xfrm>
            <a:off x="1133924" y="7982790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B6F71E58-74A0-D745-BF1C-280311E8A4AB}"/>
              </a:ext>
            </a:extLst>
          </p:cNvPr>
          <p:cNvCxnSpPr>
            <a:cxnSpLocks/>
          </p:cNvCxnSpPr>
          <p:nvPr/>
        </p:nvCxnSpPr>
        <p:spPr>
          <a:xfrm>
            <a:off x="1133924" y="8368474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CA2D2AD1-70BA-5E47-97B6-FA1087692A3E}"/>
              </a:ext>
            </a:extLst>
          </p:cNvPr>
          <p:cNvCxnSpPr>
            <a:cxnSpLocks/>
          </p:cNvCxnSpPr>
          <p:nvPr/>
        </p:nvCxnSpPr>
        <p:spPr>
          <a:xfrm>
            <a:off x="1133924" y="8561316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28B17145-48F3-2C43-8D51-AE4C5189D83F}"/>
              </a:ext>
            </a:extLst>
          </p:cNvPr>
          <p:cNvCxnSpPr>
            <a:cxnSpLocks/>
          </p:cNvCxnSpPr>
          <p:nvPr/>
        </p:nvCxnSpPr>
        <p:spPr>
          <a:xfrm>
            <a:off x="1133924" y="8175632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FDF62A3F-F29C-0045-8B96-385BF94AB78C}"/>
              </a:ext>
            </a:extLst>
          </p:cNvPr>
          <p:cNvCxnSpPr>
            <a:cxnSpLocks/>
          </p:cNvCxnSpPr>
          <p:nvPr/>
        </p:nvCxnSpPr>
        <p:spPr>
          <a:xfrm>
            <a:off x="1133924" y="8754158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137369C1-5401-1748-AE27-4145327D7909}"/>
              </a:ext>
            </a:extLst>
          </p:cNvPr>
          <p:cNvCxnSpPr>
            <a:cxnSpLocks/>
          </p:cNvCxnSpPr>
          <p:nvPr/>
        </p:nvCxnSpPr>
        <p:spPr>
          <a:xfrm>
            <a:off x="1133924" y="8947000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39D9093C-3705-AE4E-BE7C-051E89EAEAF0}"/>
              </a:ext>
            </a:extLst>
          </p:cNvPr>
          <p:cNvCxnSpPr>
            <a:cxnSpLocks/>
          </p:cNvCxnSpPr>
          <p:nvPr/>
        </p:nvCxnSpPr>
        <p:spPr>
          <a:xfrm>
            <a:off x="1133924" y="9139842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3B686CFD-577E-D541-BD47-D1338E7DABFA}"/>
              </a:ext>
            </a:extLst>
          </p:cNvPr>
          <p:cNvCxnSpPr>
            <a:cxnSpLocks/>
          </p:cNvCxnSpPr>
          <p:nvPr/>
        </p:nvCxnSpPr>
        <p:spPr>
          <a:xfrm>
            <a:off x="1133924" y="9332684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4BF38F50-4514-CA44-8DB3-0364FC40C0A8}"/>
              </a:ext>
            </a:extLst>
          </p:cNvPr>
          <p:cNvCxnSpPr>
            <a:cxnSpLocks/>
          </p:cNvCxnSpPr>
          <p:nvPr/>
        </p:nvCxnSpPr>
        <p:spPr>
          <a:xfrm>
            <a:off x="1133924" y="9718368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34E3D64E-7732-4544-8757-7ECD1FBF6B98}"/>
              </a:ext>
            </a:extLst>
          </p:cNvPr>
          <p:cNvCxnSpPr>
            <a:cxnSpLocks/>
          </p:cNvCxnSpPr>
          <p:nvPr/>
        </p:nvCxnSpPr>
        <p:spPr>
          <a:xfrm>
            <a:off x="1133924" y="9911210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23D1F82-CB4C-F449-A122-2DD73213C10E}"/>
              </a:ext>
            </a:extLst>
          </p:cNvPr>
          <p:cNvCxnSpPr>
            <a:cxnSpLocks/>
          </p:cNvCxnSpPr>
          <p:nvPr/>
        </p:nvCxnSpPr>
        <p:spPr>
          <a:xfrm>
            <a:off x="1133924" y="9525526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C1E09300-36A9-7F48-9B4D-62E70DDF7E0E}"/>
              </a:ext>
            </a:extLst>
          </p:cNvPr>
          <p:cNvCxnSpPr>
            <a:cxnSpLocks/>
          </p:cNvCxnSpPr>
          <p:nvPr/>
        </p:nvCxnSpPr>
        <p:spPr>
          <a:xfrm>
            <a:off x="1133924" y="10104046"/>
            <a:ext cx="415803" cy="0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18498BD5-0DF8-9245-B228-BE9768B91957}"/>
              </a:ext>
            </a:extLst>
          </p:cNvPr>
          <p:cNvSpPr/>
          <p:nvPr/>
        </p:nvSpPr>
        <p:spPr>
          <a:xfrm>
            <a:off x="1383607" y="6777423"/>
            <a:ext cx="4546954" cy="3312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F7559B2-F95A-1A4E-A769-31A4D25FA23D}"/>
              </a:ext>
            </a:extLst>
          </p:cNvPr>
          <p:cNvSpPr txBox="1"/>
          <p:nvPr/>
        </p:nvSpPr>
        <p:spPr>
          <a:xfrm rot="16200000">
            <a:off x="-476547" y="8319727"/>
            <a:ext cx="2550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</a:rPr>
              <a:t>DRAM Bank</a:t>
            </a:r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EC5F8D87-E830-4543-A798-5207800580E7}"/>
              </a:ext>
            </a:extLst>
          </p:cNvPr>
          <p:cNvGrpSpPr/>
          <p:nvPr/>
        </p:nvGrpSpPr>
        <p:grpSpPr>
          <a:xfrm>
            <a:off x="1828711" y="7344875"/>
            <a:ext cx="3721558" cy="2042160"/>
            <a:chOff x="1696785" y="8092485"/>
            <a:chExt cx="7101840" cy="2042160"/>
          </a:xfrm>
        </p:grpSpPr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37B5E34-0B42-6A47-8BCD-C73863DFF5D4}"/>
                </a:ext>
              </a:extLst>
            </p:cNvPr>
            <p:cNvCxnSpPr>
              <a:cxnSpLocks/>
            </p:cNvCxnSpPr>
            <p:nvPr/>
          </p:nvCxnSpPr>
          <p:spPr>
            <a:xfrm>
              <a:off x="1696785" y="8092485"/>
              <a:ext cx="710184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9B211434-3DD6-9642-B5A1-64314F530397}"/>
                </a:ext>
              </a:extLst>
            </p:cNvPr>
            <p:cNvCxnSpPr>
              <a:cxnSpLocks/>
            </p:cNvCxnSpPr>
            <p:nvPr/>
          </p:nvCxnSpPr>
          <p:spPr>
            <a:xfrm>
              <a:off x="1696785" y="8778285"/>
              <a:ext cx="710184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B5A59E1C-4A85-4146-A8BC-C7A26C2AB654}"/>
                </a:ext>
              </a:extLst>
            </p:cNvPr>
            <p:cNvCxnSpPr>
              <a:cxnSpLocks/>
            </p:cNvCxnSpPr>
            <p:nvPr/>
          </p:nvCxnSpPr>
          <p:spPr>
            <a:xfrm>
              <a:off x="1696785" y="9460293"/>
              <a:ext cx="710184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B6A23221-458C-964C-BA3F-C6054616A6A9}"/>
                </a:ext>
              </a:extLst>
            </p:cNvPr>
            <p:cNvCxnSpPr>
              <a:cxnSpLocks/>
            </p:cNvCxnSpPr>
            <p:nvPr/>
          </p:nvCxnSpPr>
          <p:spPr>
            <a:xfrm>
              <a:off x="1696785" y="10134645"/>
              <a:ext cx="710184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06CADAF-DC72-1641-8F3D-03DEA9020070}"/>
              </a:ext>
            </a:extLst>
          </p:cNvPr>
          <p:cNvSpPr/>
          <p:nvPr/>
        </p:nvSpPr>
        <p:spPr>
          <a:xfrm>
            <a:off x="2240191" y="7011491"/>
            <a:ext cx="2873599" cy="649632"/>
          </a:xfrm>
          <a:prstGeom prst="rect">
            <a:avLst/>
          </a:prstGeom>
          <a:solidFill>
            <a:srgbClr val="DEEBF7">
              <a:alpha val="52157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169ECFD-953A-504D-B944-9946375A7D1B}"/>
              </a:ext>
            </a:extLst>
          </p:cNvPr>
          <p:cNvSpPr/>
          <p:nvPr/>
        </p:nvSpPr>
        <p:spPr>
          <a:xfrm>
            <a:off x="2240191" y="7685803"/>
            <a:ext cx="2873599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CCF0F3C6-ADE2-FE4F-B073-D9942B381D8F}"/>
              </a:ext>
            </a:extLst>
          </p:cNvPr>
          <p:cNvSpPr/>
          <p:nvPr/>
        </p:nvSpPr>
        <p:spPr>
          <a:xfrm>
            <a:off x="2240191" y="8351551"/>
            <a:ext cx="2873599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61E305B3-A559-9046-A4E9-B889D56FF551}"/>
              </a:ext>
            </a:extLst>
          </p:cNvPr>
          <p:cNvSpPr/>
          <p:nvPr/>
        </p:nvSpPr>
        <p:spPr>
          <a:xfrm>
            <a:off x="2240191" y="9024850"/>
            <a:ext cx="2873599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4C0FB0DC-BBCB-B04C-85E9-0139153ABA71}"/>
              </a:ext>
            </a:extLst>
          </p:cNvPr>
          <p:cNvSpPr/>
          <p:nvPr/>
        </p:nvSpPr>
        <p:spPr>
          <a:xfrm>
            <a:off x="2322220" y="7080132"/>
            <a:ext cx="476285" cy="512967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FCD31B98-6523-AA49-BD12-97D1DB6DE500}"/>
              </a:ext>
            </a:extLst>
          </p:cNvPr>
          <p:cNvSpPr/>
          <p:nvPr/>
        </p:nvSpPr>
        <p:spPr>
          <a:xfrm>
            <a:off x="2880534" y="7080132"/>
            <a:ext cx="476285" cy="512967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689D1C6B-71B5-5940-8597-35AA347B68F4}"/>
              </a:ext>
            </a:extLst>
          </p:cNvPr>
          <p:cNvSpPr/>
          <p:nvPr/>
        </p:nvSpPr>
        <p:spPr>
          <a:xfrm>
            <a:off x="3438848" y="7080132"/>
            <a:ext cx="476285" cy="512967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A060F0DC-6CC3-1F44-A065-104C8577E5E4}"/>
              </a:ext>
            </a:extLst>
          </p:cNvPr>
          <p:cNvSpPr/>
          <p:nvPr/>
        </p:nvSpPr>
        <p:spPr>
          <a:xfrm>
            <a:off x="3997162" y="7080132"/>
            <a:ext cx="476285" cy="512967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481D207E-DF0C-184B-B2C5-894A7B8D9AED}"/>
              </a:ext>
            </a:extLst>
          </p:cNvPr>
          <p:cNvSpPr/>
          <p:nvPr/>
        </p:nvSpPr>
        <p:spPr>
          <a:xfrm>
            <a:off x="4555476" y="7080132"/>
            <a:ext cx="476285" cy="512967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01AE1FE4-1723-9345-8C1C-4CF2E9D70BF7}"/>
              </a:ext>
            </a:extLst>
          </p:cNvPr>
          <p:cNvCxnSpPr>
            <a:cxnSpLocks/>
            <a:stCxn id="170" idx="3"/>
          </p:cNvCxnSpPr>
          <p:nvPr/>
        </p:nvCxnSpPr>
        <p:spPr>
          <a:xfrm>
            <a:off x="4625226" y="7517977"/>
            <a:ext cx="2584589" cy="2463039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B2A4609E-E923-474C-9446-91ACD0357861}"/>
              </a:ext>
            </a:extLst>
          </p:cNvPr>
          <p:cNvCxnSpPr>
            <a:cxnSpLocks/>
          </p:cNvCxnSpPr>
          <p:nvPr/>
        </p:nvCxnSpPr>
        <p:spPr>
          <a:xfrm flipV="1">
            <a:off x="4841495" y="6782923"/>
            <a:ext cx="3130925" cy="282717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 194">
            <a:extLst>
              <a:ext uri="{FF2B5EF4-FFF2-40B4-BE49-F238E27FC236}">
                <a16:creationId xmlns:a16="http://schemas.microsoft.com/office/drawing/2014/main" id="{CEAD36B4-E365-2E46-9120-7F249D5C2152}"/>
              </a:ext>
            </a:extLst>
          </p:cNvPr>
          <p:cNvSpPr/>
          <p:nvPr/>
        </p:nvSpPr>
        <p:spPr>
          <a:xfrm>
            <a:off x="523630" y="10267499"/>
            <a:ext cx="973840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>
                <a:latin typeface="Cambria" panose="02040503050406030204" pitchFamily="18" charset="0"/>
              </a:rPr>
              <a:t>Stored data is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corrupted</a:t>
            </a:r>
            <a:r>
              <a:rPr lang="en-US" sz="26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if too much charge leaks </a:t>
            </a:r>
          </a:p>
          <a:p>
            <a:pPr algn="ctr"/>
            <a:r>
              <a:rPr lang="en-US" sz="2600" dirty="0">
                <a:latin typeface="Cambria" panose="02040503050406030204" pitchFamily="18" charset="0"/>
              </a:rPr>
              <a:t>(i.e., the capacitor voltage degrades too much)</a:t>
            </a:r>
          </a:p>
          <a:p>
            <a:pPr algn="ctr"/>
            <a:r>
              <a:rPr lang="en-US" sz="2600" dirty="0">
                <a:latin typeface="Cambria" panose="02040503050406030204" pitchFamily="18" charset="0"/>
              </a:rPr>
              <a:t>DRAM cells are refreshed periodically to maintain data correctness</a:t>
            </a:r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00457DCE-8435-7D4B-83D0-BBC173D829D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808" b="10839"/>
          <a:stretch/>
        </p:blipFill>
        <p:spPr>
          <a:xfrm>
            <a:off x="2428874" y="21484983"/>
            <a:ext cx="8916981" cy="3262128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468C2416-5830-D64A-A6CA-354231F18B5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6172"/>
          <a:stretch/>
        </p:blipFill>
        <p:spPr>
          <a:xfrm>
            <a:off x="25778054" y="18961716"/>
            <a:ext cx="2432654" cy="5864202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002DF307-51B2-5F40-A3BF-894218BE537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197"/>
          <a:stretch/>
        </p:blipFill>
        <p:spPr>
          <a:xfrm>
            <a:off x="13025449" y="18992862"/>
            <a:ext cx="5089748" cy="5059792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310A70E6-1C6C-8445-8799-3760E273D97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4616" r="31556"/>
          <a:stretch/>
        </p:blipFill>
        <p:spPr>
          <a:xfrm>
            <a:off x="23257440" y="18961716"/>
            <a:ext cx="2432654" cy="5864202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712987D5-0333-EE40-865A-79F8F08314D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-1" r="63535"/>
          <a:stretch/>
        </p:blipFill>
        <p:spPr>
          <a:xfrm>
            <a:off x="19374828" y="18961716"/>
            <a:ext cx="3722797" cy="5864202"/>
          </a:xfrm>
          <a:prstGeom prst="rect">
            <a:avLst/>
          </a:prstGeom>
        </p:spPr>
      </p:pic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B1043B4E-C3CF-7B4E-976E-F876F7FDC3FC}"/>
              </a:ext>
            </a:extLst>
          </p:cNvPr>
          <p:cNvCxnSpPr>
            <a:cxnSpLocks/>
          </p:cNvCxnSpPr>
          <p:nvPr/>
        </p:nvCxnSpPr>
        <p:spPr>
          <a:xfrm>
            <a:off x="11876054" y="18946049"/>
            <a:ext cx="0" cy="8333257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7B173255-8DCF-7540-AFDF-BB1E9EA5A7F8}"/>
              </a:ext>
            </a:extLst>
          </p:cNvPr>
          <p:cNvCxnSpPr>
            <a:cxnSpLocks/>
          </p:cNvCxnSpPr>
          <p:nvPr/>
        </p:nvCxnSpPr>
        <p:spPr>
          <a:xfrm>
            <a:off x="523631" y="21425257"/>
            <a:ext cx="11304575" cy="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A16CDFA3-A3E9-7B44-A5B1-F98E7CEB1175}"/>
              </a:ext>
            </a:extLst>
          </p:cNvPr>
          <p:cNvCxnSpPr>
            <a:cxnSpLocks/>
          </p:cNvCxnSpPr>
          <p:nvPr/>
        </p:nvCxnSpPr>
        <p:spPr>
          <a:xfrm>
            <a:off x="19267368" y="18932961"/>
            <a:ext cx="0" cy="8333257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1" name="Picture 210">
            <a:extLst>
              <a:ext uri="{FF2B5EF4-FFF2-40B4-BE49-F238E27FC236}">
                <a16:creationId xmlns:a16="http://schemas.microsoft.com/office/drawing/2014/main" id="{2CAB7EB4-F364-104B-BD1F-D02F16588035}"/>
              </a:ext>
            </a:extLst>
          </p:cNvPr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10607244" y="6704316"/>
            <a:ext cx="7473068" cy="3962049"/>
          </a:xfrm>
          <a:prstGeom prst="rect">
            <a:avLst/>
          </a:prstGeom>
        </p:spPr>
      </p:pic>
      <p:sp>
        <p:nvSpPr>
          <p:cNvPr id="212" name="Rectangle 211">
            <a:extLst>
              <a:ext uri="{FF2B5EF4-FFF2-40B4-BE49-F238E27FC236}">
                <a16:creationId xmlns:a16="http://schemas.microsoft.com/office/drawing/2014/main" id="{49755858-75C5-0347-B888-0E2803E9FE8B}"/>
              </a:ext>
            </a:extLst>
          </p:cNvPr>
          <p:cNvSpPr/>
          <p:nvPr/>
        </p:nvSpPr>
        <p:spPr>
          <a:xfrm>
            <a:off x="11496052" y="8690382"/>
            <a:ext cx="1559780" cy="443075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Access</a:t>
            </a:r>
            <a:endParaRPr lang="en-US" sz="26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29BF6A05-8940-3740-9B09-3DD42CD1656F}"/>
              </a:ext>
            </a:extLst>
          </p:cNvPr>
          <p:cNvSpPr/>
          <p:nvPr/>
        </p:nvSpPr>
        <p:spPr>
          <a:xfrm>
            <a:off x="10758496" y="10660062"/>
            <a:ext cx="71811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>
                <a:latin typeface="Cambria" panose="02040503050406030204" pitchFamily="18" charset="0"/>
              </a:rPr>
              <a:t>Repeatedly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opening (ACT) </a:t>
            </a:r>
            <a:r>
              <a:rPr lang="en-US" sz="2600" dirty="0">
                <a:latin typeface="Cambria" panose="02040503050406030204" pitchFamily="18" charset="0"/>
              </a:rPr>
              <a:t>and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closing (PRE) </a:t>
            </a:r>
          </a:p>
          <a:p>
            <a:pPr algn="ctr"/>
            <a:r>
              <a:rPr lang="en-US" sz="2600" dirty="0">
                <a:latin typeface="Cambria" panose="02040503050406030204" pitchFamily="18" charset="0"/>
              </a:rPr>
              <a:t>a DRAM row causes failures in nearby rows</a:t>
            </a:r>
            <a:endParaRPr lang="en-US" sz="2600" b="1" dirty="0">
              <a:latin typeface="Cambria" panose="02040503050406030204" pitchFamily="18" charset="0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5E156719-3629-8B40-8BF0-6C6F456D801A}"/>
              </a:ext>
            </a:extLst>
          </p:cNvPr>
          <p:cNvSpPr/>
          <p:nvPr/>
        </p:nvSpPr>
        <p:spPr>
          <a:xfrm>
            <a:off x="25594705" y="6856675"/>
            <a:ext cx="279948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latin typeface="Cambria" panose="02040503050406030204" pitchFamily="18" charset="0"/>
              </a:rPr>
              <a:t>If a nearby row is activated enough times within a refresh window, the charge leakage rate can be accelerated to the point of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failure. </a:t>
            </a:r>
            <a:r>
              <a:rPr lang="en-US" sz="2600" dirty="0">
                <a:latin typeface="Cambria" panose="02040503050406030204" pitchFamily="18" charset="0"/>
              </a:rPr>
              <a:t>Some cells require more hammers to fail.</a:t>
            </a:r>
            <a:endParaRPr lang="en-US" sz="26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16" name="Lightning Bolt 215">
            <a:extLst>
              <a:ext uri="{FF2B5EF4-FFF2-40B4-BE49-F238E27FC236}">
                <a16:creationId xmlns:a16="http://schemas.microsoft.com/office/drawing/2014/main" id="{D246FDC3-36BB-AB4C-BA31-A86D47B19910}"/>
              </a:ext>
            </a:extLst>
          </p:cNvPr>
          <p:cNvSpPr/>
          <p:nvPr/>
        </p:nvSpPr>
        <p:spPr>
          <a:xfrm>
            <a:off x="21384569" y="8932842"/>
            <a:ext cx="704850" cy="929726"/>
          </a:xfrm>
          <a:prstGeom prst="lightningBol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36C6A260-5081-B945-896B-ABA71064185B}"/>
              </a:ext>
            </a:extLst>
          </p:cNvPr>
          <p:cNvSpPr txBox="1"/>
          <p:nvPr/>
        </p:nvSpPr>
        <p:spPr>
          <a:xfrm>
            <a:off x="22033098" y="9103444"/>
            <a:ext cx="32752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RowHammer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 bit flip</a:t>
            </a:r>
          </a:p>
        </p:txBody>
      </p:sp>
      <p:pic>
        <p:nvPicPr>
          <p:cNvPr id="218" name="Picture 217">
            <a:extLst>
              <a:ext uri="{FF2B5EF4-FFF2-40B4-BE49-F238E27FC236}">
                <a16:creationId xmlns:a16="http://schemas.microsoft.com/office/drawing/2014/main" id="{43457613-BE91-3040-B86A-FB7BBEE9133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00956" y="30956419"/>
            <a:ext cx="11903019" cy="487009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D2D341DE-4956-9F42-BA0A-E1567862EDB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785" t="21557" r="95253" b="23224"/>
          <a:stretch/>
        </p:blipFill>
        <p:spPr>
          <a:xfrm>
            <a:off x="755625" y="28327187"/>
            <a:ext cx="538244" cy="306927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820892C6-E0B4-044A-858E-04EB4D75048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6035" t="21557" r="70003" b="23224"/>
          <a:stretch/>
        </p:blipFill>
        <p:spPr>
          <a:xfrm>
            <a:off x="749402" y="28860855"/>
            <a:ext cx="538244" cy="306927"/>
          </a:xfrm>
          <a:prstGeom prst="rect">
            <a:avLst/>
          </a:prstGeom>
        </p:spPr>
      </p:pic>
      <p:pic>
        <p:nvPicPr>
          <p:cNvPr id="221" name="Picture 220">
            <a:extLst>
              <a:ext uri="{FF2B5EF4-FFF2-40B4-BE49-F238E27FC236}">
                <a16:creationId xmlns:a16="http://schemas.microsoft.com/office/drawing/2014/main" id="{FDB0CE03-7FAC-FF40-8E31-95D574B7A05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7122" t="21557" r="58623" b="23224"/>
          <a:stretch/>
        </p:blipFill>
        <p:spPr>
          <a:xfrm>
            <a:off x="729196" y="29417503"/>
            <a:ext cx="578072" cy="306927"/>
          </a:xfrm>
          <a:prstGeom prst="rect">
            <a:avLst/>
          </a:prstGeom>
        </p:spPr>
      </p:pic>
      <p:pic>
        <p:nvPicPr>
          <p:cNvPr id="222" name="Picture 221">
            <a:extLst>
              <a:ext uri="{FF2B5EF4-FFF2-40B4-BE49-F238E27FC236}">
                <a16:creationId xmlns:a16="http://schemas.microsoft.com/office/drawing/2014/main" id="{46EBBED1-E499-A440-A11D-725E2900C54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49547" t="21557" r="46635" b="23224"/>
          <a:stretch/>
        </p:blipFill>
        <p:spPr>
          <a:xfrm>
            <a:off x="2587643" y="29424745"/>
            <a:ext cx="518672" cy="306927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372E300C-DC5A-534E-86DA-21A3FBDE03D4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61779" t="21557" r="34177" b="23224"/>
          <a:stretch/>
        </p:blipFill>
        <p:spPr>
          <a:xfrm>
            <a:off x="736374" y="29969729"/>
            <a:ext cx="549502" cy="306927"/>
          </a:xfrm>
          <a:prstGeom prst="rect">
            <a:avLst/>
          </a:prstGeom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FD684006-8092-3441-A7CB-F8FB42034004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90537" t="21557" r="5418" b="23224"/>
          <a:stretch/>
        </p:blipFill>
        <p:spPr>
          <a:xfrm>
            <a:off x="738142" y="30493683"/>
            <a:ext cx="549502" cy="306927"/>
          </a:xfrm>
          <a:prstGeom prst="rect">
            <a:avLst/>
          </a:prstGeom>
        </p:spPr>
      </p:pic>
      <p:sp>
        <p:nvSpPr>
          <p:cNvPr id="226" name="TextBox 225">
            <a:extLst>
              <a:ext uri="{FF2B5EF4-FFF2-40B4-BE49-F238E27FC236}">
                <a16:creationId xmlns:a16="http://schemas.microsoft.com/office/drawing/2014/main" id="{D70B1210-37F6-AE4D-9D99-70D960BDD381}"/>
              </a:ext>
            </a:extLst>
          </p:cNvPr>
          <p:cNvSpPr txBox="1"/>
          <p:nvPr/>
        </p:nvSpPr>
        <p:spPr>
          <a:xfrm>
            <a:off x="1282746" y="28213565"/>
            <a:ext cx="216635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Increased Refresh Rate: </a:t>
            </a:r>
            <a:r>
              <a:rPr lang="en-US" sz="2600" dirty="0">
                <a:latin typeface="Cambria" panose="02040503050406030204" pitchFamily="18" charset="0"/>
              </a:rPr>
              <a:t>Substantial overhead for high </a:t>
            </a:r>
            <a:r>
              <a:rPr lang="en-US" sz="2600" dirty="0" err="1">
                <a:latin typeface="Cambria" panose="02040503050406030204" pitchFamily="18" charset="0"/>
              </a:rPr>
              <a:t>HC</a:t>
            </a:r>
            <a:r>
              <a:rPr lang="en-US" sz="2600" i="1" baseline="-25000" dirty="0" err="1">
                <a:latin typeface="Cambria" panose="02040503050406030204" pitchFamily="18" charset="0"/>
              </a:rPr>
              <a:t>first</a:t>
            </a:r>
            <a:r>
              <a:rPr lang="en-US" sz="2600" dirty="0">
                <a:latin typeface="Cambria" panose="02040503050406030204" pitchFamily="18" charset="0"/>
              </a:rPr>
              <a:t> values.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Prohibitively high refresh rates</a:t>
            </a:r>
            <a:r>
              <a:rPr lang="en-US" sz="2600" dirty="0">
                <a:latin typeface="Cambria" panose="02040503050406030204" pitchFamily="18" charset="0"/>
              </a:rPr>
              <a:t> required for </a:t>
            </a:r>
            <a:r>
              <a:rPr lang="en-US" sz="2600" b="1" dirty="0" err="1">
                <a:solidFill>
                  <a:srgbClr val="31859D"/>
                </a:solidFill>
                <a:latin typeface="Cambria" panose="02040503050406030204" pitchFamily="18" charset="0"/>
              </a:rPr>
              <a:t>HC</a:t>
            </a:r>
            <a:r>
              <a:rPr lang="en-US" sz="2600" b="1" i="1" baseline="-25000" dirty="0" err="1">
                <a:solidFill>
                  <a:srgbClr val="31859D"/>
                </a:solidFill>
                <a:latin typeface="Cambria" panose="02040503050406030204" pitchFamily="18" charset="0"/>
              </a:rPr>
              <a:t>first</a:t>
            </a:r>
            <a:r>
              <a:rPr lang="en-US" sz="2600" b="1" dirty="0">
                <a:solidFill>
                  <a:srgbClr val="31859D"/>
                </a:solidFill>
                <a:latin typeface="Cambria" panose="02040503050406030204" pitchFamily="18" charset="0"/>
              </a:rPr>
              <a:t> &lt; 32k.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FD1DC7A6-B81A-7B46-BDAD-3A952CB71ADA}"/>
              </a:ext>
            </a:extLst>
          </p:cNvPr>
          <p:cNvSpPr txBox="1"/>
          <p:nvPr/>
        </p:nvSpPr>
        <p:spPr>
          <a:xfrm>
            <a:off x="1260581" y="28755680"/>
            <a:ext cx="194432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PARA: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Scales to low </a:t>
            </a:r>
            <a:r>
              <a:rPr lang="en-US" sz="2600" b="1" dirty="0" err="1">
                <a:solidFill>
                  <a:srgbClr val="528233"/>
                </a:solidFill>
                <a:latin typeface="Cambria" panose="02040503050406030204" pitchFamily="18" charset="0"/>
              </a:rPr>
              <a:t>HC</a:t>
            </a:r>
            <a:r>
              <a:rPr lang="en-US" sz="2600" b="1" i="1" baseline="-25000" dirty="0" err="1">
                <a:solidFill>
                  <a:srgbClr val="528233"/>
                </a:solidFill>
                <a:latin typeface="Cambria" panose="02040503050406030204" pitchFamily="18" charset="0"/>
              </a:rPr>
              <a:t>first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 values</a:t>
            </a:r>
            <a:r>
              <a:rPr lang="en-US" sz="2600" dirty="0">
                <a:latin typeface="Cambria" panose="02040503050406030204" pitchFamily="18" charset="0"/>
              </a:rPr>
              <a:t>, but significantly high performance overheads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(e.g., 80% performance loss when </a:t>
            </a:r>
            <a:r>
              <a:rPr lang="en-US" sz="2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HC</a:t>
            </a:r>
            <a:r>
              <a:rPr lang="en-US" sz="2600" b="1" i="1" baseline="-25000" dirty="0" err="1">
                <a:solidFill>
                  <a:srgbClr val="C00000"/>
                </a:solidFill>
                <a:latin typeface="Cambria" panose="02040503050406030204" pitchFamily="18" charset="0"/>
              </a:rPr>
              <a:t>first</a:t>
            </a:r>
            <a:r>
              <a:rPr lang="en-US" sz="2600" b="1" i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= 128).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2FFC9928-E797-B24B-B260-CD950192B9F6}"/>
              </a:ext>
            </a:extLst>
          </p:cNvPr>
          <p:cNvSpPr txBox="1"/>
          <p:nvPr/>
        </p:nvSpPr>
        <p:spPr>
          <a:xfrm>
            <a:off x="1259846" y="29308558"/>
            <a:ext cx="137249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err="1">
                <a:latin typeface="Cambria" panose="02040503050406030204" pitchFamily="18" charset="0"/>
              </a:rPr>
              <a:t>ProHIT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5789152B-1584-6A4A-A05A-1A6BF72C4DC8}"/>
              </a:ext>
            </a:extLst>
          </p:cNvPr>
          <p:cNvSpPr txBox="1"/>
          <p:nvPr/>
        </p:nvSpPr>
        <p:spPr>
          <a:xfrm>
            <a:off x="3083413" y="29308558"/>
            <a:ext cx="185912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Cambria" panose="02040503050406030204" pitchFamily="18" charset="0"/>
              </a:rPr>
              <a:t>MRLoc</a:t>
            </a:r>
            <a:r>
              <a:rPr lang="en-US" sz="2600" b="1" dirty="0">
                <a:latin typeface="Cambria" panose="02040503050406030204" pitchFamily="18" charset="0"/>
              </a:rPr>
              <a:t>: </a:t>
            </a:r>
            <a:r>
              <a:rPr lang="en-US" sz="2600" dirty="0">
                <a:latin typeface="Cambria" panose="02040503050406030204" pitchFamily="18" charset="0"/>
              </a:rPr>
              <a:t>Models for scaling </a:t>
            </a:r>
            <a:r>
              <a:rPr lang="en-US" sz="2600" dirty="0" err="1">
                <a:latin typeface="Cambria" panose="02040503050406030204" pitchFamily="18" charset="0"/>
              </a:rPr>
              <a:t>ProHIT</a:t>
            </a:r>
            <a:r>
              <a:rPr lang="en-US" sz="2600" dirty="0">
                <a:latin typeface="Cambria" panose="02040503050406030204" pitchFamily="18" charset="0"/>
              </a:rPr>
              <a:t> and </a:t>
            </a:r>
            <a:r>
              <a:rPr lang="en-US" sz="2600" dirty="0" err="1">
                <a:latin typeface="Cambria" panose="02040503050406030204" pitchFamily="18" charset="0"/>
              </a:rPr>
              <a:t>MRLoc</a:t>
            </a:r>
            <a:r>
              <a:rPr lang="en-US" sz="2600" dirty="0">
                <a:latin typeface="Cambria" panose="02040503050406030204" pitchFamily="18" charset="0"/>
              </a:rPr>
              <a:t> for </a:t>
            </a:r>
            <a:r>
              <a:rPr lang="en-US" sz="2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HC</a:t>
            </a:r>
            <a:r>
              <a:rPr lang="en-US" sz="2600" b="1" i="1" baseline="-25000" dirty="0" err="1">
                <a:solidFill>
                  <a:srgbClr val="C00000"/>
                </a:solidFill>
                <a:latin typeface="Cambria" panose="02040503050406030204" pitchFamily="18" charset="0"/>
              </a:rPr>
              <a:t>first</a:t>
            </a:r>
            <a:r>
              <a:rPr lang="en-US" sz="2600" b="1" i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&lt; 2k</a:t>
            </a:r>
            <a:r>
              <a:rPr lang="en-US" sz="2600" dirty="0">
                <a:latin typeface="Cambria" panose="02040503050406030204" pitchFamily="18" charset="0"/>
              </a:rPr>
              <a:t> are not provided and how to do so is not intuitive. 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1F39D2F0-B1DF-374D-BEF8-8E34FB214DEF}"/>
              </a:ext>
            </a:extLst>
          </p:cNvPr>
          <p:cNvSpPr txBox="1"/>
          <p:nvPr/>
        </p:nvSpPr>
        <p:spPr>
          <a:xfrm>
            <a:off x="1228143" y="29855344"/>
            <a:ext cx="1933734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err="1">
                <a:latin typeface="Cambria" panose="02040503050406030204" pitchFamily="18" charset="0"/>
              </a:rPr>
              <a:t>TWiCe</a:t>
            </a:r>
            <a:r>
              <a:rPr lang="en-US" sz="2600" b="1" dirty="0">
                <a:latin typeface="Cambria" panose="02040503050406030204" pitchFamily="18" charset="0"/>
              </a:rPr>
              <a:t>: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Does not support </a:t>
            </a:r>
            <a:r>
              <a:rPr lang="en-US" sz="2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HC</a:t>
            </a:r>
            <a:r>
              <a:rPr lang="en-US" sz="2600" b="1" i="1" baseline="-25000" dirty="0" err="1">
                <a:solidFill>
                  <a:srgbClr val="C00000"/>
                </a:solidFill>
                <a:latin typeface="Cambria" panose="02040503050406030204" pitchFamily="18" charset="0"/>
              </a:rPr>
              <a:t>first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 &lt; 32k</a:t>
            </a:r>
            <a:r>
              <a:rPr lang="en-US" sz="2600" dirty="0">
                <a:latin typeface="Cambria" panose="02040503050406030204" pitchFamily="18" charset="0"/>
              </a:rPr>
              <a:t>, but we evaluate an ideal version ignoring two critical issues. Ideal performs better than PARA. 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7DBBCA2-9266-2140-AEF1-E8F4D3B7DC60}"/>
              </a:ext>
            </a:extLst>
          </p:cNvPr>
          <p:cNvSpPr txBox="1"/>
          <p:nvPr/>
        </p:nvSpPr>
        <p:spPr>
          <a:xfrm>
            <a:off x="1260581" y="30371752"/>
            <a:ext cx="182729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Ideal: </a:t>
            </a:r>
            <a:r>
              <a:rPr lang="en-US" sz="2600" dirty="0">
                <a:latin typeface="Cambria" panose="02040503050406030204" pitchFamily="18" charset="0"/>
              </a:rPr>
              <a:t>ideal refresh-based mechanism provides reasonably high normalized system performance across all tested </a:t>
            </a:r>
            <a:r>
              <a:rPr lang="en-US" sz="2600" dirty="0" err="1">
                <a:latin typeface="Cambria" panose="02040503050406030204" pitchFamily="18" charset="0"/>
              </a:rPr>
              <a:t>HC</a:t>
            </a:r>
            <a:r>
              <a:rPr lang="en-US" sz="2600" i="1" baseline="-25000" dirty="0" err="1">
                <a:latin typeface="Cambria" panose="02040503050406030204" pitchFamily="18" charset="0"/>
              </a:rPr>
              <a:t>first</a:t>
            </a:r>
            <a:r>
              <a:rPr lang="en-US" sz="2600" dirty="0">
                <a:latin typeface="Cambria" panose="02040503050406030204" pitchFamily="18" charset="0"/>
              </a:rPr>
              <a:t> values.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8455B40-8031-9B43-A4C0-4B995F85DD03}"/>
              </a:ext>
            </a:extLst>
          </p:cNvPr>
          <p:cNvSpPr txBox="1"/>
          <p:nvPr/>
        </p:nvSpPr>
        <p:spPr>
          <a:xfrm>
            <a:off x="13749868" y="30841892"/>
            <a:ext cx="6607259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Cambria" panose="02040503050406030204" pitchFamily="18" charset="0"/>
              </a:rPr>
              <a:t>Key Takeaways</a:t>
            </a:r>
          </a:p>
          <a:p>
            <a:r>
              <a:rPr lang="en-US" sz="2600" b="1" dirty="0">
                <a:latin typeface="Cambria" panose="02040503050406030204" pitchFamily="18" charset="0"/>
              </a:rPr>
              <a:t>1.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PARA, </a:t>
            </a:r>
            <a:r>
              <a:rPr lang="en-US" sz="2600" b="1" dirty="0" err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ProHIT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, and </a:t>
            </a:r>
            <a:r>
              <a:rPr lang="en-US" sz="2600" b="1" dirty="0" err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MRLoc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mitigate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 bit flips in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worst chips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with reasonable performance </a:t>
            </a:r>
            <a:r>
              <a:rPr lang="en-US" sz="2600" dirty="0">
                <a:solidFill>
                  <a:srgbClr val="538234"/>
                </a:solidFill>
                <a:latin typeface="Cambria" panose="02040503050406030204" pitchFamily="18" charset="0"/>
              </a:rPr>
              <a:t>(92%, 100%, 100%)</a:t>
            </a:r>
          </a:p>
          <a:p>
            <a:endParaRPr lang="en-US" sz="1500" dirty="0">
              <a:solidFill>
                <a:srgbClr val="538234"/>
              </a:solidFill>
              <a:latin typeface="Cambria" panose="02040503050406030204" pitchFamily="18" charset="0"/>
            </a:endParaRPr>
          </a:p>
          <a:p>
            <a:r>
              <a:rPr lang="en-US" sz="2600" b="1" dirty="0">
                <a:latin typeface="Cambria" panose="02040503050406030204" pitchFamily="18" charset="0"/>
              </a:rPr>
              <a:t>2.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Only PARA scales to low </a:t>
            </a:r>
            <a:r>
              <a:rPr lang="en-US" sz="2600" b="1" dirty="0" err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HC</a:t>
            </a:r>
            <a:r>
              <a:rPr lang="en-US" sz="2600" b="1" baseline="-25000" dirty="0" err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first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but has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low normalized system performance</a:t>
            </a:r>
          </a:p>
          <a:p>
            <a:endParaRPr lang="en-US" sz="1500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en-US" sz="2600" b="1" dirty="0">
                <a:latin typeface="Cambria" panose="02040503050406030204" pitchFamily="18" charset="0"/>
              </a:rPr>
              <a:t>3.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Ideal</a:t>
            </a:r>
            <a:r>
              <a:rPr lang="en-US" sz="2600" dirty="0">
                <a:latin typeface="Cambria" panose="02040503050406030204" pitchFamily="18" charset="0"/>
              </a:rPr>
              <a:t> mechanism is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significantly better </a:t>
            </a:r>
          </a:p>
          <a:p>
            <a:r>
              <a:rPr lang="en-US" sz="2600" dirty="0">
                <a:latin typeface="Cambria" panose="02040503050406030204" pitchFamily="18" charset="0"/>
              </a:rPr>
              <a:t>than existing mechanisms for </a:t>
            </a:r>
            <a:r>
              <a:rPr lang="en-US" sz="2600" b="1" dirty="0" err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HC</a:t>
            </a:r>
            <a:r>
              <a:rPr lang="en-US" sz="2600" b="1" baseline="-25000" dirty="0" err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first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 &lt; 1024</a:t>
            </a:r>
          </a:p>
          <a:p>
            <a:endParaRPr lang="en-US" sz="1500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r>
              <a:rPr lang="en-US" sz="2600" b="1" dirty="0">
                <a:latin typeface="Cambria" panose="02040503050406030204" pitchFamily="18" charset="0"/>
              </a:rPr>
              <a:t>4.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Significant opportunity </a:t>
            </a:r>
            <a:r>
              <a:rPr lang="en-US" sz="2600" dirty="0">
                <a:latin typeface="Cambria" panose="02040503050406030204" pitchFamily="18" charset="0"/>
              </a:rPr>
              <a:t>for developing a scalable and low overhead solution</a:t>
            </a:r>
            <a:endParaRPr lang="en-US" sz="2600" dirty="0">
              <a:solidFill>
                <a:srgbClr val="538234"/>
              </a:solidFill>
              <a:latin typeface="Cambria" panose="02040503050406030204" pitchFamily="18" charset="0"/>
            </a:endParaRPr>
          </a:p>
          <a:p>
            <a:endParaRPr lang="en-US" sz="2600" b="1" dirty="0"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endParaRPr lang="en-US" sz="2600" b="1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endParaRPr lang="en-US" sz="26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endParaRPr lang="en-US" sz="2600" b="1" dirty="0">
              <a:latin typeface="Cambria" panose="02040503050406030204" pitchFamily="18" charset="0"/>
              <a:ea typeface="Cambria" charset="0"/>
              <a:cs typeface="Cambria" charset="0"/>
            </a:endParaRPr>
          </a:p>
          <a:p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8CBC44B8-D869-3747-AB2C-1BF6F6989710}"/>
              </a:ext>
            </a:extLst>
          </p:cNvPr>
          <p:cNvSpPr/>
          <p:nvPr/>
        </p:nvSpPr>
        <p:spPr>
          <a:xfrm>
            <a:off x="7645413" y="35329397"/>
            <a:ext cx="99418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latin typeface="Cambria" panose="02040503050406030204" pitchFamily="18" charset="0"/>
              </a:rPr>
              <a:t>HC</a:t>
            </a:r>
            <a:r>
              <a:rPr lang="en-US" sz="2600" i="1" baseline="-25000" dirty="0" err="1">
                <a:latin typeface="Cambria" panose="02040503050406030204" pitchFamily="18" charset="0"/>
              </a:rPr>
              <a:t>first</a:t>
            </a:r>
            <a:endParaRPr lang="en-US" sz="2600" i="1" dirty="0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08B9AE46-25E8-2E42-AC89-9884E4D154DE}"/>
              </a:ext>
            </a:extLst>
          </p:cNvPr>
          <p:cNvSpPr/>
          <p:nvPr/>
        </p:nvSpPr>
        <p:spPr>
          <a:xfrm>
            <a:off x="19361566" y="24760406"/>
            <a:ext cx="903261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f) First </a:t>
            </a:r>
            <a:r>
              <a:rPr lang="en-US" sz="2600" b="1" dirty="0" err="1">
                <a:latin typeface="Cambria" panose="02040503050406030204" pitchFamily="18" charset="0"/>
              </a:rPr>
              <a:t>RowHammer</a:t>
            </a:r>
            <a:r>
              <a:rPr lang="en-US" sz="2600" b="1" dirty="0">
                <a:latin typeface="Cambria" panose="02040503050406030204" pitchFamily="18" charset="0"/>
              </a:rPr>
              <a:t> Failure per Chip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In a DRAM type,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HC</a:t>
            </a:r>
            <a:r>
              <a:rPr lang="en-US" sz="2600" b="1" baseline="-25000" dirty="0" err="1">
                <a:solidFill>
                  <a:srgbClr val="C00000"/>
                </a:solidFill>
                <a:latin typeface="Cambria" panose="02040503050406030204" pitchFamily="18" charset="0"/>
              </a:rPr>
              <a:t>first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 reduces significantly </a:t>
            </a:r>
            <a:r>
              <a:rPr lang="en-US" sz="2600" dirty="0">
                <a:latin typeface="Cambria" panose="02040503050406030204" pitchFamily="18" charset="0"/>
              </a:rPr>
              <a:t>from old to new chips, i.e.,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DDR3: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 69.2k to 22.4k,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DDR4: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 17.5k to 10k,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LPDDR4: 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16.8k to 4.8k</a:t>
            </a:r>
            <a:endParaRPr lang="en-US" sz="2600" b="1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In LPDDR4-1y chips from manufacturer A, there are chips whose weakest cells fail after only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4800 hammers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5CA28E16-051F-A945-BE1C-46F5DAEE4D65}"/>
              </a:ext>
            </a:extLst>
          </p:cNvPr>
          <p:cNvSpPr/>
          <p:nvPr/>
        </p:nvSpPr>
        <p:spPr>
          <a:xfrm>
            <a:off x="475636" y="18907232"/>
            <a:ext cx="1135256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a) </a:t>
            </a:r>
            <a:r>
              <a:rPr lang="en-US" sz="2600" b="1" dirty="0" err="1">
                <a:latin typeface="Cambria" panose="02040503050406030204" pitchFamily="18" charset="0"/>
              </a:rPr>
              <a:t>RowHammer</a:t>
            </a:r>
            <a:r>
              <a:rPr lang="en-US" sz="2600" b="1" dirty="0">
                <a:latin typeface="Cambria" panose="02040503050406030204" pitchFamily="18" charset="0"/>
              </a:rPr>
              <a:t> Vulnerability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Newer DRAM chips are more vulnerable to </a:t>
            </a:r>
            <a:r>
              <a:rPr lang="en-US" sz="2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RowHammer</a:t>
            </a:r>
            <a:endParaRPr lang="en-US" sz="26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en-US" sz="2600" b="1" dirty="0">
                <a:latin typeface="Cambria" panose="02040503050406030204" pitchFamily="18" charset="0"/>
              </a:rPr>
              <a:t>b) Data Pattern Dependence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Worst-case data pattern is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same for chips </a:t>
            </a:r>
            <a:r>
              <a:rPr lang="en-US" sz="2600" dirty="0">
                <a:latin typeface="Cambria" panose="02040503050406030204" pitchFamily="18" charset="0"/>
              </a:rPr>
              <a:t>of same mfg. and type-node </a:t>
            </a:r>
            <a:r>
              <a:rPr lang="en-US" sz="2600" dirty="0" err="1">
                <a:latin typeface="Cambria" panose="02040503050406030204" pitchFamily="18" charset="0"/>
              </a:rPr>
              <a:t>cfg</a:t>
            </a:r>
            <a:endParaRPr lang="en-US" sz="2600" b="1" dirty="0">
              <a:latin typeface="Cambria" panose="02040503050406030204" pitchFamily="18" charset="0"/>
            </a:endParaRPr>
          </a:p>
          <a:p>
            <a:r>
              <a:rPr lang="en-US" sz="2600" b="1" dirty="0">
                <a:latin typeface="Cambria" panose="02040503050406030204" pitchFamily="18" charset="0"/>
              </a:rPr>
              <a:t>c) Hammer Count Effects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RowHammer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 bit flip rates increase with technology node generation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b="1" dirty="0">
              <a:latin typeface="Cambria" panose="02040503050406030204" pitchFamily="18" charset="0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1E688476-18E1-1348-AA39-FD2B6B146D18}"/>
              </a:ext>
            </a:extLst>
          </p:cNvPr>
          <p:cNvSpPr/>
          <p:nvPr/>
        </p:nvSpPr>
        <p:spPr>
          <a:xfrm>
            <a:off x="11889315" y="24368518"/>
            <a:ext cx="737805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e) Spatial Effects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The number of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 bit flips that occur in a given row decreases as the distance from the </a:t>
            </a:r>
            <a:r>
              <a:rPr lang="en-US" sz="2600" b="1" dirty="0">
                <a:latin typeface="Cambria" panose="02040503050406030204" pitchFamily="18" charset="0"/>
              </a:rPr>
              <a:t>victim row (row 0) </a:t>
            </a:r>
            <a:r>
              <a:rPr lang="en-US" sz="2600" dirty="0">
                <a:latin typeface="Cambria" panose="02040503050406030204" pitchFamily="18" charset="0"/>
              </a:rPr>
              <a:t>increases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Chips of newer DRAM technology nodes can exhibit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 bit flips 1) in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more rows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and 2)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farther away </a:t>
            </a:r>
            <a:r>
              <a:rPr lang="en-US" sz="2600" dirty="0">
                <a:latin typeface="Cambria" panose="02040503050406030204" pitchFamily="18" charset="0"/>
              </a:rPr>
              <a:t>from the victim row  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442CE108-A2D1-AE43-B583-81AEF2B1372C}"/>
              </a:ext>
            </a:extLst>
          </p:cNvPr>
          <p:cNvSpPr/>
          <p:nvPr/>
        </p:nvSpPr>
        <p:spPr>
          <a:xfrm>
            <a:off x="496648" y="25125928"/>
            <a:ext cx="1128520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d) Hammer Count Effects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The distribution of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 bit flip density per word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changes in LPDDR4 chips </a:t>
            </a:r>
            <a:r>
              <a:rPr lang="en-US" sz="2600" dirty="0">
                <a:latin typeface="Cambria" panose="02040503050406030204" pitchFamily="18" charset="0"/>
              </a:rPr>
              <a:t>from other DRAM types likely due to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on-die ECC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At a bit flip rate of 10</a:t>
            </a:r>
            <a:r>
              <a:rPr lang="en-US" sz="2600" baseline="30000" dirty="0">
                <a:latin typeface="Cambria" panose="02040503050406030204" pitchFamily="18" charset="0"/>
              </a:rPr>
              <a:t>-6</a:t>
            </a:r>
            <a:r>
              <a:rPr lang="en-US" sz="2600" dirty="0">
                <a:latin typeface="Cambria" panose="02040503050406030204" pitchFamily="18" charset="0"/>
              </a:rPr>
              <a:t>, a 64-bit word can contain up to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4 bit flips</a:t>
            </a:r>
            <a:r>
              <a:rPr lang="en-US" sz="2600" dirty="0">
                <a:latin typeface="Cambria" panose="02040503050406030204" pitchFamily="18" charset="0"/>
              </a:rPr>
              <a:t>. Even at this very low bit flip rate, a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very strong ECC</a:t>
            </a:r>
            <a:r>
              <a:rPr lang="en-US" sz="2600" dirty="0">
                <a:latin typeface="Cambria" panose="02040503050406030204" pitchFamily="18" charset="0"/>
              </a:rPr>
              <a:t> is required to prevent failures</a:t>
            </a:r>
          </a:p>
        </p:txBody>
      </p:sp>
      <p:pic>
        <p:nvPicPr>
          <p:cNvPr id="241" name="Picture 240">
            <a:extLst>
              <a:ext uri="{FF2B5EF4-FFF2-40B4-BE49-F238E27FC236}">
                <a16:creationId xmlns:a16="http://schemas.microsoft.com/office/drawing/2014/main" id="{FEEA4E3D-E869-B442-869E-B9EA873582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990883" y="1989997"/>
            <a:ext cx="2585231" cy="2585231"/>
          </a:xfrm>
          <a:prstGeom prst="rect">
            <a:avLst/>
          </a:prstGeom>
        </p:spPr>
      </p:pic>
      <p:sp>
        <p:nvSpPr>
          <p:cNvPr id="242" name="TextBox 241">
            <a:extLst>
              <a:ext uri="{FF2B5EF4-FFF2-40B4-BE49-F238E27FC236}">
                <a16:creationId xmlns:a16="http://schemas.microsoft.com/office/drawing/2014/main" id="{1E662C4A-5572-8244-A1B7-092C0F861E12}"/>
              </a:ext>
            </a:extLst>
          </p:cNvPr>
          <p:cNvSpPr txBox="1"/>
          <p:nvPr/>
        </p:nvSpPr>
        <p:spPr>
          <a:xfrm>
            <a:off x="24319171" y="4944081"/>
            <a:ext cx="3982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18"/>
              </a:rPr>
              <a:t>https://www.youtube.com/watch?v=Lqxc4_ToMUw</a:t>
            </a:r>
            <a:endParaRPr lang="en-US" sz="2000" dirty="0"/>
          </a:p>
        </p:txBody>
      </p:sp>
      <p:pic>
        <p:nvPicPr>
          <p:cNvPr id="243" name="Picture 242">
            <a:extLst>
              <a:ext uri="{FF2B5EF4-FFF2-40B4-BE49-F238E27FC236}">
                <a16:creationId xmlns:a16="http://schemas.microsoft.com/office/drawing/2014/main" id="{1839D54E-FA9A-9C40-8B9F-338035AD57F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28143" y="1973719"/>
            <a:ext cx="2585231" cy="2614279"/>
          </a:xfrm>
          <a:prstGeom prst="rect">
            <a:avLst/>
          </a:prstGeom>
        </p:spPr>
      </p:pic>
      <p:sp>
        <p:nvSpPr>
          <p:cNvPr id="244" name="TextBox 243">
            <a:extLst>
              <a:ext uri="{FF2B5EF4-FFF2-40B4-BE49-F238E27FC236}">
                <a16:creationId xmlns:a16="http://schemas.microsoft.com/office/drawing/2014/main" id="{9719317B-E2FE-5D4D-93AF-D1EC69C687E9}"/>
              </a:ext>
            </a:extLst>
          </p:cNvPr>
          <p:cNvSpPr txBox="1"/>
          <p:nvPr/>
        </p:nvSpPr>
        <p:spPr>
          <a:xfrm>
            <a:off x="477724" y="4925747"/>
            <a:ext cx="4086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0"/>
              </a:rPr>
              <a:t>https://people.inf.ethz.ch/omutlu/pub/Revisiting-RowHammer_isca20.pdf</a:t>
            </a:r>
            <a:endParaRPr lang="en-US" sz="20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8E6A8C92-0142-744A-B10F-DF3042A8AFB9}"/>
              </a:ext>
            </a:extLst>
          </p:cNvPr>
          <p:cNvSpPr txBox="1"/>
          <p:nvPr/>
        </p:nvSpPr>
        <p:spPr>
          <a:xfrm>
            <a:off x="1637529" y="4518085"/>
            <a:ext cx="17668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Full Paper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2FB06E9C-A353-CF45-AA4C-7E716292F34A}"/>
              </a:ext>
            </a:extLst>
          </p:cNvPr>
          <p:cNvSpPr txBox="1"/>
          <p:nvPr/>
        </p:nvSpPr>
        <p:spPr>
          <a:xfrm>
            <a:off x="25059274" y="4527402"/>
            <a:ext cx="24897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Full Talk Video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3110F7CF-51BB-1E41-B06B-4844CA8F4B57}"/>
              </a:ext>
            </a:extLst>
          </p:cNvPr>
          <p:cNvSpPr/>
          <p:nvPr/>
        </p:nvSpPr>
        <p:spPr>
          <a:xfrm rot="16200000">
            <a:off x="-153262" y="22391272"/>
            <a:ext cx="369631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>
                <a:latin typeface="Cambria" panose="02040503050406030204" pitchFamily="18" charset="0"/>
              </a:rPr>
              <a:t>Fraction of 64-bit words containing X bit flips over all 64-bit words containing bit flips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D8E28C34-F1D8-DA46-AABD-7ED40A001611}"/>
              </a:ext>
            </a:extLst>
          </p:cNvPr>
          <p:cNvSpPr/>
          <p:nvPr/>
        </p:nvSpPr>
        <p:spPr>
          <a:xfrm>
            <a:off x="2993338" y="24635356"/>
            <a:ext cx="81283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>
                <a:latin typeface="Cambria" panose="02040503050406030204" pitchFamily="18" charset="0"/>
              </a:rPr>
              <a:t>Number of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 bit flips per 64-bit word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1024E878-5B41-5944-8C9D-FF139C57570E}"/>
              </a:ext>
            </a:extLst>
          </p:cNvPr>
          <p:cNvSpPr/>
          <p:nvPr/>
        </p:nvSpPr>
        <p:spPr>
          <a:xfrm>
            <a:off x="11879902" y="23932883"/>
            <a:ext cx="81283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>
                <a:latin typeface="Cambria" panose="02040503050406030204" pitchFamily="18" charset="0"/>
              </a:rPr>
              <a:t>Distance from victim row (Row 0)</a:t>
            </a:r>
          </a:p>
        </p:txBody>
      </p:sp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6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7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9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10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11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12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1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1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1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1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17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18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19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2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2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22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23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24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25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26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27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28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2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30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31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32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33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34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35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36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37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38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39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40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41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42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43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4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4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4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4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4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5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5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5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53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5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5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5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57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58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5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60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61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62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63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64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65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66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67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68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69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70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71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72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73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74.xml><?xml version="1.0" encoding="utf-8"?>
<a:theme xmlns:a="http://schemas.openxmlformats.org/drawingml/2006/main" name="1_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75.xml><?xml version="1.0" encoding="utf-8"?>
<a:theme xmlns:a="http://schemas.openxmlformats.org/drawingml/2006/main" name="6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76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77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78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79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80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1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82.xml><?xml version="1.0" encoding="utf-8"?>
<a:theme xmlns:a="http://schemas.openxmlformats.org/drawingml/2006/main" name="71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83.xml><?xml version="1.0" encoding="utf-8"?>
<a:theme xmlns:a="http://schemas.openxmlformats.org/drawingml/2006/main" name="3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84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85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86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87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88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89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90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91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92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93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9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9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96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97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98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99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100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101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10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103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104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105.xml><?xml version="1.0" encoding="utf-8"?>
<a:theme xmlns:a="http://schemas.openxmlformats.org/drawingml/2006/main" name="9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106.xml><?xml version="1.0" encoding="utf-8"?>
<a:theme xmlns:a="http://schemas.openxmlformats.org/drawingml/2006/main" name="9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107.xml><?xml version="1.0" encoding="utf-8"?>
<a:theme xmlns:a="http://schemas.openxmlformats.org/drawingml/2006/main" name="9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108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109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110.xml><?xml version="1.0" encoding="utf-8"?>
<a:theme xmlns:a="http://schemas.openxmlformats.org/drawingml/2006/main" name="9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111.xml><?xml version="1.0" encoding="utf-8"?>
<a:theme xmlns:a="http://schemas.openxmlformats.org/drawingml/2006/main" name="9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112.xml><?xml version="1.0" encoding="utf-8"?>
<a:theme xmlns:a="http://schemas.openxmlformats.org/drawingml/2006/main" name="9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113.xml><?xml version="1.0" encoding="utf-8"?>
<a:theme xmlns:a="http://schemas.openxmlformats.org/drawingml/2006/main" name="10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114.xml><?xml version="1.0" encoding="utf-8"?>
<a:theme xmlns:a="http://schemas.openxmlformats.org/drawingml/2006/main" name="10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115.xml><?xml version="1.0" encoding="utf-8"?>
<a:theme xmlns:a="http://schemas.openxmlformats.org/drawingml/2006/main" name="10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116.xml><?xml version="1.0" encoding="utf-8"?>
<a:theme xmlns:a="http://schemas.openxmlformats.org/drawingml/2006/main" name="10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11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11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119.xml><?xml version="1.0" encoding="utf-8"?>
<a:theme xmlns:a="http://schemas.openxmlformats.org/drawingml/2006/main" name="10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120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121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122.xml><?xml version="1.0" encoding="utf-8"?>
<a:theme xmlns:a="http://schemas.openxmlformats.org/drawingml/2006/main" name="10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123.xml><?xml version="1.0" encoding="utf-8"?>
<a:theme xmlns:a="http://schemas.openxmlformats.org/drawingml/2006/main" name="10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124.xml><?xml version="1.0" encoding="utf-8"?>
<a:theme xmlns:a="http://schemas.openxmlformats.org/drawingml/2006/main" name="10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12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126.xml><?xml version="1.0" encoding="utf-8"?>
<a:theme xmlns:a="http://schemas.openxmlformats.org/drawingml/2006/main" name="10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127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128.xml><?xml version="1.0" encoding="utf-8"?>
<a:theme xmlns:a="http://schemas.openxmlformats.org/drawingml/2006/main" name="10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12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130.xml><?xml version="1.0" encoding="utf-8"?>
<a:theme xmlns:a="http://schemas.openxmlformats.org/drawingml/2006/main" name="1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131.xml><?xml version="1.0" encoding="utf-8"?>
<a:theme xmlns:a="http://schemas.openxmlformats.org/drawingml/2006/main" name="1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132.xml><?xml version="1.0" encoding="utf-8"?>
<a:theme xmlns:a="http://schemas.openxmlformats.org/drawingml/2006/main" name="1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133.xml><?xml version="1.0" encoding="utf-8"?>
<a:theme xmlns:a="http://schemas.openxmlformats.org/drawingml/2006/main" name="1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134.xml><?xml version="1.0" encoding="utf-8"?>
<a:theme xmlns:a="http://schemas.openxmlformats.org/drawingml/2006/main" name="1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135.xml><?xml version="1.0" encoding="utf-8"?>
<a:theme xmlns:a="http://schemas.openxmlformats.org/drawingml/2006/main" name="1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136.xml><?xml version="1.0" encoding="utf-8"?>
<a:theme xmlns:a="http://schemas.openxmlformats.org/drawingml/2006/main" name="1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137.xml><?xml version="1.0" encoding="utf-8"?>
<a:theme xmlns:a="http://schemas.openxmlformats.org/drawingml/2006/main" name="1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138.xml><?xml version="1.0" encoding="utf-8"?>
<a:theme xmlns:a="http://schemas.openxmlformats.org/drawingml/2006/main" name="1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139.xml><?xml version="1.0" encoding="utf-8"?>
<a:theme xmlns:a="http://schemas.openxmlformats.org/drawingml/2006/main" name="1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140.xml><?xml version="1.0" encoding="utf-8"?>
<a:theme xmlns:a="http://schemas.openxmlformats.org/drawingml/2006/main" name="1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141.xml><?xml version="1.0" encoding="utf-8"?>
<a:theme xmlns:a="http://schemas.openxmlformats.org/drawingml/2006/main" name="1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142.xml><?xml version="1.0" encoding="utf-8"?>
<a:theme xmlns:a="http://schemas.openxmlformats.org/drawingml/2006/main" name="1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143.xml><?xml version="1.0" encoding="utf-8"?>
<a:theme xmlns:a="http://schemas.openxmlformats.org/drawingml/2006/main" name="1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144.xml><?xml version="1.0" encoding="utf-8"?>
<a:theme xmlns:a="http://schemas.openxmlformats.org/drawingml/2006/main" name="1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145.xml><?xml version="1.0" encoding="utf-8"?>
<a:theme xmlns:a="http://schemas.openxmlformats.org/drawingml/2006/main" name="1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146.xml><?xml version="1.0" encoding="utf-8"?>
<a:theme xmlns:a="http://schemas.openxmlformats.org/drawingml/2006/main" name="1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14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14828</TotalTime>
  <Words>982</Words>
  <Application>Microsoft Macintosh PowerPoint</Application>
  <PresentationFormat>Custom</PresentationFormat>
  <Paragraphs>108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146</vt:i4>
      </vt:variant>
      <vt:variant>
        <vt:lpstr>Slide Titles</vt:lpstr>
      </vt:variant>
      <vt:variant>
        <vt:i4>1</vt:i4>
      </vt:variant>
    </vt:vector>
  </HeadingPairs>
  <TitlesOfParts>
    <vt:vector size="157" baseType="lpstr">
      <vt:lpstr>Myriad Pro Bold Cond</vt:lpstr>
      <vt:lpstr>System Font Regular</vt:lpstr>
      <vt:lpstr>Arial</vt:lpstr>
      <vt:lpstr>Calibri</vt:lpstr>
      <vt:lpstr>Cambria</vt:lpstr>
      <vt:lpstr>Garamond</vt:lpstr>
      <vt:lpstr>Lucida Grande</vt:lpstr>
      <vt:lpstr>Tahoma</vt:lpstr>
      <vt:lpstr>Times New Roman</vt:lpstr>
      <vt:lpstr>Wingdings</vt:lpstr>
      <vt:lpstr>Safari 2</vt:lpstr>
      <vt:lpstr>1_Edge</vt:lpstr>
      <vt:lpstr>2_Edge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20_Edge</vt:lpstr>
      <vt:lpstr>22_Edge</vt:lpstr>
      <vt:lpstr>23_Edge</vt:lpstr>
      <vt:lpstr>25_Edge</vt:lpstr>
      <vt:lpstr>21_Edge</vt:lpstr>
      <vt:lpstr>24_Edge</vt:lpstr>
      <vt:lpstr>26_Edge</vt:lpstr>
      <vt:lpstr>7_Office Theme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36_Edge</vt:lpstr>
      <vt:lpstr>37_Edge</vt:lpstr>
      <vt:lpstr>38_Edge</vt:lpstr>
      <vt:lpstr>39_Edge</vt:lpstr>
      <vt:lpstr>40_Edge</vt:lpstr>
      <vt:lpstr>8_Office Theme</vt:lpstr>
      <vt:lpstr>1_Office Theme</vt:lpstr>
      <vt:lpstr>41_Edge</vt:lpstr>
      <vt:lpstr>4_Office Theme</vt:lpstr>
      <vt:lpstr>Title &amp; Bullets</vt:lpstr>
      <vt:lpstr>42_Edge</vt:lpstr>
      <vt:lpstr>43_Edge</vt:lpstr>
      <vt:lpstr>44_Edge</vt:lpstr>
      <vt:lpstr>6_Office Theme</vt:lpstr>
      <vt:lpstr>45_Edge</vt:lpstr>
      <vt:lpstr>Office 佈景主題</vt:lpstr>
      <vt:lpstr>47_Edge</vt:lpstr>
      <vt:lpstr>5_Office Theme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1_Safari 2</vt:lpstr>
      <vt:lpstr>64_Edge</vt:lpstr>
      <vt:lpstr>65_Edge</vt:lpstr>
      <vt:lpstr>66_Edge</vt:lpstr>
      <vt:lpstr>67_Edge</vt:lpstr>
      <vt:lpstr>68_Edge</vt:lpstr>
      <vt:lpstr>69_Edge</vt:lpstr>
      <vt:lpstr>70_Edge</vt:lpstr>
      <vt:lpstr>71_Edge</vt:lpstr>
      <vt:lpstr>3_Office Theme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80_Edge</vt:lpstr>
      <vt:lpstr>81_Edge</vt:lpstr>
      <vt:lpstr>82_Edge</vt:lpstr>
      <vt:lpstr>83_Edge</vt:lpstr>
      <vt:lpstr>84_Edge</vt:lpstr>
      <vt:lpstr>85_Edge</vt:lpstr>
      <vt:lpstr>86_Edge</vt:lpstr>
      <vt:lpstr>87_Edge</vt:lpstr>
      <vt:lpstr>88_Edge</vt:lpstr>
      <vt:lpstr>89_Edge</vt:lpstr>
      <vt:lpstr>9_Office Theme</vt:lpstr>
      <vt:lpstr>90_Edge</vt:lpstr>
      <vt:lpstr>91_Edge</vt:lpstr>
      <vt:lpstr>92_Edge</vt:lpstr>
      <vt:lpstr>93_Edge</vt:lpstr>
      <vt:lpstr>94_Edge</vt:lpstr>
      <vt:lpstr>95_Edge</vt:lpstr>
      <vt:lpstr>96_Edge</vt:lpstr>
      <vt:lpstr>97_Edge</vt:lpstr>
      <vt:lpstr>98_Edge</vt:lpstr>
      <vt:lpstr>99_Edge</vt:lpstr>
      <vt:lpstr>100_Edge</vt:lpstr>
      <vt:lpstr>101_Edge</vt:lpstr>
      <vt:lpstr>102_Edge</vt:lpstr>
      <vt:lpstr>103_Edge</vt:lpstr>
      <vt:lpstr>10_Office Theme</vt:lpstr>
      <vt:lpstr>11_Office Theme</vt:lpstr>
      <vt:lpstr>104_Edge</vt:lpstr>
      <vt:lpstr>12_Office Theme</vt:lpstr>
      <vt:lpstr>1_Title &amp; Bullets</vt:lpstr>
      <vt:lpstr>105_Edge</vt:lpstr>
      <vt:lpstr>106_Edge</vt:lpstr>
      <vt:lpstr>107_Edge</vt:lpstr>
      <vt:lpstr>13_Office Theme</vt:lpstr>
      <vt:lpstr>108_Edge</vt:lpstr>
      <vt:lpstr>1_Office 佈景主題</vt:lpstr>
      <vt:lpstr>109_Edge</vt:lpstr>
      <vt:lpstr>14_Office Theme</vt:lpstr>
      <vt:lpstr>110_Edge</vt:lpstr>
      <vt:lpstr>111_Edge</vt:lpstr>
      <vt:lpstr>112_Edge</vt:lpstr>
      <vt:lpstr>113_Edge</vt:lpstr>
      <vt:lpstr>114_Edge</vt:lpstr>
      <vt:lpstr>115_Edge</vt:lpstr>
      <vt:lpstr>116_Edge</vt:lpstr>
      <vt:lpstr>117_Edge</vt:lpstr>
      <vt:lpstr>118_Edge</vt:lpstr>
      <vt:lpstr>119_Edge</vt:lpstr>
      <vt:lpstr>120_Edge</vt:lpstr>
      <vt:lpstr>121_Edge</vt:lpstr>
      <vt:lpstr>122_Edge</vt:lpstr>
      <vt:lpstr>123_Edge</vt:lpstr>
      <vt:lpstr>124_Edge</vt:lpstr>
      <vt:lpstr>125_Edge</vt:lpstr>
      <vt:lpstr>126_Edge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Jeremie Kim</cp:lastModifiedBy>
  <cp:revision>379</cp:revision>
  <cp:lastPrinted>2016-10-11T15:36:59Z</cp:lastPrinted>
  <dcterms:created xsi:type="dcterms:W3CDTF">2015-12-16T20:28:52Z</dcterms:created>
  <dcterms:modified xsi:type="dcterms:W3CDTF">2020-07-18T21:40:11Z</dcterms:modified>
  <cp:category/>
</cp:coreProperties>
</file>