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7" r:id="rId2"/>
  </p:sldMasterIdLst>
  <p:notesMasterIdLst>
    <p:notesMasterId r:id="rId80"/>
  </p:notesMasterIdLst>
  <p:handoutMasterIdLst>
    <p:handoutMasterId r:id="rId81"/>
  </p:handoutMasterIdLst>
  <p:sldIdLst>
    <p:sldId id="1245" r:id="rId3"/>
    <p:sldId id="1371" r:id="rId4"/>
    <p:sldId id="1248" r:id="rId5"/>
    <p:sldId id="1249" r:id="rId6"/>
    <p:sldId id="1372" r:id="rId7"/>
    <p:sldId id="1373" r:id="rId8"/>
    <p:sldId id="1252" r:id="rId9"/>
    <p:sldId id="1253" r:id="rId10"/>
    <p:sldId id="1257" r:id="rId11"/>
    <p:sldId id="1375" r:id="rId12"/>
    <p:sldId id="1254" r:id="rId13"/>
    <p:sldId id="1258" r:id="rId14"/>
    <p:sldId id="1260" r:id="rId15"/>
    <p:sldId id="1259" r:id="rId16"/>
    <p:sldId id="1261" r:id="rId17"/>
    <p:sldId id="1374" r:id="rId18"/>
    <p:sldId id="1263" r:id="rId19"/>
    <p:sldId id="1264" r:id="rId20"/>
    <p:sldId id="1439" r:id="rId21"/>
    <p:sldId id="1440" r:id="rId22"/>
    <p:sldId id="1441" r:id="rId23"/>
    <p:sldId id="1442" r:id="rId24"/>
    <p:sldId id="1268" r:id="rId25"/>
    <p:sldId id="1272" r:id="rId26"/>
    <p:sldId id="1339" r:id="rId27"/>
    <p:sldId id="1273" r:id="rId28"/>
    <p:sldId id="1376" r:id="rId29"/>
    <p:sldId id="1275" r:id="rId30"/>
    <p:sldId id="1393" r:id="rId31"/>
    <p:sldId id="1395" r:id="rId32"/>
    <p:sldId id="1434" r:id="rId33"/>
    <p:sldId id="1408" r:id="rId34"/>
    <p:sldId id="1435" r:id="rId35"/>
    <p:sldId id="1449" r:id="rId36"/>
    <p:sldId id="1450" r:id="rId37"/>
    <p:sldId id="1409" r:id="rId38"/>
    <p:sldId id="1414" r:id="rId39"/>
    <p:sldId id="1411" r:id="rId40"/>
    <p:sldId id="1412" r:id="rId41"/>
    <p:sldId id="1413" r:id="rId42"/>
    <p:sldId id="1446" r:id="rId43"/>
    <p:sldId id="1299" r:id="rId44"/>
    <p:sldId id="1415" r:id="rId45"/>
    <p:sldId id="1418" r:id="rId46"/>
    <p:sldId id="1422" r:id="rId47"/>
    <p:sldId id="1428" r:id="rId48"/>
    <p:sldId id="1429" r:id="rId49"/>
    <p:sldId id="1447" r:id="rId50"/>
    <p:sldId id="1309" r:id="rId51"/>
    <p:sldId id="1308" r:id="rId52"/>
    <p:sldId id="1361" r:id="rId53"/>
    <p:sldId id="1430" r:id="rId54"/>
    <p:sldId id="1431" r:id="rId55"/>
    <p:sldId id="1432" r:id="rId56"/>
    <p:sldId id="1433" r:id="rId57"/>
    <p:sldId id="1366" r:id="rId58"/>
    <p:sldId id="1367" r:id="rId59"/>
    <p:sldId id="1425" r:id="rId60"/>
    <p:sldId id="1426" r:id="rId61"/>
    <p:sldId id="1427" r:id="rId62"/>
    <p:sldId id="1331" r:id="rId63"/>
    <p:sldId id="1319" r:id="rId64"/>
    <p:sldId id="1320" r:id="rId65"/>
    <p:sldId id="1321" r:id="rId66"/>
    <p:sldId id="1326" r:id="rId67"/>
    <p:sldId id="1327" r:id="rId68"/>
    <p:sldId id="1448" r:id="rId69"/>
    <p:sldId id="1328" r:id="rId70"/>
    <p:sldId id="1340" r:id="rId71"/>
    <p:sldId id="1443" r:id="rId72"/>
    <p:sldId id="1330" r:id="rId73"/>
    <p:sldId id="1332" r:id="rId74"/>
    <p:sldId id="1386" r:id="rId75"/>
    <p:sldId id="1387" r:id="rId76"/>
    <p:sldId id="1444" r:id="rId77"/>
    <p:sldId id="1445" r:id="rId78"/>
    <p:sldId id="1451" r:id="rId7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8B4A"/>
    <a:srgbClr val="F23F02"/>
    <a:srgbClr val="FFAE3C"/>
    <a:srgbClr val="F9D3E5"/>
    <a:srgbClr val="E1257C"/>
    <a:srgbClr val="6D40DD"/>
    <a:srgbClr val="316CE4"/>
    <a:srgbClr val="E2F0D8"/>
    <a:srgbClr val="DAD3FA"/>
    <a:srgbClr val="FFE0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8F7BA7-2841-43A4-88D8-079AFD1A9FC5}" v="1610" dt="2024-10-28T07:30:18.735"/>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18" autoAdjust="0"/>
    <p:restoredTop sz="83463" autoAdjust="0"/>
  </p:normalViewPr>
  <p:slideViewPr>
    <p:cSldViewPr snapToGrid="0">
      <p:cViewPr varScale="1">
        <p:scale>
          <a:sx n="112" d="100"/>
          <a:sy n="112" d="100"/>
        </p:scale>
        <p:origin x="2192" y="1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ğuzhan Canpolat" userId="e29dbb906724f66b" providerId="LiveId" clId="{F68F7BA7-2841-43A4-88D8-079AFD1A9FC5}"/>
    <pc:docChg chg="undo redo custSel addSld delSld modSld sldOrd">
      <pc:chgData name="Oğuzhan Canpolat" userId="e29dbb906724f66b" providerId="LiveId" clId="{F68F7BA7-2841-43A4-88D8-079AFD1A9FC5}" dt="2024-10-28T07:30:35.861" v="6211" actId="1038"/>
      <pc:docMkLst>
        <pc:docMk/>
      </pc:docMkLst>
      <pc:sldChg chg="addSp delSp modSp mod addAnim delAnim modAnim">
        <pc:chgData name="Oğuzhan Canpolat" userId="e29dbb906724f66b" providerId="LiveId" clId="{F68F7BA7-2841-43A4-88D8-079AFD1A9FC5}" dt="2024-10-28T03:07:11.345" v="4763"/>
        <pc:sldMkLst>
          <pc:docMk/>
          <pc:sldMk cId="930983860" sldId="262"/>
        </pc:sldMkLst>
        <pc:spChg chg="add mod">
          <ac:chgData name="Oğuzhan Canpolat" userId="e29dbb906724f66b" providerId="LiveId" clId="{F68F7BA7-2841-43A4-88D8-079AFD1A9FC5}" dt="2024-10-28T03:05:30.094" v="4728" actId="465"/>
          <ac:spMkLst>
            <pc:docMk/>
            <pc:sldMk cId="930983860" sldId="262"/>
            <ac:spMk id="3" creationId="{C1F9945D-0DB2-59ED-C1B1-BA3CE8F78959}"/>
          </ac:spMkLst>
        </pc:spChg>
        <pc:spChg chg="mod">
          <ac:chgData name="Oğuzhan Canpolat" userId="e29dbb906724f66b" providerId="LiveId" clId="{F68F7BA7-2841-43A4-88D8-079AFD1A9FC5}" dt="2024-10-28T03:05:27.247" v="4727" actId="12788"/>
          <ac:spMkLst>
            <pc:docMk/>
            <pc:sldMk cId="930983860" sldId="262"/>
            <ac:spMk id="5" creationId="{0C5013E1-369D-7256-F55D-13002CECF8FA}"/>
          </ac:spMkLst>
        </pc:spChg>
        <pc:spChg chg="mod">
          <ac:chgData name="Oğuzhan Canpolat" userId="e29dbb906724f66b" providerId="LiveId" clId="{F68F7BA7-2841-43A4-88D8-079AFD1A9FC5}" dt="2024-10-28T03:05:27.247" v="4727" actId="12788"/>
          <ac:spMkLst>
            <pc:docMk/>
            <pc:sldMk cId="930983860" sldId="262"/>
            <ac:spMk id="6" creationId="{115ECDD3-B1AE-AEEA-2EF5-91D29FB900E4}"/>
          </ac:spMkLst>
        </pc:spChg>
        <pc:spChg chg="mod">
          <ac:chgData name="Oğuzhan Canpolat" userId="e29dbb906724f66b" providerId="LiveId" clId="{F68F7BA7-2841-43A4-88D8-079AFD1A9FC5}" dt="2024-10-28T03:06:17.374" v="4757" actId="20577"/>
          <ac:spMkLst>
            <pc:docMk/>
            <pc:sldMk cId="930983860" sldId="262"/>
            <ac:spMk id="7" creationId="{3CF65CF0-EA7E-C86E-8532-5F2DA279025F}"/>
          </ac:spMkLst>
        </pc:spChg>
        <pc:spChg chg="add del mod">
          <ac:chgData name="Oğuzhan Canpolat" userId="e29dbb906724f66b" providerId="LiveId" clId="{F68F7BA7-2841-43A4-88D8-079AFD1A9FC5}" dt="2024-10-28T02:58:08.624" v="4405" actId="478"/>
          <ac:spMkLst>
            <pc:docMk/>
            <pc:sldMk cId="930983860" sldId="262"/>
            <ac:spMk id="8" creationId="{598DB241-7077-3130-CCE9-0080586FAA7E}"/>
          </ac:spMkLst>
        </pc:spChg>
        <pc:spChg chg="add mod">
          <ac:chgData name="Oğuzhan Canpolat" userId="e29dbb906724f66b" providerId="LiveId" clId="{F68F7BA7-2841-43A4-88D8-079AFD1A9FC5}" dt="2024-10-28T03:05:41.295" v="4731" actId="20577"/>
          <ac:spMkLst>
            <pc:docMk/>
            <pc:sldMk cId="930983860" sldId="262"/>
            <ac:spMk id="9" creationId="{2C1B74F9-0437-4E5F-A819-3846474A586C}"/>
          </ac:spMkLst>
        </pc:spChg>
      </pc:sldChg>
      <pc:sldChg chg="modSp add mod">
        <pc:chgData name="Oğuzhan Canpolat" userId="e29dbb906724f66b" providerId="LiveId" clId="{F68F7BA7-2841-43A4-88D8-079AFD1A9FC5}" dt="2024-10-27T13:16:36.552" v="1876" actId="20577"/>
        <pc:sldMkLst>
          <pc:docMk/>
          <pc:sldMk cId="3285675303" sldId="373"/>
        </pc:sldMkLst>
        <pc:spChg chg="mod">
          <ac:chgData name="Oğuzhan Canpolat" userId="e29dbb906724f66b" providerId="LiveId" clId="{F68F7BA7-2841-43A4-88D8-079AFD1A9FC5}" dt="2024-10-27T13:16:36.552" v="1876" actId="20577"/>
          <ac:spMkLst>
            <pc:docMk/>
            <pc:sldMk cId="3285675303" sldId="373"/>
            <ac:spMk id="2" creationId="{9AB7D038-08B5-1BE1-27F3-0899F3EA26FA}"/>
          </ac:spMkLst>
        </pc:spChg>
      </pc:sldChg>
      <pc:sldChg chg="addSp delSp modSp mod">
        <pc:chgData name="Oğuzhan Canpolat" userId="e29dbb906724f66b" providerId="LiveId" clId="{F68F7BA7-2841-43A4-88D8-079AFD1A9FC5}" dt="2024-10-28T07:24:08.218" v="6108" actId="20577"/>
        <pc:sldMkLst>
          <pc:docMk/>
          <pc:sldMk cId="709661590" sldId="404"/>
        </pc:sldMkLst>
        <pc:spChg chg="mod">
          <ac:chgData name="Oğuzhan Canpolat" userId="e29dbb906724f66b" providerId="LiveId" clId="{F68F7BA7-2841-43A4-88D8-079AFD1A9FC5}" dt="2024-10-27T13:37:34.940" v="2596" actId="1076"/>
          <ac:spMkLst>
            <pc:docMk/>
            <pc:sldMk cId="709661590" sldId="404"/>
            <ac:spMk id="3" creationId="{1D4471AA-C2CF-1AE1-474C-2CD44991E8D6}"/>
          </ac:spMkLst>
        </pc:spChg>
        <pc:spChg chg="mod">
          <ac:chgData name="Oğuzhan Canpolat" userId="e29dbb906724f66b" providerId="LiveId" clId="{F68F7BA7-2841-43A4-88D8-079AFD1A9FC5}" dt="2024-10-28T07:24:08.218" v="6108" actId="20577"/>
          <ac:spMkLst>
            <pc:docMk/>
            <pc:sldMk cId="709661590" sldId="404"/>
            <ac:spMk id="6" creationId="{AEB1FB2E-65CB-C911-3D5A-2AA0C327A711}"/>
          </ac:spMkLst>
        </pc:spChg>
        <pc:picChg chg="add del mod">
          <ac:chgData name="Oğuzhan Canpolat" userId="e29dbb906724f66b" providerId="LiveId" clId="{F68F7BA7-2841-43A4-88D8-079AFD1A9FC5}" dt="2024-10-27T13:36:04.728" v="2558" actId="478"/>
          <ac:picMkLst>
            <pc:docMk/>
            <pc:sldMk cId="709661590" sldId="404"/>
            <ac:picMk id="2" creationId="{9468A4A3-AE77-BC91-2226-EF30C325A79F}"/>
          </ac:picMkLst>
        </pc:picChg>
        <pc:picChg chg="add del mod">
          <ac:chgData name="Oğuzhan Canpolat" userId="e29dbb906724f66b" providerId="LiveId" clId="{F68F7BA7-2841-43A4-88D8-079AFD1A9FC5}" dt="2024-10-27T13:36:00.599" v="2556" actId="478"/>
          <ac:picMkLst>
            <pc:docMk/>
            <pc:sldMk cId="709661590" sldId="404"/>
            <ac:picMk id="4" creationId="{C2F27060-EDA0-206E-08B8-D5287BA64637}"/>
          </ac:picMkLst>
        </pc:picChg>
        <pc:picChg chg="add del mod">
          <ac:chgData name="Oğuzhan Canpolat" userId="e29dbb906724f66b" providerId="LiveId" clId="{F68F7BA7-2841-43A4-88D8-079AFD1A9FC5}" dt="2024-10-27T13:36:05.153" v="2559" actId="478"/>
          <ac:picMkLst>
            <pc:docMk/>
            <pc:sldMk cId="709661590" sldId="404"/>
            <ac:picMk id="5" creationId="{B5C43430-81F9-E130-21D4-7911623FC063}"/>
          </ac:picMkLst>
        </pc:picChg>
        <pc:picChg chg="add del mod">
          <ac:chgData name="Oğuzhan Canpolat" userId="e29dbb906724f66b" providerId="LiveId" clId="{F68F7BA7-2841-43A4-88D8-079AFD1A9FC5}" dt="2024-10-27T13:36:05.457" v="2560" actId="478"/>
          <ac:picMkLst>
            <pc:docMk/>
            <pc:sldMk cId="709661590" sldId="404"/>
            <ac:picMk id="7" creationId="{C6139692-0F7E-AD65-A2AB-C9AEBE69ECDF}"/>
          </ac:picMkLst>
        </pc:picChg>
        <pc:picChg chg="add del mod">
          <ac:chgData name="Oğuzhan Canpolat" userId="e29dbb906724f66b" providerId="LiveId" clId="{F68F7BA7-2841-43A4-88D8-079AFD1A9FC5}" dt="2024-10-27T13:36:41.768" v="2571" actId="478"/>
          <ac:picMkLst>
            <pc:docMk/>
            <pc:sldMk cId="709661590" sldId="404"/>
            <ac:picMk id="8" creationId="{A4EC6483-B327-D635-9B9F-8B6E534C3265}"/>
          </ac:picMkLst>
        </pc:picChg>
        <pc:picChg chg="add mod">
          <ac:chgData name="Oğuzhan Canpolat" userId="e29dbb906724f66b" providerId="LiveId" clId="{F68F7BA7-2841-43A4-88D8-079AFD1A9FC5}" dt="2024-10-27T13:38:39.477" v="2616" actId="408"/>
          <ac:picMkLst>
            <pc:docMk/>
            <pc:sldMk cId="709661590" sldId="404"/>
            <ac:picMk id="9" creationId="{F10823A5-0CD5-4F97-9B1E-C11EA2BD9F0A}"/>
          </ac:picMkLst>
        </pc:picChg>
        <pc:picChg chg="add mod">
          <ac:chgData name="Oğuzhan Canpolat" userId="e29dbb906724f66b" providerId="LiveId" clId="{F68F7BA7-2841-43A4-88D8-079AFD1A9FC5}" dt="2024-10-27T13:38:39.477" v="2616" actId="408"/>
          <ac:picMkLst>
            <pc:docMk/>
            <pc:sldMk cId="709661590" sldId="404"/>
            <ac:picMk id="10" creationId="{109FC05E-2C27-A413-85F4-137211470D7F}"/>
          </ac:picMkLst>
        </pc:picChg>
        <pc:picChg chg="add">
          <ac:chgData name="Oğuzhan Canpolat" userId="e29dbb906724f66b" providerId="LiveId" clId="{F68F7BA7-2841-43A4-88D8-079AFD1A9FC5}" dt="2024-10-27T13:36:01.360" v="2557"/>
          <ac:picMkLst>
            <pc:docMk/>
            <pc:sldMk cId="709661590" sldId="404"/>
            <ac:picMk id="2050" creationId="{B307B813-4FD5-9C43-B15E-707B6FB2278C}"/>
          </ac:picMkLst>
        </pc:picChg>
        <pc:picChg chg="add del">
          <ac:chgData name="Oğuzhan Canpolat" userId="e29dbb906724f66b" providerId="LiveId" clId="{F68F7BA7-2841-43A4-88D8-079AFD1A9FC5}" dt="2024-10-27T13:36:46.995" v="2576" actId="21"/>
          <ac:picMkLst>
            <pc:docMk/>
            <pc:sldMk cId="709661590" sldId="404"/>
            <ac:picMk id="2052" creationId="{109FC05E-2C27-A413-85F4-137211470D7F}"/>
          </ac:picMkLst>
        </pc:picChg>
        <pc:picChg chg="add del mod">
          <ac:chgData name="Oğuzhan Canpolat" userId="e29dbb906724f66b" providerId="LiveId" clId="{F68F7BA7-2841-43A4-88D8-079AFD1A9FC5}" dt="2024-10-27T13:36:44.263" v="2574" actId="21"/>
          <ac:picMkLst>
            <pc:docMk/>
            <pc:sldMk cId="709661590" sldId="404"/>
            <ac:picMk id="2054" creationId="{F10823A5-0CD5-4F97-9B1E-C11EA2BD9F0A}"/>
          </ac:picMkLst>
        </pc:picChg>
        <pc:picChg chg="add mod">
          <ac:chgData name="Oğuzhan Canpolat" userId="e29dbb906724f66b" providerId="LiveId" clId="{F68F7BA7-2841-43A4-88D8-079AFD1A9FC5}" dt="2024-10-27T13:38:39.477" v="2616" actId="408"/>
          <ac:picMkLst>
            <pc:docMk/>
            <pc:sldMk cId="709661590" sldId="404"/>
            <ac:picMk id="3074" creationId="{1411AEF1-9A29-84D2-44EC-5BDCCD8D31D1}"/>
          </ac:picMkLst>
        </pc:picChg>
        <pc:picChg chg="add mod">
          <ac:chgData name="Oğuzhan Canpolat" userId="e29dbb906724f66b" providerId="LiveId" clId="{F68F7BA7-2841-43A4-88D8-079AFD1A9FC5}" dt="2024-10-27T13:38:39.477" v="2616" actId="408"/>
          <ac:picMkLst>
            <pc:docMk/>
            <pc:sldMk cId="709661590" sldId="404"/>
            <ac:picMk id="3076" creationId="{1CFEEBC1-B34D-2016-BD24-00923D1A78E4}"/>
          </ac:picMkLst>
        </pc:picChg>
      </pc:sldChg>
      <pc:sldChg chg="modSp add mod">
        <pc:chgData name="Oğuzhan Canpolat" userId="e29dbb906724f66b" providerId="LiveId" clId="{F68F7BA7-2841-43A4-88D8-079AFD1A9FC5}" dt="2024-10-27T13:16:40.090" v="1882" actId="20577"/>
        <pc:sldMkLst>
          <pc:docMk/>
          <pc:sldMk cId="2397554955" sldId="410"/>
        </pc:sldMkLst>
        <pc:spChg chg="mod">
          <ac:chgData name="Oğuzhan Canpolat" userId="e29dbb906724f66b" providerId="LiveId" clId="{F68F7BA7-2841-43A4-88D8-079AFD1A9FC5}" dt="2024-10-27T13:16:40.090" v="1882" actId="20577"/>
          <ac:spMkLst>
            <pc:docMk/>
            <pc:sldMk cId="2397554955" sldId="410"/>
            <ac:spMk id="2" creationId="{A8EA2119-1C27-80C1-BFB6-A8C61BE5E2E6}"/>
          </ac:spMkLst>
        </pc:spChg>
      </pc:sldChg>
      <pc:sldChg chg="modSp mod ord">
        <pc:chgData name="Oğuzhan Canpolat" userId="e29dbb906724f66b" providerId="LiveId" clId="{F68F7BA7-2841-43A4-88D8-079AFD1A9FC5}" dt="2024-10-27T13:16:03.825" v="1872" actId="20577"/>
        <pc:sldMkLst>
          <pc:docMk/>
          <pc:sldMk cId="3681655207" sldId="1156"/>
        </pc:sldMkLst>
        <pc:spChg chg="mod">
          <ac:chgData name="Oğuzhan Canpolat" userId="e29dbb906724f66b" providerId="LiveId" clId="{F68F7BA7-2841-43A4-88D8-079AFD1A9FC5}" dt="2024-10-27T13:15:50.917" v="1838" actId="1076"/>
          <ac:spMkLst>
            <pc:docMk/>
            <pc:sldMk cId="3681655207" sldId="1156"/>
            <ac:spMk id="4" creationId="{BDE442AC-CF16-886C-66A2-293DAFC7C6E2}"/>
          </ac:spMkLst>
        </pc:spChg>
        <pc:spChg chg="mod">
          <ac:chgData name="Oğuzhan Canpolat" userId="e29dbb906724f66b" providerId="LiveId" clId="{F68F7BA7-2841-43A4-88D8-079AFD1A9FC5}" dt="2024-10-27T13:16:03.825" v="1872" actId="20577"/>
          <ac:spMkLst>
            <pc:docMk/>
            <pc:sldMk cId="3681655207" sldId="1156"/>
            <ac:spMk id="8" creationId="{0C2C4E9E-2789-AAED-544A-F82F6BDDB705}"/>
          </ac:spMkLst>
        </pc:spChg>
      </pc:sldChg>
      <pc:sldChg chg="delSp modSp mod">
        <pc:chgData name="Oğuzhan Canpolat" userId="e29dbb906724f66b" providerId="LiveId" clId="{F68F7BA7-2841-43A4-88D8-079AFD1A9FC5}" dt="2024-10-27T13:18:59.380" v="2027"/>
        <pc:sldMkLst>
          <pc:docMk/>
          <pc:sldMk cId="3353071391" sldId="1179"/>
        </pc:sldMkLst>
        <pc:spChg chg="mod">
          <ac:chgData name="Oğuzhan Canpolat" userId="e29dbb906724f66b" providerId="LiveId" clId="{F68F7BA7-2841-43A4-88D8-079AFD1A9FC5}" dt="2024-10-27T13:18:31.017" v="1999" actId="1036"/>
          <ac:spMkLst>
            <pc:docMk/>
            <pc:sldMk cId="3353071391" sldId="1179"/>
            <ac:spMk id="6" creationId="{84DA5216-D996-E0C9-AF44-B8576C7C46C0}"/>
          </ac:spMkLst>
        </pc:spChg>
        <pc:spChg chg="del">
          <ac:chgData name="Oğuzhan Canpolat" userId="e29dbb906724f66b" providerId="LiveId" clId="{F68F7BA7-2841-43A4-88D8-079AFD1A9FC5}" dt="2024-10-27T13:17:43.119" v="1911" actId="478"/>
          <ac:spMkLst>
            <pc:docMk/>
            <pc:sldMk cId="3353071391" sldId="1179"/>
            <ac:spMk id="7" creationId="{A89F7E1E-1B8E-8BD4-6EA8-97B5990B0A3A}"/>
          </ac:spMkLst>
        </pc:spChg>
        <pc:spChg chg="mod">
          <ac:chgData name="Oğuzhan Canpolat" userId="e29dbb906724f66b" providerId="LiveId" clId="{F68F7BA7-2841-43A4-88D8-079AFD1A9FC5}" dt="2024-10-27T13:18:27.633" v="1982" actId="1035"/>
          <ac:spMkLst>
            <pc:docMk/>
            <pc:sldMk cId="3353071391" sldId="1179"/>
            <ac:spMk id="8" creationId="{5D8C3795-B170-0E0A-3DB2-692C004BF4DE}"/>
          </ac:spMkLst>
        </pc:spChg>
        <pc:spChg chg="mod">
          <ac:chgData name="Oğuzhan Canpolat" userId="e29dbb906724f66b" providerId="LiveId" clId="{F68F7BA7-2841-43A4-88D8-079AFD1A9FC5}" dt="2024-10-27T13:18:59.380" v="2027"/>
          <ac:spMkLst>
            <pc:docMk/>
            <pc:sldMk cId="3353071391" sldId="1179"/>
            <ac:spMk id="9" creationId="{B2F4DE34-1646-F5A6-2C2F-435B9BE29A4E}"/>
          </ac:spMkLst>
        </pc:spChg>
        <pc:spChg chg="mod">
          <ac:chgData name="Oğuzhan Canpolat" userId="e29dbb906724f66b" providerId="LiveId" clId="{F68F7BA7-2841-43A4-88D8-079AFD1A9FC5}" dt="2024-10-27T13:18:37.425" v="2000" actId="465"/>
          <ac:spMkLst>
            <pc:docMk/>
            <pc:sldMk cId="3353071391" sldId="1179"/>
            <ac:spMk id="10" creationId="{5AD8A99D-B32F-19AB-39CD-6346CA2F1E88}"/>
          </ac:spMkLst>
        </pc:spChg>
      </pc:sldChg>
      <pc:sldChg chg="del">
        <pc:chgData name="Oğuzhan Canpolat" userId="e29dbb906724f66b" providerId="LiveId" clId="{F68F7BA7-2841-43A4-88D8-079AFD1A9FC5}" dt="2024-10-27T13:17:22.253" v="1887" actId="47"/>
        <pc:sldMkLst>
          <pc:docMk/>
          <pc:sldMk cId="3320477281" sldId="1192"/>
        </pc:sldMkLst>
      </pc:sldChg>
      <pc:sldChg chg="del">
        <pc:chgData name="Oğuzhan Canpolat" userId="e29dbb906724f66b" providerId="LiveId" clId="{F68F7BA7-2841-43A4-88D8-079AFD1A9FC5}" dt="2024-10-27T13:18:45.868" v="2001" actId="47"/>
        <pc:sldMkLst>
          <pc:docMk/>
          <pc:sldMk cId="3458077581" sldId="1193"/>
        </pc:sldMkLst>
      </pc:sldChg>
      <pc:sldChg chg="addSp delSp modSp mod ord delAnim modAnim">
        <pc:chgData name="Oğuzhan Canpolat" userId="e29dbb906724f66b" providerId="LiveId" clId="{F68F7BA7-2841-43A4-88D8-079AFD1A9FC5}" dt="2024-10-28T02:49:44.463" v="4132" actId="20577"/>
        <pc:sldMkLst>
          <pc:docMk/>
          <pc:sldMk cId="2925641210" sldId="1194"/>
        </pc:sldMkLst>
        <pc:spChg chg="add del mod">
          <ac:chgData name="Oğuzhan Canpolat" userId="e29dbb906724f66b" providerId="LiveId" clId="{F68F7BA7-2841-43A4-88D8-079AFD1A9FC5}" dt="2024-10-28T02:00:26.455" v="3005" actId="478"/>
          <ac:spMkLst>
            <pc:docMk/>
            <pc:sldMk cId="2925641210" sldId="1194"/>
            <ac:spMk id="6" creationId="{0DB6AA10-50B8-8143-2158-FC7D6889E1BA}"/>
          </ac:spMkLst>
        </pc:spChg>
        <pc:spChg chg="add del mod">
          <ac:chgData name="Oğuzhan Canpolat" userId="e29dbb906724f66b" providerId="LiveId" clId="{F68F7BA7-2841-43A4-88D8-079AFD1A9FC5}" dt="2024-10-28T02:07:57.004" v="3216" actId="478"/>
          <ac:spMkLst>
            <pc:docMk/>
            <pc:sldMk cId="2925641210" sldId="1194"/>
            <ac:spMk id="7" creationId="{A3FE959C-8CEE-4131-6C97-83E4680A6E04}"/>
          </ac:spMkLst>
        </pc:spChg>
        <pc:spChg chg="add del mod">
          <ac:chgData name="Oğuzhan Canpolat" userId="e29dbb906724f66b" providerId="LiveId" clId="{F68F7BA7-2841-43A4-88D8-079AFD1A9FC5}" dt="2024-10-28T02:07:56.602" v="3215" actId="478"/>
          <ac:spMkLst>
            <pc:docMk/>
            <pc:sldMk cId="2925641210" sldId="1194"/>
            <ac:spMk id="8" creationId="{DEF9FAFA-3FE6-38E9-807B-58B8F2DAD4BC}"/>
          </ac:spMkLst>
        </pc:spChg>
        <pc:spChg chg="add mod">
          <ac:chgData name="Oğuzhan Canpolat" userId="e29dbb906724f66b" providerId="LiveId" clId="{F68F7BA7-2841-43A4-88D8-079AFD1A9FC5}" dt="2024-10-28T02:01:46.743" v="3099"/>
          <ac:spMkLst>
            <pc:docMk/>
            <pc:sldMk cId="2925641210" sldId="1194"/>
            <ac:spMk id="9" creationId="{C7FD50AB-A938-ED64-CA98-0E1686C15C11}"/>
          </ac:spMkLst>
        </pc:spChg>
        <pc:spChg chg="add mod">
          <ac:chgData name="Oğuzhan Canpolat" userId="e29dbb906724f66b" providerId="LiveId" clId="{F68F7BA7-2841-43A4-88D8-079AFD1A9FC5}" dt="2024-10-28T02:01:46.830" v="3100"/>
          <ac:spMkLst>
            <pc:docMk/>
            <pc:sldMk cId="2925641210" sldId="1194"/>
            <ac:spMk id="10" creationId="{0063078A-B28A-82F4-45F0-F7D14933B507}"/>
          </ac:spMkLst>
        </pc:spChg>
        <pc:spChg chg="add del mod">
          <ac:chgData name="Oğuzhan Canpolat" userId="e29dbb906724f66b" providerId="LiveId" clId="{F68F7BA7-2841-43A4-88D8-079AFD1A9FC5}" dt="2024-10-28T02:07:56.222" v="3214" actId="478"/>
          <ac:spMkLst>
            <pc:docMk/>
            <pc:sldMk cId="2925641210" sldId="1194"/>
            <ac:spMk id="11" creationId="{042E2015-78B6-D19A-493B-0C3185248CA4}"/>
          </ac:spMkLst>
        </pc:spChg>
        <pc:spChg chg="add del mod">
          <ac:chgData name="Oğuzhan Canpolat" userId="e29dbb906724f66b" providerId="LiveId" clId="{F68F7BA7-2841-43A4-88D8-079AFD1A9FC5}" dt="2024-10-28T02:07:55.213" v="3213" actId="478"/>
          <ac:spMkLst>
            <pc:docMk/>
            <pc:sldMk cId="2925641210" sldId="1194"/>
            <ac:spMk id="12" creationId="{72801575-3A7D-FC75-C2EB-FE086CA5C45E}"/>
          </ac:spMkLst>
        </pc:spChg>
        <pc:spChg chg="add del mod">
          <ac:chgData name="Oğuzhan Canpolat" userId="e29dbb906724f66b" providerId="LiveId" clId="{F68F7BA7-2841-43A4-88D8-079AFD1A9FC5}" dt="2024-10-28T02:07:54.902" v="3212" actId="478"/>
          <ac:spMkLst>
            <pc:docMk/>
            <pc:sldMk cId="2925641210" sldId="1194"/>
            <ac:spMk id="13" creationId="{590A5163-2E45-FE10-8122-AD68869B912D}"/>
          </ac:spMkLst>
        </pc:spChg>
        <pc:spChg chg="add mod">
          <ac:chgData name="Oğuzhan Canpolat" userId="e29dbb906724f66b" providerId="LiveId" clId="{F68F7BA7-2841-43A4-88D8-079AFD1A9FC5}" dt="2024-10-28T02:09:11.769" v="3226" actId="1076"/>
          <ac:spMkLst>
            <pc:docMk/>
            <pc:sldMk cId="2925641210" sldId="1194"/>
            <ac:spMk id="14" creationId="{43D69F9C-3CD0-ED13-EED3-BDE4FAAD6155}"/>
          </ac:spMkLst>
        </pc:spChg>
        <pc:spChg chg="add mod">
          <ac:chgData name="Oğuzhan Canpolat" userId="e29dbb906724f66b" providerId="LiveId" clId="{F68F7BA7-2841-43A4-88D8-079AFD1A9FC5}" dt="2024-10-28T02:06:01.447" v="3173" actId="14100"/>
          <ac:spMkLst>
            <pc:docMk/>
            <pc:sldMk cId="2925641210" sldId="1194"/>
            <ac:spMk id="16" creationId="{91F644D5-481F-CC13-95A7-CC980F0CC96E}"/>
          </ac:spMkLst>
        </pc:spChg>
        <pc:spChg chg="mod">
          <ac:chgData name="Oğuzhan Canpolat" userId="e29dbb906724f66b" providerId="LiveId" clId="{F68F7BA7-2841-43A4-88D8-079AFD1A9FC5}" dt="2024-10-28T02:49:44.463" v="4132" actId="20577"/>
          <ac:spMkLst>
            <pc:docMk/>
            <pc:sldMk cId="2925641210" sldId="1194"/>
            <ac:spMk id="17" creationId="{76C900B4-D911-A3A2-4EFC-1091AA988F2D}"/>
          </ac:spMkLst>
        </pc:spChg>
        <pc:spChg chg="add mod">
          <ac:chgData name="Oğuzhan Canpolat" userId="e29dbb906724f66b" providerId="LiveId" clId="{F68F7BA7-2841-43A4-88D8-079AFD1A9FC5}" dt="2024-10-28T02:06:52.931" v="3203" actId="1076"/>
          <ac:spMkLst>
            <pc:docMk/>
            <pc:sldMk cId="2925641210" sldId="1194"/>
            <ac:spMk id="27" creationId="{0B158700-65D6-7FAF-95EC-63A29FD8DD74}"/>
          </ac:spMkLst>
        </pc:spChg>
        <pc:spChg chg="add mod">
          <ac:chgData name="Oğuzhan Canpolat" userId="e29dbb906724f66b" providerId="LiveId" clId="{F68F7BA7-2841-43A4-88D8-079AFD1A9FC5}" dt="2024-10-28T02:06:43.323" v="3198" actId="1076"/>
          <ac:spMkLst>
            <pc:docMk/>
            <pc:sldMk cId="2925641210" sldId="1194"/>
            <ac:spMk id="30" creationId="{5A7CB0B4-2F75-74F8-2AFC-8AD7C9DF2BCE}"/>
          </ac:spMkLst>
        </pc:spChg>
        <pc:spChg chg="add del mod">
          <ac:chgData name="Oğuzhan Canpolat" userId="e29dbb906724f66b" providerId="LiveId" clId="{F68F7BA7-2841-43A4-88D8-079AFD1A9FC5}" dt="2024-10-28T02:09:58.016" v="3240" actId="478"/>
          <ac:spMkLst>
            <pc:docMk/>
            <pc:sldMk cId="2925641210" sldId="1194"/>
            <ac:spMk id="31" creationId="{D82F389E-177A-1DE6-C950-766B5543B9F6}"/>
          </ac:spMkLst>
        </pc:spChg>
        <pc:spChg chg="add mod">
          <ac:chgData name="Oğuzhan Canpolat" userId="e29dbb906724f66b" providerId="LiveId" clId="{F68F7BA7-2841-43A4-88D8-079AFD1A9FC5}" dt="2024-10-28T02:11:46.682" v="3356" actId="164"/>
          <ac:spMkLst>
            <pc:docMk/>
            <pc:sldMk cId="2925641210" sldId="1194"/>
            <ac:spMk id="32" creationId="{A45170BC-14CA-09F0-7F7C-648E0E13DF32}"/>
          </ac:spMkLst>
        </pc:spChg>
        <pc:spChg chg="add mod">
          <ac:chgData name="Oğuzhan Canpolat" userId="e29dbb906724f66b" providerId="LiveId" clId="{F68F7BA7-2841-43A4-88D8-079AFD1A9FC5}" dt="2024-10-28T02:11:37.848" v="3347" actId="164"/>
          <ac:spMkLst>
            <pc:docMk/>
            <pc:sldMk cId="2925641210" sldId="1194"/>
            <ac:spMk id="33" creationId="{BE4ECCEB-E1A1-EAFF-DD79-583AFE77B3C9}"/>
          </ac:spMkLst>
        </pc:spChg>
        <pc:spChg chg="add mod">
          <ac:chgData name="Oğuzhan Canpolat" userId="e29dbb906724f66b" providerId="LiveId" clId="{F68F7BA7-2841-43A4-88D8-079AFD1A9FC5}" dt="2024-10-28T02:15:30.399" v="3473" actId="207"/>
          <ac:spMkLst>
            <pc:docMk/>
            <pc:sldMk cId="2925641210" sldId="1194"/>
            <ac:spMk id="34" creationId="{1FA6559C-F633-5DF5-A2DA-ECAAF0CCFD77}"/>
          </ac:spMkLst>
        </pc:spChg>
        <pc:spChg chg="add mod">
          <ac:chgData name="Oğuzhan Canpolat" userId="e29dbb906724f66b" providerId="LiveId" clId="{F68F7BA7-2841-43A4-88D8-079AFD1A9FC5}" dt="2024-10-28T02:16:09.469" v="3523" actId="1036"/>
          <ac:spMkLst>
            <pc:docMk/>
            <pc:sldMk cId="2925641210" sldId="1194"/>
            <ac:spMk id="35" creationId="{1422F0EE-9DFB-7774-2584-128C8B8693E3}"/>
          </ac:spMkLst>
        </pc:spChg>
        <pc:spChg chg="add del mod">
          <ac:chgData name="Oğuzhan Canpolat" userId="e29dbb906724f66b" providerId="LiveId" clId="{F68F7BA7-2841-43A4-88D8-079AFD1A9FC5}" dt="2024-10-28T02:12:01.052" v="3368" actId="478"/>
          <ac:spMkLst>
            <pc:docMk/>
            <pc:sldMk cId="2925641210" sldId="1194"/>
            <ac:spMk id="38" creationId="{B1EFE9A6-6DA2-4A24-6AC8-FB8F9E406FF4}"/>
          </ac:spMkLst>
        </pc:spChg>
        <pc:spChg chg="add mod">
          <ac:chgData name="Oğuzhan Canpolat" userId="e29dbb906724f66b" providerId="LiveId" clId="{F68F7BA7-2841-43A4-88D8-079AFD1A9FC5}" dt="2024-10-28T02:12:08.559" v="3373" actId="1076"/>
          <ac:spMkLst>
            <pc:docMk/>
            <pc:sldMk cId="2925641210" sldId="1194"/>
            <ac:spMk id="39" creationId="{994C7882-2C77-24FD-5DCD-4DD1C767D66C}"/>
          </ac:spMkLst>
        </pc:spChg>
        <pc:spChg chg="add del mod">
          <ac:chgData name="Oğuzhan Canpolat" userId="e29dbb906724f66b" providerId="LiveId" clId="{F68F7BA7-2841-43A4-88D8-079AFD1A9FC5}" dt="2024-10-28T02:12:14.263" v="3376" actId="478"/>
          <ac:spMkLst>
            <pc:docMk/>
            <pc:sldMk cId="2925641210" sldId="1194"/>
            <ac:spMk id="40" creationId="{11D9E4C7-69F6-1CA1-5927-392F5AF09C2A}"/>
          </ac:spMkLst>
        </pc:spChg>
        <pc:spChg chg="add mod">
          <ac:chgData name="Oğuzhan Canpolat" userId="e29dbb906724f66b" providerId="LiveId" clId="{F68F7BA7-2841-43A4-88D8-079AFD1A9FC5}" dt="2024-10-28T02:12:48.297" v="3392" actId="1037"/>
          <ac:spMkLst>
            <pc:docMk/>
            <pc:sldMk cId="2925641210" sldId="1194"/>
            <ac:spMk id="41" creationId="{51228016-3EB3-E94B-A80A-BAB248731FE3}"/>
          </ac:spMkLst>
        </pc:spChg>
        <pc:spChg chg="add mod">
          <ac:chgData name="Oğuzhan Canpolat" userId="e29dbb906724f66b" providerId="LiveId" clId="{F68F7BA7-2841-43A4-88D8-079AFD1A9FC5}" dt="2024-10-28T02:14:35.032" v="3409" actId="1038"/>
          <ac:spMkLst>
            <pc:docMk/>
            <pc:sldMk cId="2925641210" sldId="1194"/>
            <ac:spMk id="42" creationId="{E3D730AA-FC2B-B250-08A5-259053AF27A3}"/>
          </ac:spMkLst>
        </pc:spChg>
        <pc:grpChg chg="add mod ord">
          <ac:chgData name="Oğuzhan Canpolat" userId="e29dbb906724f66b" providerId="LiveId" clId="{F68F7BA7-2841-43A4-88D8-079AFD1A9FC5}" dt="2024-10-28T02:13:27.219" v="3401" actId="166"/>
          <ac:grpSpMkLst>
            <pc:docMk/>
            <pc:sldMk cId="2925641210" sldId="1194"/>
            <ac:grpSpMk id="36" creationId="{1B45B4C8-5702-E1DD-6C22-799A6303AB81}"/>
          </ac:grpSpMkLst>
        </pc:grpChg>
        <pc:grpChg chg="add mod ord">
          <ac:chgData name="Oğuzhan Canpolat" userId="e29dbb906724f66b" providerId="LiveId" clId="{F68F7BA7-2841-43A4-88D8-079AFD1A9FC5}" dt="2024-10-28T02:13:34.164" v="3402" actId="166"/>
          <ac:grpSpMkLst>
            <pc:docMk/>
            <pc:sldMk cId="2925641210" sldId="1194"/>
            <ac:grpSpMk id="37" creationId="{1A20C000-47F4-4829-EB32-F928CAB93D22}"/>
          </ac:grpSpMkLst>
        </pc:grpChg>
        <pc:picChg chg="add mod">
          <ac:chgData name="Oğuzhan Canpolat" userId="e29dbb906724f66b" providerId="LiveId" clId="{F68F7BA7-2841-43A4-88D8-079AFD1A9FC5}" dt="2024-10-28T02:06:23.158" v="3184" actId="1076"/>
          <ac:picMkLst>
            <pc:docMk/>
            <pc:sldMk cId="2925641210" sldId="1194"/>
            <ac:picMk id="4" creationId="{18F46EF8-3326-A5EE-83B3-3DA4E100FEAA}"/>
          </ac:picMkLst>
        </pc:picChg>
        <pc:picChg chg="del">
          <ac:chgData name="Oğuzhan Canpolat" userId="e29dbb906724f66b" providerId="LiveId" clId="{F68F7BA7-2841-43A4-88D8-079AFD1A9FC5}" dt="2024-10-28T01:59:25.783" v="2989" actId="478"/>
          <ac:picMkLst>
            <pc:docMk/>
            <pc:sldMk cId="2925641210" sldId="1194"/>
            <ac:picMk id="15" creationId="{D54B8569-5C62-4531-2FD2-5ED702A80DEA}"/>
          </ac:picMkLst>
        </pc:picChg>
        <pc:cxnChg chg="add del mod">
          <ac:chgData name="Oğuzhan Canpolat" userId="e29dbb906724f66b" providerId="LiveId" clId="{F68F7BA7-2841-43A4-88D8-079AFD1A9FC5}" dt="2024-10-28T02:03:38.783" v="3138" actId="478"/>
          <ac:cxnSpMkLst>
            <pc:docMk/>
            <pc:sldMk cId="2925641210" sldId="1194"/>
            <ac:cxnSpMk id="19" creationId="{DED86124-D3FC-C802-EAD0-321C3328BA17}"/>
          </ac:cxnSpMkLst>
        </pc:cxnChg>
        <pc:cxnChg chg="add del">
          <ac:chgData name="Oğuzhan Canpolat" userId="e29dbb906724f66b" providerId="LiveId" clId="{F68F7BA7-2841-43A4-88D8-079AFD1A9FC5}" dt="2024-10-28T02:03:52.985" v="3140" actId="11529"/>
          <ac:cxnSpMkLst>
            <pc:docMk/>
            <pc:sldMk cId="2925641210" sldId="1194"/>
            <ac:cxnSpMk id="22" creationId="{D7DEF5D2-FDD6-27C9-7758-EFEA54BFB0D5}"/>
          </ac:cxnSpMkLst>
        </pc:cxnChg>
        <pc:cxnChg chg="add del">
          <ac:chgData name="Oğuzhan Canpolat" userId="e29dbb906724f66b" providerId="LiveId" clId="{F68F7BA7-2841-43A4-88D8-079AFD1A9FC5}" dt="2024-10-28T02:04:23.917" v="3142" actId="478"/>
          <ac:cxnSpMkLst>
            <pc:docMk/>
            <pc:sldMk cId="2925641210" sldId="1194"/>
            <ac:cxnSpMk id="24" creationId="{3FFBD606-E046-DE1D-3C57-64269F5F6511}"/>
          </ac:cxnSpMkLst>
        </pc:cxnChg>
        <pc:cxnChg chg="add mod">
          <ac:chgData name="Oğuzhan Canpolat" userId="e29dbb906724f66b" providerId="LiveId" clId="{F68F7BA7-2841-43A4-88D8-079AFD1A9FC5}" dt="2024-10-28T02:04:43.588" v="3145" actId="1582"/>
          <ac:cxnSpMkLst>
            <pc:docMk/>
            <pc:sldMk cId="2925641210" sldId="1194"/>
            <ac:cxnSpMk id="26" creationId="{8BDE80B4-E01E-D5DB-155D-92FA8E49EF7B}"/>
          </ac:cxnSpMkLst>
        </pc:cxnChg>
        <pc:cxnChg chg="add mod">
          <ac:chgData name="Oğuzhan Canpolat" userId="e29dbb906724f66b" providerId="LiveId" clId="{F68F7BA7-2841-43A4-88D8-079AFD1A9FC5}" dt="2024-10-28T02:06:19.282" v="3182" actId="14100"/>
          <ac:cxnSpMkLst>
            <pc:docMk/>
            <pc:sldMk cId="2925641210" sldId="1194"/>
            <ac:cxnSpMk id="28" creationId="{5BF1F91A-7730-CB53-FFFB-4336A083AD36}"/>
          </ac:cxnSpMkLst>
        </pc:cxnChg>
      </pc:sldChg>
      <pc:sldChg chg="addSp delSp modSp mod ord">
        <pc:chgData name="Oğuzhan Canpolat" userId="e29dbb906724f66b" providerId="LiveId" clId="{F68F7BA7-2841-43A4-88D8-079AFD1A9FC5}" dt="2024-10-28T07:24:39.264" v="6150" actId="207"/>
        <pc:sldMkLst>
          <pc:docMk/>
          <pc:sldMk cId="2109249902" sldId="1195"/>
        </pc:sldMkLst>
        <pc:spChg chg="mod">
          <ac:chgData name="Oğuzhan Canpolat" userId="e29dbb906724f66b" providerId="LiveId" clId="{F68F7BA7-2841-43A4-88D8-079AFD1A9FC5}" dt="2024-10-27T13:21:09.128" v="2062" actId="207"/>
          <ac:spMkLst>
            <pc:docMk/>
            <pc:sldMk cId="2109249902" sldId="1195"/>
            <ac:spMk id="12" creationId="{3253B120-12F2-5B88-ACB8-FEC9CAA71F07}"/>
          </ac:spMkLst>
        </pc:spChg>
        <pc:spChg chg="add del mod">
          <ac:chgData name="Oğuzhan Canpolat" userId="e29dbb906724f66b" providerId="LiveId" clId="{F68F7BA7-2841-43A4-88D8-079AFD1A9FC5}" dt="2024-10-28T07:24:39.264" v="6150" actId="207"/>
          <ac:spMkLst>
            <pc:docMk/>
            <pc:sldMk cId="2109249902" sldId="1195"/>
            <ac:spMk id="13" creationId="{BB682271-F627-889D-FD16-DC049D864F2A}"/>
          </ac:spMkLst>
        </pc:spChg>
      </pc:sldChg>
      <pc:sldChg chg="del">
        <pc:chgData name="Oğuzhan Canpolat" userId="e29dbb906724f66b" providerId="LiveId" clId="{F68F7BA7-2841-43A4-88D8-079AFD1A9FC5}" dt="2024-10-27T13:19:16.825" v="2031" actId="47"/>
        <pc:sldMkLst>
          <pc:docMk/>
          <pc:sldMk cId="3189599016" sldId="1197"/>
        </pc:sldMkLst>
      </pc:sldChg>
      <pc:sldChg chg="del">
        <pc:chgData name="Oğuzhan Canpolat" userId="e29dbb906724f66b" providerId="LiveId" clId="{F68F7BA7-2841-43A4-88D8-079AFD1A9FC5}" dt="2024-10-27T13:19:30.718" v="2037" actId="47"/>
        <pc:sldMkLst>
          <pc:docMk/>
          <pc:sldMk cId="903479207" sldId="1198"/>
        </pc:sldMkLst>
      </pc:sldChg>
      <pc:sldChg chg="modSp mod modAnim">
        <pc:chgData name="Oğuzhan Canpolat" userId="e29dbb906724f66b" providerId="LiveId" clId="{F68F7BA7-2841-43A4-88D8-079AFD1A9FC5}" dt="2024-10-28T07:27:30.618" v="6200" actId="255"/>
        <pc:sldMkLst>
          <pc:docMk/>
          <pc:sldMk cId="1821270687" sldId="1199"/>
        </pc:sldMkLst>
        <pc:spChg chg="mod">
          <ac:chgData name="Oğuzhan Canpolat" userId="e29dbb906724f66b" providerId="LiveId" clId="{F68F7BA7-2841-43A4-88D8-079AFD1A9FC5}" dt="2024-10-28T07:27:30.618" v="6200" actId="255"/>
          <ac:spMkLst>
            <pc:docMk/>
            <pc:sldMk cId="1821270687" sldId="1199"/>
            <ac:spMk id="3" creationId="{3DF2AF44-2599-F2B6-96FB-27FFBD96AED8}"/>
          </ac:spMkLst>
        </pc:spChg>
      </pc:sldChg>
      <pc:sldChg chg="delSp modSp del mod">
        <pc:chgData name="Oğuzhan Canpolat" userId="e29dbb906724f66b" providerId="LiveId" clId="{F68F7BA7-2841-43A4-88D8-079AFD1A9FC5}" dt="2024-10-28T02:17:38.453" v="3525" actId="47"/>
        <pc:sldMkLst>
          <pc:docMk/>
          <pc:sldMk cId="3636158272" sldId="1200"/>
        </pc:sldMkLst>
        <pc:spChg chg="mod">
          <ac:chgData name="Oğuzhan Canpolat" userId="e29dbb906724f66b" providerId="LiveId" clId="{F68F7BA7-2841-43A4-88D8-079AFD1A9FC5}" dt="2024-10-28T01:58:32.067" v="2982" actId="404"/>
          <ac:spMkLst>
            <pc:docMk/>
            <pc:sldMk cId="3636158272" sldId="1200"/>
            <ac:spMk id="2" creationId="{D05292D5-F8C1-AD30-C072-08A7640D06F1}"/>
          </ac:spMkLst>
        </pc:spChg>
        <pc:picChg chg="del">
          <ac:chgData name="Oğuzhan Canpolat" userId="e29dbb906724f66b" providerId="LiveId" clId="{F68F7BA7-2841-43A4-88D8-079AFD1A9FC5}" dt="2024-10-28T01:58:46.520" v="2988" actId="478"/>
          <ac:picMkLst>
            <pc:docMk/>
            <pc:sldMk cId="3636158272" sldId="1200"/>
            <ac:picMk id="9" creationId="{F836FF1C-2E0E-B358-7EE7-E6E078D12200}"/>
          </ac:picMkLst>
        </pc:picChg>
      </pc:sldChg>
      <pc:sldChg chg="addSp delSp modSp mod delAnim modAnim">
        <pc:chgData name="Oğuzhan Canpolat" userId="e29dbb906724f66b" providerId="LiveId" clId="{F68F7BA7-2841-43A4-88D8-079AFD1A9FC5}" dt="2024-10-28T03:29:30.621" v="5299" actId="166"/>
        <pc:sldMkLst>
          <pc:docMk/>
          <pc:sldMk cId="2224902744" sldId="1201"/>
        </pc:sldMkLst>
        <pc:spChg chg="mod">
          <ac:chgData name="Oğuzhan Canpolat" userId="e29dbb906724f66b" providerId="LiveId" clId="{F68F7BA7-2841-43A4-88D8-079AFD1A9FC5}" dt="2024-10-28T02:28:21.096" v="3697" actId="20577"/>
          <ac:spMkLst>
            <pc:docMk/>
            <pc:sldMk cId="2224902744" sldId="1201"/>
            <ac:spMk id="2" creationId="{D05292D5-F8C1-AD30-C072-08A7640D06F1}"/>
          </ac:spMkLst>
        </pc:spChg>
        <pc:spChg chg="add mod">
          <ac:chgData name="Oğuzhan Canpolat" userId="e29dbb906724f66b" providerId="LiveId" clId="{F68F7BA7-2841-43A4-88D8-079AFD1A9FC5}" dt="2024-10-28T03:27:26.721" v="5262" actId="1076"/>
          <ac:spMkLst>
            <pc:docMk/>
            <pc:sldMk cId="2224902744" sldId="1201"/>
            <ac:spMk id="8" creationId="{C5141358-BDC2-D396-10C0-5E6C3DBBA200}"/>
          </ac:spMkLst>
        </pc:spChg>
        <pc:spChg chg="del">
          <ac:chgData name="Oğuzhan Canpolat" userId="e29dbb906724f66b" providerId="LiveId" clId="{F68F7BA7-2841-43A4-88D8-079AFD1A9FC5}" dt="2024-10-28T02:24:35.339" v="3585" actId="478"/>
          <ac:spMkLst>
            <pc:docMk/>
            <pc:sldMk cId="2224902744" sldId="1201"/>
            <ac:spMk id="10" creationId="{210979D4-C940-675B-5604-9983C1000E3C}"/>
          </ac:spMkLst>
        </pc:spChg>
        <pc:spChg chg="mod ord">
          <ac:chgData name="Oğuzhan Canpolat" userId="e29dbb906724f66b" providerId="LiveId" clId="{F68F7BA7-2841-43A4-88D8-079AFD1A9FC5}" dt="2024-10-28T03:29:30.621" v="5299" actId="166"/>
          <ac:spMkLst>
            <pc:docMk/>
            <pc:sldMk cId="2224902744" sldId="1201"/>
            <ac:spMk id="11" creationId="{7E761DBB-698E-99A0-427C-983375806854}"/>
          </ac:spMkLst>
        </pc:spChg>
        <pc:spChg chg="mod">
          <ac:chgData name="Oğuzhan Canpolat" userId="e29dbb906724f66b" providerId="LiveId" clId="{F68F7BA7-2841-43A4-88D8-079AFD1A9FC5}" dt="2024-10-28T03:27:46.445" v="5264"/>
          <ac:spMkLst>
            <pc:docMk/>
            <pc:sldMk cId="2224902744" sldId="1201"/>
            <ac:spMk id="12" creationId="{5AEF3182-A6FA-51C1-373C-9D45A29906FC}"/>
          </ac:spMkLst>
        </pc:spChg>
        <pc:spChg chg="mod">
          <ac:chgData name="Oğuzhan Canpolat" userId="e29dbb906724f66b" providerId="LiveId" clId="{F68F7BA7-2841-43A4-88D8-079AFD1A9FC5}" dt="2024-10-28T03:27:46.445" v="5264"/>
          <ac:spMkLst>
            <pc:docMk/>
            <pc:sldMk cId="2224902744" sldId="1201"/>
            <ac:spMk id="13" creationId="{17E57CEF-9D1B-9A3B-56B1-474B538145EE}"/>
          </ac:spMkLst>
        </pc:spChg>
        <pc:spChg chg="add mod">
          <ac:chgData name="Oğuzhan Canpolat" userId="e29dbb906724f66b" providerId="LiveId" clId="{F68F7BA7-2841-43A4-88D8-079AFD1A9FC5}" dt="2024-10-28T03:28:37.694" v="5290" actId="1038"/>
          <ac:spMkLst>
            <pc:docMk/>
            <pc:sldMk cId="2224902744" sldId="1201"/>
            <ac:spMk id="14" creationId="{401529FA-2F0A-CAB4-7506-A0FB62582A4E}"/>
          </ac:spMkLst>
        </pc:spChg>
        <pc:spChg chg="mod">
          <ac:chgData name="Oğuzhan Canpolat" userId="e29dbb906724f66b" providerId="LiveId" clId="{F68F7BA7-2841-43A4-88D8-079AFD1A9FC5}" dt="2024-10-28T03:27:46.445" v="5264"/>
          <ac:spMkLst>
            <pc:docMk/>
            <pc:sldMk cId="2224902744" sldId="1201"/>
            <ac:spMk id="16" creationId="{D697F8E2-2E3A-4234-6A23-CB615E468959}"/>
          </ac:spMkLst>
        </pc:spChg>
        <pc:spChg chg="mod">
          <ac:chgData name="Oğuzhan Canpolat" userId="e29dbb906724f66b" providerId="LiveId" clId="{F68F7BA7-2841-43A4-88D8-079AFD1A9FC5}" dt="2024-10-28T03:28:09.858" v="5272" actId="1076"/>
          <ac:spMkLst>
            <pc:docMk/>
            <pc:sldMk cId="2224902744" sldId="1201"/>
            <ac:spMk id="17" creationId="{C88248FE-4CFC-7463-8B8E-815DB8456F65}"/>
          </ac:spMkLst>
        </pc:spChg>
        <pc:spChg chg="add mod">
          <ac:chgData name="Oğuzhan Canpolat" userId="e29dbb906724f66b" providerId="LiveId" clId="{F68F7BA7-2841-43A4-88D8-079AFD1A9FC5}" dt="2024-10-28T03:28:24.185" v="5282" actId="1038"/>
          <ac:spMkLst>
            <pc:docMk/>
            <pc:sldMk cId="2224902744" sldId="1201"/>
            <ac:spMk id="18" creationId="{1199BA97-DC33-F5A2-8E8F-5B148A010CF5}"/>
          </ac:spMkLst>
        </pc:spChg>
        <pc:grpChg chg="add mod ord">
          <ac:chgData name="Oğuzhan Canpolat" userId="e29dbb906724f66b" providerId="LiveId" clId="{F68F7BA7-2841-43A4-88D8-079AFD1A9FC5}" dt="2024-10-28T03:29:27.100" v="5298" actId="166"/>
          <ac:grpSpMkLst>
            <pc:docMk/>
            <pc:sldMk cId="2224902744" sldId="1201"/>
            <ac:grpSpMk id="9" creationId="{CED083E5-A1B1-7FDD-DC13-0E72B6F57532}"/>
          </ac:grpSpMkLst>
        </pc:grpChg>
        <pc:grpChg chg="add mod">
          <ac:chgData name="Oğuzhan Canpolat" userId="e29dbb906724f66b" providerId="LiveId" clId="{F68F7BA7-2841-43A4-88D8-079AFD1A9FC5}" dt="2024-10-28T03:28:01.933" v="5271" actId="1036"/>
          <ac:grpSpMkLst>
            <pc:docMk/>
            <pc:sldMk cId="2224902744" sldId="1201"/>
            <ac:grpSpMk id="15" creationId="{46D8AC91-84FB-15FF-584E-F2181659DF7B}"/>
          </ac:grpSpMkLst>
        </pc:grpChg>
        <pc:picChg chg="del">
          <ac:chgData name="Oğuzhan Canpolat" userId="e29dbb906724f66b" providerId="LiveId" clId="{F68F7BA7-2841-43A4-88D8-079AFD1A9FC5}" dt="2024-10-28T02:24:23.521" v="3582" actId="478"/>
          <ac:picMkLst>
            <pc:docMk/>
            <pc:sldMk cId="2224902744" sldId="1201"/>
            <ac:picMk id="6" creationId="{734C0870-B5E6-D063-0299-C7B0F0AC3927}"/>
          </ac:picMkLst>
        </pc:picChg>
        <pc:picChg chg="add mod">
          <ac:chgData name="Oğuzhan Canpolat" userId="e29dbb906724f66b" providerId="LiveId" clId="{F68F7BA7-2841-43A4-88D8-079AFD1A9FC5}" dt="2024-10-28T02:26:41.341" v="3660" actId="1076"/>
          <ac:picMkLst>
            <pc:docMk/>
            <pc:sldMk cId="2224902744" sldId="1201"/>
            <ac:picMk id="7" creationId="{8D44F179-7534-B76A-D636-5BF2A6E146D8}"/>
          </ac:picMkLst>
        </pc:picChg>
      </pc:sldChg>
      <pc:sldChg chg="addSp delSp modSp mod">
        <pc:chgData name="Oğuzhan Canpolat" userId="e29dbb906724f66b" providerId="LiveId" clId="{F68F7BA7-2841-43A4-88D8-079AFD1A9FC5}" dt="2024-10-28T02:27:50.437" v="3676" actId="1076"/>
        <pc:sldMkLst>
          <pc:docMk/>
          <pc:sldMk cId="3406560759" sldId="1203"/>
        </pc:sldMkLst>
        <pc:picChg chg="add mod">
          <ac:chgData name="Oğuzhan Canpolat" userId="e29dbb906724f66b" providerId="LiveId" clId="{F68F7BA7-2841-43A4-88D8-079AFD1A9FC5}" dt="2024-10-28T02:27:50.437" v="3676" actId="1076"/>
          <ac:picMkLst>
            <pc:docMk/>
            <pc:sldMk cId="3406560759" sldId="1203"/>
            <ac:picMk id="6" creationId="{86E51383-748C-E4CC-DF65-6C4141C85164}"/>
          </ac:picMkLst>
        </pc:picChg>
        <pc:picChg chg="del">
          <ac:chgData name="Oğuzhan Canpolat" userId="e29dbb906724f66b" providerId="LiveId" clId="{F68F7BA7-2841-43A4-88D8-079AFD1A9FC5}" dt="2024-10-28T02:27:45.826" v="3674" actId="478"/>
          <ac:picMkLst>
            <pc:docMk/>
            <pc:sldMk cId="3406560759" sldId="1203"/>
            <ac:picMk id="7" creationId="{115E3649-0449-0686-2602-C12EF43417AC}"/>
          </ac:picMkLst>
        </pc:picChg>
      </pc:sldChg>
      <pc:sldChg chg="del">
        <pc:chgData name="Oğuzhan Canpolat" userId="e29dbb906724f66b" providerId="LiveId" clId="{F68F7BA7-2841-43A4-88D8-079AFD1A9FC5}" dt="2024-10-27T19:01:13.184" v="2815" actId="47"/>
        <pc:sldMkLst>
          <pc:docMk/>
          <pc:sldMk cId="2746558142" sldId="1204"/>
        </pc:sldMkLst>
      </pc:sldChg>
      <pc:sldChg chg="del">
        <pc:chgData name="Oğuzhan Canpolat" userId="e29dbb906724f66b" providerId="LiveId" clId="{F68F7BA7-2841-43A4-88D8-079AFD1A9FC5}" dt="2024-10-27T19:01:18.971" v="2818" actId="47"/>
        <pc:sldMkLst>
          <pc:docMk/>
          <pc:sldMk cId="3594333026" sldId="1205"/>
        </pc:sldMkLst>
      </pc:sldChg>
      <pc:sldChg chg="del">
        <pc:chgData name="Oğuzhan Canpolat" userId="e29dbb906724f66b" providerId="LiveId" clId="{F68F7BA7-2841-43A4-88D8-079AFD1A9FC5}" dt="2024-10-27T13:20:10.910" v="2043" actId="2696"/>
        <pc:sldMkLst>
          <pc:docMk/>
          <pc:sldMk cId="541024806" sldId="1208"/>
        </pc:sldMkLst>
      </pc:sldChg>
      <pc:sldChg chg="modSp add mod">
        <pc:chgData name="Oğuzhan Canpolat" userId="e29dbb906724f66b" providerId="LiveId" clId="{F68F7BA7-2841-43A4-88D8-079AFD1A9FC5}" dt="2024-10-28T02:53:40.936" v="4320" actId="207"/>
        <pc:sldMkLst>
          <pc:docMk/>
          <pc:sldMk cId="983239646" sldId="1208"/>
        </pc:sldMkLst>
        <pc:spChg chg="mod">
          <ac:chgData name="Oğuzhan Canpolat" userId="e29dbb906724f66b" providerId="LiveId" clId="{F68F7BA7-2841-43A4-88D8-079AFD1A9FC5}" dt="2024-10-28T02:53:40.936" v="4320" actId="207"/>
          <ac:spMkLst>
            <pc:docMk/>
            <pc:sldMk cId="983239646" sldId="1208"/>
            <ac:spMk id="13" creationId="{BB682271-F627-889D-FD16-DC049D864F2A}"/>
          </ac:spMkLst>
        </pc:spChg>
      </pc:sldChg>
      <pc:sldChg chg="addSp delSp modSp mod">
        <pc:chgData name="Oğuzhan Canpolat" userId="e29dbb906724f66b" providerId="LiveId" clId="{F68F7BA7-2841-43A4-88D8-079AFD1A9FC5}" dt="2024-10-28T02:29:05.432" v="3710" actId="1076"/>
        <pc:sldMkLst>
          <pc:docMk/>
          <pc:sldMk cId="1028191628" sldId="1209"/>
        </pc:sldMkLst>
        <pc:spChg chg="del">
          <ac:chgData name="Oğuzhan Canpolat" userId="e29dbb906724f66b" providerId="LiveId" clId="{F68F7BA7-2841-43A4-88D8-079AFD1A9FC5}" dt="2024-10-28T02:27:56.389" v="3677" actId="478"/>
          <ac:spMkLst>
            <pc:docMk/>
            <pc:sldMk cId="1028191628" sldId="1209"/>
            <ac:spMk id="10" creationId="{026B9062-0651-368C-1EC2-85438B916347}"/>
          </ac:spMkLst>
        </pc:spChg>
        <pc:picChg chg="del">
          <ac:chgData name="Oğuzhan Canpolat" userId="e29dbb906724f66b" providerId="LiveId" clId="{F68F7BA7-2841-43A4-88D8-079AFD1A9FC5}" dt="2024-10-28T02:27:59.333" v="3678" actId="478"/>
          <ac:picMkLst>
            <pc:docMk/>
            <pc:sldMk cId="1028191628" sldId="1209"/>
            <ac:picMk id="6" creationId="{B234A40C-6067-7065-6DD8-8B6D25D814F9}"/>
          </ac:picMkLst>
        </pc:picChg>
        <pc:picChg chg="add mod">
          <ac:chgData name="Oğuzhan Canpolat" userId="e29dbb906724f66b" providerId="LiveId" clId="{F68F7BA7-2841-43A4-88D8-079AFD1A9FC5}" dt="2024-10-28T02:29:05.432" v="3710" actId="1076"/>
          <ac:picMkLst>
            <pc:docMk/>
            <pc:sldMk cId="1028191628" sldId="1209"/>
            <ac:picMk id="7" creationId="{1B35DA18-32DD-D8F0-5AFF-EF2515DF86A1}"/>
          </ac:picMkLst>
        </pc:picChg>
      </pc:sldChg>
      <pc:sldChg chg="addSp delSp modSp mod ord">
        <pc:chgData name="Oğuzhan Canpolat" userId="e29dbb906724f66b" providerId="LiveId" clId="{F68F7BA7-2841-43A4-88D8-079AFD1A9FC5}" dt="2024-10-28T02:27:13.288" v="3673" actId="1035"/>
        <pc:sldMkLst>
          <pc:docMk/>
          <pc:sldMk cId="1371258888" sldId="1210"/>
        </pc:sldMkLst>
        <pc:picChg chg="add mod">
          <ac:chgData name="Oğuzhan Canpolat" userId="e29dbb906724f66b" providerId="LiveId" clId="{F68F7BA7-2841-43A4-88D8-079AFD1A9FC5}" dt="2024-10-28T02:27:13.288" v="3673" actId="1035"/>
          <ac:picMkLst>
            <pc:docMk/>
            <pc:sldMk cId="1371258888" sldId="1210"/>
            <ac:picMk id="6" creationId="{81ED3952-43AE-77B1-03B8-D24F8FE1D091}"/>
          </ac:picMkLst>
        </pc:picChg>
        <pc:picChg chg="del">
          <ac:chgData name="Oğuzhan Canpolat" userId="e29dbb906724f66b" providerId="LiveId" clId="{F68F7BA7-2841-43A4-88D8-079AFD1A9FC5}" dt="2024-10-28T02:26:51.287" v="3663" actId="478"/>
          <ac:picMkLst>
            <pc:docMk/>
            <pc:sldMk cId="1371258888" sldId="1210"/>
            <ac:picMk id="7" creationId="{7EAA6DD3-BB62-C3C7-B5CC-DA6280544053}"/>
          </ac:picMkLst>
        </pc:picChg>
      </pc:sldChg>
      <pc:sldChg chg="addSp delSp modSp mod delAnim modAnim">
        <pc:chgData name="Oğuzhan Canpolat" userId="e29dbb906724f66b" providerId="LiveId" clId="{F68F7BA7-2841-43A4-88D8-079AFD1A9FC5}" dt="2024-10-28T03:26:20.082" v="5259"/>
        <pc:sldMkLst>
          <pc:docMk/>
          <pc:sldMk cId="4020490670" sldId="1211"/>
        </pc:sldMkLst>
        <pc:spChg chg="del mod">
          <ac:chgData name="Oğuzhan Canpolat" userId="e29dbb906724f66b" providerId="LiveId" clId="{F68F7BA7-2841-43A4-88D8-079AFD1A9FC5}" dt="2024-10-28T02:41:41.351" v="3826" actId="478"/>
          <ac:spMkLst>
            <pc:docMk/>
            <pc:sldMk cId="4020490670" sldId="1211"/>
            <ac:spMk id="7" creationId="{BF87815F-7F6A-B5A9-C890-8DA1E3015D33}"/>
          </ac:spMkLst>
        </pc:spChg>
        <pc:spChg chg="add mod">
          <ac:chgData name="Oğuzhan Canpolat" userId="e29dbb906724f66b" providerId="LiveId" clId="{F68F7BA7-2841-43A4-88D8-079AFD1A9FC5}" dt="2024-10-28T02:42:39.513" v="3903" actId="20577"/>
          <ac:spMkLst>
            <pc:docMk/>
            <pc:sldMk cId="4020490670" sldId="1211"/>
            <ac:spMk id="11" creationId="{7B341905-7C7F-7CAD-94CB-DCF6BD3EEFD6}"/>
          </ac:spMkLst>
        </pc:spChg>
        <pc:spChg chg="add mod">
          <ac:chgData name="Oğuzhan Canpolat" userId="e29dbb906724f66b" providerId="LiveId" clId="{F68F7BA7-2841-43A4-88D8-079AFD1A9FC5}" dt="2024-10-28T02:46:55.138" v="4042" actId="20577"/>
          <ac:spMkLst>
            <pc:docMk/>
            <pc:sldMk cId="4020490670" sldId="1211"/>
            <ac:spMk id="12" creationId="{DCD88C8D-23D6-FF4D-8325-BD0E419A5B3E}"/>
          </ac:spMkLst>
        </pc:spChg>
        <pc:spChg chg="mod">
          <ac:chgData name="Oğuzhan Canpolat" userId="e29dbb906724f66b" providerId="LiveId" clId="{F68F7BA7-2841-43A4-88D8-079AFD1A9FC5}" dt="2024-10-28T03:17:44.862" v="5053"/>
          <ac:spMkLst>
            <pc:docMk/>
            <pc:sldMk cId="4020490670" sldId="1211"/>
            <ac:spMk id="14" creationId="{76E280B0-1E99-7C44-9794-CEF11E7070CB}"/>
          </ac:spMkLst>
        </pc:spChg>
        <pc:spChg chg="mod">
          <ac:chgData name="Oğuzhan Canpolat" userId="e29dbb906724f66b" providerId="LiveId" clId="{F68F7BA7-2841-43A4-88D8-079AFD1A9FC5}" dt="2024-10-28T03:17:44.862" v="5053"/>
          <ac:spMkLst>
            <pc:docMk/>
            <pc:sldMk cId="4020490670" sldId="1211"/>
            <ac:spMk id="15" creationId="{8B410B18-AD40-22C6-3BC9-BC4DB92093B5}"/>
          </ac:spMkLst>
        </pc:spChg>
        <pc:spChg chg="mod">
          <ac:chgData name="Oğuzhan Canpolat" userId="e29dbb906724f66b" providerId="LiveId" clId="{F68F7BA7-2841-43A4-88D8-079AFD1A9FC5}" dt="2024-10-28T03:17:44.862" v="5053"/>
          <ac:spMkLst>
            <pc:docMk/>
            <pc:sldMk cId="4020490670" sldId="1211"/>
            <ac:spMk id="17" creationId="{F74DDE3E-6BBA-240E-C0F0-D21683DEA742}"/>
          </ac:spMkLst>
        </pc:spChg>
        <pc:spChg chg="mod">
          <ac:chgData name="Oğuzhan Canpolat" userId="e29dbb906724f66b" providerId="LiveId" clId="{F68F7BA7-2841-43A4-88D8-079AFD1A9FC5}" dt="2024-10-28T03:18:09.704" v="5088" actId="1076"/>
          <ac:spMkLst>
            <pc:docMk/>
            <pc:sldMk cId="4020490670" sldId="1211"/>
            <ac:spMk id="18" creationId="{D2ECCF3D-6F06-E338-807E-2891DA4B7B18}"/>
          </ac:spMkLst>
        </pc:spChg>
        <pc:spChg chg="add mod ord">
          <ac:chgData name="Oğuzhan Canpolat" userId="e29dbb906724f66b" providerId="LiveId" clId="{F68F7BA7-2841-43A4-88D8-079AFD1A9FC5}" dt="2024-10-28T03:19:39.266" v="5104" actId="14100"/>
          <ac:spMkLst>
            <pc:docMk/>
            <pc:sldMk cId="4020490670" sldId="1211"/>
            <ac:spMk id="19" creationId="{0625D31B-099B-2C4D-FD8F-04FFA7E283F5}"/>
          </ac:spMkLst>
        </pc:spChg>
        <pc:spChg chg="add mod">
          <ac:chgData name="Oğuzhan Canpolat" userId="e29dbb906724f66b" providerId="LiveId" clId="{F68F7BA7-2841-43A4-88D8-079AFD1A9FC5}" dt="2024-10-28T03:24:54.720" v="5244" actId="1036"/>
          <ac:spMkLst>
            <pc:docMk/>
            <pc:sldMk cId="4020490670" sldId="1211"/>
            <ac:spMk id="20" creationId="{E5005C3A-FC49-11B6-AF62-ED13B14F8776}"/>
          </ac:spMkLst>
        </pc:spChg>
        <pc:spChg chg="add mod">
          <ac:chgData name="Oğuzhan Canpolat" userId="e29dbb906724f66b" providerId="LiveId" clId="{F68F7BA7-2841-43A4-88D8-079AFD1A9FC5}" dt="2024-10-28T03:24:57.900" v="5247" actId="1036"/>
          <ac:spMkLst>
            <pc:docMk/>
            <pc:sldMk cId="4020490670" sldId="1211"/>
            <ac:spMk id="21" creationId="{F721A7BC-0C78-28EC-C4B0-A1E022006BAF}"/>
          </ac:spMkLst>
        </pc:spChg>
        <pc:grpChg chg="add mod">
          <ac:chgData name="Oğuzhan Canpolat" userId="e29dbb906724f66b" providerId="LiveId" clId="{F68F7BA7-2841-43A4-88D8-079AFD1A9FC5}" dt="2024-10-28T03:17:48.254" v="5054" actId="1076"/>
          <ac:grpSpMkLst>
            <pc:docMk/>
            <pc:sldMk cId="4020490670" sldId="1211"/>
            <ac:grpSpMk id="13" creationId="{94FCC14C-7BD9-D121-12D1-D9206DDC6B55}"/>
          </ac:grpSpMkLst>
        </pc:grpChg>
        <pc:grpChg chg="add mod">
          <ac:chgData name="Oğuzhan Canpolat" userId="e29dbb906724f66b" providerId="LiveId" clId="{F68F7BA7-2841-43A4-88D8-079AFD1A9FC5}" dt="2024-10-28T03:17:50.636" v="5055" actId="1076"/>
          <ac:grpSpMkLst>
            <pc:docMk/>
            <pc:sldMk cId="4020490670" sldId="1211"/>
            <ac:grpSpMk id="16" creationId="{A8008765-5764-2090-8B29-B406D8371E93}"/>
          </ac:grpSpMkLst>
        </pc:grpChg>
        <pc:picChg chg="del">
          <ac:chgData name="Oğuzhan Canpolat" userId="e29dbb906724f66b" providerId="LiveId" clId="{F68F7BA7-2841-43A4-88D8-079AFD1A9FC5}" dt="2024-10-28T02:23:02.077" v="3539" actId="478"/>
          <ac:picMkLst>
            <pc:docMk/>
            <pc:sldMk cId="4020490670" sldId="1211"/>
            <ac:picMk id="6" creationId="{111AA1F7-EF9E-203F-7065-B5CBF917445A}"/>
          </ac:picMkLst>
        </pc:picChg>
        <pc:picChg chg="add mod modCrop">
          <ac:chgData name="Oğuzhan Canpolat" userId="e29dbb906724f66b" providerId="LiveId" clId="{F68F7BA7-2841-43A4-88D8-079AFD1A9FC5}" dt="2024-10-28T03:25:19.614" v="5251" actId="1076"/>
          <ac:picMkLst>
            <pc:docMk/>
            <pc:sldMk cId="4020490670" sldId="1211"/>
            <ac:picMk id="8" creationId="{DA63CD9A-0AFB-5E27-7A4C-A6510EE7611A}"/>
          </ac:picMkLst>
        </pc:picChg>
        <pc:picChg chg="add mod ord modCrop">
          <ac:chgData name="Oğuzhan Canpolat" userId="e29dbb906724f66b" providerId="LiveId" clId="{F68F7BA7-2841-43A4-88D8-079AFD1A9FC5}" dt="2024-10-28T03:25:19.376" v="5250" actId="1076"/>
          <ac:picMkLst>
            <pc:docMk/>
            <pc:sldMk cId="4020490670" sldId="1211"/>
            <ac:picMk id="10" creationId="{2DD64365-0F52-39F7-7E22-3A3B665A9ED3}"/>
          </ac:picMkLst>
        </pc:picChg>
      </pc:sldChg>
      <pc:sldChg chg="modSp del">
        <pc:chgData name="Oğuzhan Canpolat" userId="e29dbb906724f66b" providerId="LiveId" clId="{F68F7BA7-2841-43A4-88D8-079AFD1A9FC5}" dt="2024-10-28T03:07:30.351" v="4765" actId="47"/>
        <pc:sldMkLst>
          <pc:docMk/>
          <pc:sldMk cId="1195546231" sldId="1213"/>
        </pc:sldMkLst>
        <pc:spChg chg="mod">
          <ac:chgData name="Oğuzhan Canpolat" userId="e29dbb906724f66b" providerId="LiveId" clId="{F68F7BA7-2841-43A4-88D8-079AFD1A9FC5}" dt="2024-10-27T13:28:23.925" v="2492" actId="20577"/>
          <ac:spMkLst>
            <pc:docMk/>
            <pc:sldMk cId="1195546231" sldId="1213"/>
            <ac:spMk id="5" creationId="{23428169-70FA-E1DE-94D8-F00C78177B47}"/>
          </ac:spMkLst>
        </pc:spChg>
      </pc:sldChg>
      <pc:sldChg chg="modSp mod">
        <pc:chgData name="Oğuzhan Canpolat" userId="e29dbb906724f66b" providerId="LiveId" clId="{F68F7BA7-2841-43A4-88D8-079AFD1A9FC5}" dt="2024-10-28T07:30:35.861" v="6211" actId="1038"/>
        <pc:sldMkLst>
          <pc:docMk/>
          <pc:sldMk cId="2285353779" sldId="1215"/>
        </pc:sldMkLst>
        <pc:spChg chg="mod">
          <ac:chgData name="Oğuzhan Canpolat" userId="e29dbb906724f66b" providerId="LiveId" clId="{F68F7BA7-2841-43A4-88D8-079AFD1A9FC5}" dt="2024-10-28T07:30:29.876" v="6210" actId="1038"/>
          <ac:spMkLst>
            <pc:docMk/>
            <pc:sldMk cId="2285353779" sldId="1215"/>
            <ac:spMk id="57" creationId="{03D928E2-AA75-511A-3675-14A402C4F6E2}"/>
          </ac:spMkLst>
        </pc:spChg>
        <pc:spChg chg="mod">
          <ac:chgData name="Oğuzhan Canpolat" userId="e29dbb906724f66b" providerId="LiveId" clId="{F68F7BA7-2841-43A4-88D8-079AFD1A9FC5}" dt="2024-10-28T07:30:29.876" v="6210" actId="1038"/>
          <ac:spMkLst>
            <pc:docMk/>
            <pc:sldMk cId="2285353779" sldId="1215"/>
            <ac:spMk id="58" creationId="{78242527-2BEA-5E02-1195-8E83DAA5E6B4}"/>
          </ac:spMkLst>
        </pc:spChg>
        <pc:cxnChg chg="mod">
          <ac:chgData name="Oğuzhan Canpolat" userId="e29dbb906724f66b" providerId="LiveId" clId="{F68F7BA7-2841-43A4-88D8-079AFD1A9FC5}" dt="2024-10-28T07:30:35.861" v="6211" actId="1038"/>
          <ac:cxnSpMkLst>
            <pc:docMk/>
            <pc:sldMk cId="2285353779" sldId="1215"/>
            <ac:cxnSpMk id="150" creationId="{7A9E4457-C535-0756-95E4-A7FF9B0233C0}"/>
          </ac:cxnSpMkLst>
        </pc:cxnChg>
      </pc:sldChg>
      <pc:sldChg chg="modAnim modNotesTx">
        <pc:chgData name="Oğuzhan Canpolat" userId="e29dbb906724f66b" providerId="LiveId" clId="{F68F7BA7-2841-43A4-88D8-079AFD1A9FC5}" dt="2024-10-25T11:36:07.899" v="405" actId="20577"/>
        <pc:sldMkLst>
          <pc:docMk/>
          <pc:sldMk cId="2085653266" sldId="1216"/>
        </pc:sldMkLst>
      </pc:sldChg>
      <pc:sldChg chg="addSp delSp modSp mod modAnim modNotesTx">
        <pc:chgData name="Oğuzhan Canpolat" userId="e29dbb906724f66b" providerId="LiveId" clId="{F68F7BA7-2841-43A4-88D8-079AFD1A9FC5}" dt="2024-10-27T09:04:56.738" v="885"/>
        <pc:sldMkLst>
          <pc:docMk/>
          <pc:sldMk cId="708743415" sldId="1218"/>
        </pc:sldMkLst>
        <pc:spChg chg="mod">
          <ac:chgData name="Oğuzhan Canpolat" userId="e29dbb906724f66b" providerId="LiveId" clId="{F68F7BA7-2841-43A4-88D8-079AFD1A9FC5}" dt="2024-10-27T08:59:39.176" v="847" actId="207"/>
          <ac:spMkLst>
            <pc:docMk/>
            <pc:sldMk cId="708743415" sldId="1218"/>
            <ac:spMk id="10" creationId="{A57321C4-2525-9D15-258D-7AE482B3676E}"/>
          </ac:spMkLst>
        </pc:spChg>
        <pc:spChg chg="add mod">
          <ac:chgData name="Oğuzhan Canpolat" userId="e29dbb906724f66b" providerId="LiveId" clId="{F68F7BA7-2841-43A4-88D8-079AFD1A9FC5}" dt="2024-10-25T11:54:23.121" v="411" actId="208"/>
          <ac:spMkLst>
            <pc:docMk/>
            <pc:sldMk cId="708743415" sldId="1218"/>
            <ac:spMk id="12" creationId="{84B927C4-D03A-77F0-28BB-BA59D2439BD3}"/>
          </ac:spMkLst>
        </pc:spChg>
        <pc:spChg chg="add mod topLvl">
          <ac:chgData name="Oğuzhan Canpolat" userId="e29dbb906724f66b" providerId="LiveId" clId="{F68F7BA7-2841-43A4-88D8-079AFD1A9FC5}" dt="2024-10-27T08:55:15.908" v="795" actId="20577"/>
          <ac:spMkLst>
            <pc:docMk/>
            <pc:sldMk cId="708743415" sldId="1218"/>
            <ac:spMk id="16" creationId="{8DE3D336-552E-E366-165D-DD4CF47507F4}"/>
          </ac:spMkLst>
        </pc:spChg>
        <pc:spChg chg="add mod">
          <ac:chgData name="Oğuzhan Canpolat" userId="e29dbb906724f66b" providerId="LiveId" clId="{F68F7BA7-2841-43A4-88D8-079AFD1A9FC5}" dt="2024-10-27T08:45:16.198" v="627" actId="1076"/>
          <ac:spMkLst>
            <pc:docMk/>
            <pc:sldMk cId="708743415" sldId="1218"/>
            <ac:spMk id="18" creationId="{9D31F180-AE37-0BB0-7C44-7F03A82780E8}"/>
          </ac:spMkLst>
        </pc:spChg>
        <pc:spChg chg="add mod topLvl">
          <ac:chgData name="Oğuzhan Canpolat" userId="e29dbb906724f66b" providerId="LiveId" clId="{F68F7BA7-2841-43A4-88D8-079AFD1A9FC5}" dt="2024-10-27T08:55:13.277" v="793" actId="207"/>
          <ac:spMkLst>
            <pc:docMk/>
            <pc:sldMk cId="708743415" sldId="1218"/>
            <ac:spMk id="19" creationId="{8707F6E3-F9FC-2475-F46C-673600214290}"/>
          </ac:spMkLst>
        </pc:spChg>
        <pc:spChg chg="mod">
          <ac:chgData name="Oğuzhan Canpolat" userId="e29dbb906724f66b" providerId="LiveId" clId="{F68F7BA7-2841-43A4-88D8-079AFD1A9FC5}" dt="2024-10-27T08:45:13.582" v="626" actId="1076"/>
          <ac:spMkLst>
            <pc:docMk/>
            <pc:sldMk cId="708743415" sldId="1218"/>
            <ac:spMk id="20" creationId="{94193FE2-0772-7592-D0D1-337603649A78}"/>
          </ac:spMkLst>
        </pc:spChg>
        <pc:spChg chg="add mod topLvl">
          <ac:chgData name="Oğuzhan Canpolat" userId="e29dbb906724f66b" providerId="LiveId" clId="{F68F7BA7-2841-43A4-88D8-079AFD1A9FC5}" dt="2024-10-27T08:55:13.277" v="793" actId="207"/>
          <ac:spMkLst>
            <pc:docMk/>
            <pc:sldMk cId="708743415" sldId="1218"/>
            <ac:spMk id="21" creationId="{C6E9462A-320C-F30B-47FA-E858D4E0B00D}"/>
          </ac:spMkLst>
        </pc:spChg>
        <pc:spChg chg="add mod topLvl">
          <ac:chgData name="Oğuzhan Canpolat" userId="e29dbb906724f66b" providerId="LiveId" clId="{F68F7BA7-2841-43A4-88D8-079AFD1A9FC5}" dt="2024-10-27T08:55:13.277" v="793" actId="207"/>
          <ac:spMkLst>
            <pc:docMk/>
            <pc:sldMk cId="708743415" sldId="1218"/>
            <ac:spMk id="22" creationId="{AC57ED03-3A9D-2D8A-C30B-A4929F36F465}"/>
          </ac:spMkLst>
        </pc:spChg>
        <pc:spChg chg="add mod topLvl">
          <ac:chgData name="Oğuzhan Canpolat" userId="e29dbb906724f66b" providerId="LiveId" clId="{F68F7BA7-2841-43A4-88D8-079AFD1A9FC5}" dt="2024-10-27T08:55:13.277" v="793" actId="207"/>
          <ac:spMkLst>
            <pc:docMk/>
            <pc:sldMk cId="708743415" sldId="1218"/>
            <ac:spMk id="23" creationId="{4D5FCA2C-1A4D-FA2A-30E0-91E181811E1A}"/>
          </ac:spMkLst>
        </pc:spChg>
        <pc:spChg chg="add mod topLvl">
          <ac:chgData name="Oğuzhan Canpolat" userId="e29dbb906724f66b" providerId="LiveId" clId="{F68F7BA7-2841-43A4-88D8-079AFD1A9FC5}" dt="2024-10-27T08:55:13.277" v="793" actId="207"/>
          <ac:spMkLst>
            <pc:docMk/>
            <pc:sldMk cId="708743415" sldId="1218"/>
            <ac:spMk id="24" creationId="{FA680E59-BD1E-1594-2D57-D21CC0EE839D}"/>
          </ac:spMkLst>
        </pc:spChg>
        <pc:spChg chg="add mod topLvl">
          <ac:chgData name="Oğuzhan Canpolat" userId="e29dbb906724f66b" providerId="LiveId" clId="{F68F7BA7-2841-43A4-88D8-079AFD1A9FC5}" dt="2024-10-27T08:55:13.277" v="793" actId="207"/>
          <ac:spMkLst>
            <pc:docMk/>
            <pc:sldMk cId="708743415" sldId="1218"/>
            <ac:spMk id="25" creationId="{54C08F12-EE1B-771F-4CEF-2FD815E96517}"/>
          </ac:spMkLst>
        </pc:spChg>
        <pc:spChg chg="add mod topLvl">
          <ac:chgData name="Oğuzhan Canpolat" userId="e29dbb906724f66b" providerId="LiveId" clId="{F68F7BA7-2841-43A4-88D8-079AFD1A9FC5}" dt="2024-10-27T08:55:13.277" v="793" actId="207"/>
          <ac:spMkLst>
            <pc:docMk/>
            <pc:sldMk cId="708743415" sldId="1218"/>
            <ac:spMk id="26" creationId="{383A50E4-DF95-BB7B-0749-3FF6E4E72601}"/>
          </ac:spMkLst>
        </pc:spChg>
        <pc:spChg chg="add del mod">
          <ac:chgData name="Oğuzhan Canpolat" userId="e29dbb906724f66b" providerId="LiveId" clId="{F68F7BA7-2841-43A4-88D8-079AFD1A9FC5}" dt="2024-10-27T08:51:44.952" v="686" actId="478"/>
          <ac:spMkLst>
            <pc:docMk/>
            <pc:sldMk cId="708743415" sldId="1218"/>
            <ac:spMk id="27" creationId="{0AD8B835-B46E-D474-43D0-EB009853FBD4}"/>
          </ac:spMkLst>
        </pc:spChg>
        <pc:spChg chg="add mod">
          <ac:chgData name="Oğuzhan Canpolat" userId="e29dbb906724f66b" providerId="LiveId" clId="{F68F7BA7-2841-43A4-88D8-079AFD1A9FC5}" dt="2024-10-27T08:57:27.173" v="826" actId="164"/>
          <ac:spMkLst>
            <pc:docMk/>
            <pc:sldMk cId="708743415" sldId="1218"/>
            <ac:spMk id="27" creationId="{6430FBD4-8D64-0C6A-7357-8EAC18E3CB3D}"/>
          </ac:spMkLst>
        </pc:spChg>
        <pc:spChg chg="add mod">
          <ac:chgData name="Oğuzhan Canpolat" userId="e29dbb906724f66b" providerId="LiveId" clId="{F68F7BA7-2841-43A4-88D8-079AFD1A9FC5}" dt="2024-10-27T08:57:27.173" v="826" actId="164"/>
          <ac:spMkLst>
            <pc:docMk/>
            <pc:sldMk cId="708743415" sldId="1218"/>
            <ac:spMk id="28" creationId="{1861C771-B037-6062-02AF-EB00D16D405D}"/>
          </ac:spMkLst>
        </pc:spChg>
        <pc:spChg chg="add del mod">
          <ac:chgData name="Oğuzhan Canpolat" userId="e29dbb906724f66b" providerId="LiveId" clId="{F68F7BA7-2841-43A4-88D8-079AFD1A9FC5}" dt="2024-10-27T08:52:14.413" v="717" actId="478"/>
          <ac:spMkLst>
            <pc:docMk/>
            <pc:sldMk cId="708743415" sldId="1218"/>
            <ac:spMk id="28" creationId="{37DF4F1D-5446-672F-7318-6B2C3470C94C}"/>
          </ac:spMkLst>
        </pc:spChg>
        <pc:spChg chg="add mod topLvl">
          <ac:chgData name="Oğuzhan Canpolat" userId="e29dbb906724f66b" providerId="LiveId" clId="{F68F7BA7-2841-43A4-88D8-079AFD1A9FC5}" dt="2024-10-27T08:54:38.913" v="784" actId="165"/>
          <ac:spMkLst>
            <pc:docMk/>
            <pc:sldMk cId="708743415" sldId="1218"/>
            <ac:spMk id="29" creationId="{642CE6B5-6826-F371-48C3-D87C5BF33FCB}"/>
          </ac:spMkLst>
        </pc:spChg>
        <pc:spChg chg="add mod topLvl">
          <ac:chgData name="Oğuzhan Canpolat" userId="e29dbb906724f66b" providerId="LiveId" clId="{F68F7BA7-2841-43A4-88D8-079AFD1A9FC5}" dt="2024-10-27T08:54:38.913" v="784" actId="165"/>
          <ac:spMkLst>
            <pc:docMk/>
            <pc:sldMk cId="708743415" sldId="1218"/>
            <ac:spMk id="30" creationId="{70944E22-C762-7867-EDB1-15FE8B7EAE8F}"/>
          </ac:spMkLst>
        </pc:spChg>
        <pc:spChg chg="add mod topLvl">
          <ac:chgData name="Oğuzhan Canpolat" userId="e29dbb906724f66b" providerId="LiveId" clId="{F68F7BA7-2841-43A4-88D8-079AFD1A9FC5}" dt="2024-10-27T08:54:38.913" v="784" actId="165"/>
          <ac:spMkLst>
            <pc:docMk/>
            <pc:sldMk cId="708743415" sldId="1218"/>
            <ac:spMk id="31" creationId="{A94D7199-5720-4FF8-0280-2B850DDB48A6}"/>
          </ac:spMkLst>
        </pc:spChg>
        <pc:spChg chg="add mod">
          <ac:chgData name="Oğuzhan Canpolat" userId="e29dbb906724f66b" providerId="LiveId" clId="{F68F7BA7-2841-43A4-88D8-079AFD1A9FC5}" dt="2024-10-27T08:54:59.533" v="791" actId="1076"/>
          <ac:spMkLst>
            <pc:docMk/>
            <pc:sldMk cId="708743415" sldId="1218"/>
            <ac:spMk id="34" creationId="{16B30CC4-993A-D659-9FD9-FE1A140FF890}"/>
          </ac:spMkLst>
        </pc:spChg>
        <pc:spChg chg="add mod">
          <ac:chgData name="Oğuzhan Canpolat" userId="e29dbb906724f66b" providerId="LiveId" clId="{F68F7BA7-2841-43A4-88D8-079AFD1A9FC5}" dt="2024-10-27T08:57:27.173" v="826" actId="164"/>
          <ac:spMkLst>
            <pc:docMk/>
            <pc:sldMk cId="708743415" sldId="1218"/>
            <ac:spMk id="34" creationId="{D2F36891-5D7F-F504-BA73-0529F2463621}"/>
          </ac:spMkLst>
        </pc:spChg>
        <pc:spChg chg="add mod">
          <ac:chgData name="Oğuzhan Canpolat" userId="e29dbb906724f66b" providerId="LiveId" clId="{F68F7BA7-2841-43A4-88D8-079AFD1A9FC5}" dt="2024-10-27T08:57:27.173" v="826" actId="164"/>
          <ac:spMkLst>
            <pc:docMk/>
            <pc:sldMk cId="708743415" sldId="1218"/>
            <ac:spMk id="35" creationId="{0CD62350-8881-EFDF-4464-F951AB9B1D1B}"/>
          </ac:spMkLst>
        </pc:spChg>
        <pc:spChg chg="add mod">
          <ac:chgData name="Oğuzhan Canpolat" userId="e29dbb906724f66b" providerId="LiveId" clId="{F68F7BA7-2841-43A4-88D8-079AFD1A9FC5}" dt="2024-10-27T08:54:59.533" v="791" actId="1076"/>
          <ac:spMkLst>
            <pc:docMk/>
            <pc:sldMk cId="708743415" sldId="1218"/>
            <ac:spMk id="35" creationId="{E2362189-B67E-D9BE-26AE-CF4508955FC9}"/>
          </ac:spMkLst>
        </pc:spChg>
        <pc:spChg chg="add mod">
          <ac:chgData name="Oğuzhan Canpolat" userId="e29dbb906724f66b" providerId="LiveId" clId="{F68F7BA7-2841-43A4-88D8-079AFD1A9FC5}" dt="2024-10-27T08:54:59.533" v="791" actId="1076"/>
          <ac:spMkLst>
            <pc:docMk/>
            <pc:sldMk cId="708743415" sldId="1218"/>
            <ac:spMk id="36" creationId="{C5BCDA27-405E-B000-6479-4506E3670C1C}"/>
          </ac:spMkLst>
        </pc:spChg>
        <pc:spChg chg="add mod">
          <ac:chgData name="Oğuzhan Canpolat" userId="e29dbb906724f66b" providerId="LiveId" clId="{F68F7BA7-2841-43A4-88D8-079AFD1A9FC5}" dt="2024-10-27T08:54:59.533" v="791" actId="1076"/>
          <ac:spMkLst>
            <pc:docMk/>
            <pc:sldMk cId="708743415" sldId="1218"/>
            <ac:spMk id="37" creationId="{E4E4CFBD-E35C-BB6E-3283-96AA52B09623}"/>
          </ac:spMkLst>
        </pc:spChg>
        <pc:spChg chg="add mod">
          <ac:chgData name="Oğuzhan Canpolat" userId="e29dbb906724f66b" providerId="LiveId" clId="{F68F7BA7-2841-43A4-88D8-079AFD1A9FC5}" dt="2024-10-27T08:54:59.533" v="791" actId="1076"/>
          <ac:spMkLst>
            <pc:docMk/>
            <pc:sldMk cId="708743415" sldId="1218"/>
            <ac:spMk id="38" creationId="{5B420786-AE76-4617-14C9-C4AC7165E788}"/>
          </ac:spMkLst>
        </pc:spChg>
        <pc:spChg chg="mod">
          <ac:chgData name="Oğuzhan Canpolat" userId="e29dbb906724f66b" providerId="LiveId" clId="{F68F7BA7-2841-43A4-88D8-079AFD1A9FC5}" dt="2024-10-27T09:00:43.605" v="857" actId="20577"/>
          <ac:spMkLst>
            <pc:docMk/>
            <pc:sldMk cId="708743415" sldId="1218"/>
            <ac:spMk id="38" creationId="{EFBC2FD7-265F-C078-7647-D070B8D3CE01}"/>
          </ac:spMkLst>
        </pc:spChg>
        <pc:spChg chg="mod">
          <ac:chgData name="Oğuzhan Canpolat" userId="e29dbb906724f66b" providerId="LiveId" clId="{F68F7BA7-2841-43A4-88D8-079AFD1A9FC5}" dt="2024-10-27T08:58:18.811" v="835"/>
          <ac:spMkLst>
            <pc:docMk/>
            <pc:sldMk cId="708743415" sldId="1218"/>
            <ac:spMk id="39" creationId="{0B322BFA-CB87-FBC5-4D9C-6CCE045704CC}"/>
          </ac:spMkLst>
        </pc:spChg>
        <pc:spChg chg="add mod">
          <ac:chgData name="Oğuzhan Canpolat" userId="e29dbb906724f66b" providerId="LiveId" clId="{F68F7BA7-2841-43A4-88D8-079AFD1A9FC5}" dt="2024-10-27T08:54:59.533" v="791" actId="1076"/>
          <ac:spMkLst>
            <pc:docMk/>
            <pc:sldMk cId="708743415" sldId="1218"/>
            <ac:spMk id="39" creationId="{5BFD6062-449D-C2DE-3DB7-198FAF1A0280}"/>
          </ac:spMkLst>
        </pc:spChg>
        <pc:spChg chg="add mod">
          <ac:chgData name="Oğuzhan Canpolat" userId="e29dbb906724f66b" providerId="LiveId" clId="{F68F7BA7-2841-43A4-88D8-079AFD1A9FC5}" dt="2024-10-27T08:54:59.533" v="791" actId="1076"/>
          <ac:spMkLst>
            <pc:docMk/>
            <pc:sldMk cId="708743415" sldId="1218"/>
            <ac:spMk id="40" creationId="{E58F4482-6FF0-E39C-D61C-87D374BDCADA}"/>
          </ac:spMkLst>
        </pc:spChg>
        <pc:spChg chg="mod">
          <ac:chgData name="Oğuzhan Canpolat" userId="e29dbb906724f66b" providerId="LiveId" clId="{F68F7BA7-2841-43A4-88D8-079AFD1A9FC5}" dt="2024-10-27T09:00:45.254" v="858" actId="20577"/>
          <ac:spMkLst>
            <pc:docMk/>
            <pc:sldMk cId="708743415" sldId="1218"/>
            <ac:spMk id="40" creationId="{E5A961BA-8F44-F665-478A-A2CDEEFE3FA5}"/>
          </ac:spMkLst>
        </pc:spChg>
        <pc:spChg chg="add mod">
          <ac:chgData name="Oğuzhan Canpolat" userId="e29dbb906724f66b" providerId="LiveId" clId="{F68F7BA7-2841-43A4-88D8-079AFD1A9FC5}" dt="2024-10-27T08:54:59.533" v="791" actId="1076"/>
          <ac:spMkLst>
            <pc:docMk/>
            <pc:sldMk cId="708743415" sldId="1218"/>
            <ac:spMk id="41" creationId="{61983243-E713-FA20-3113-354807B8382D}"/>
          </ac:spMkLst>
        </pc:spChg>
        <pc:spChg chg="mod">
          <ac:chgData name="Oğuzhan Canpolat" userId="e29dbb906724f66b" providerId="LiveId" clId="{F68F7BA7-2841-43A4-88D8-079AFD1A9FC5}" dt="2024-10-27T08:58:18.811" v="835"/>
          <ac:spMkLst>
            <pc:docMk/>
            <pc:sldMk cId="708743415" sldId="1218"/>
            <ac:spMk id="41" creationId="{F95C8C1A-B257-32A5-5840-992A39272997}"/>
          </ac:spMkLst>
        </pc:spChg>
        <pc:spChg chg="add mod">
          <ac:chgData name="Oğuzhan Canpolat" userId="e29dbb906724f66b" providerId="LiveId" clId="{F68F7BA7-2841-43A4-88D8-079AFD1A9FC5}" dt="2024-10-27T08:56:01.137" v="804" actId="164"/>
          <ac:spMkLst>
            <pc:docMk/>
            <pc:sldMk cId="708743415" sldId="1218"/>
            <ac:spMk id="42" creationId="{9C143DC4-4068-F4E8-E171-9177C2766FDF}"/>
          </ac:spMkLst>
        </pc:spChg>
        <pc:spChg chg="add mod">
          <ac:chgData name="Oğuzhan Canpolat" userId="e29dbb906724f66b" providerId="LiveId" clId="{F68F7BA7-2841-43A4-88D8-079AFD1A9FC5}" dt="2024-10-27T08:56:22.631" v="817" actId="14100"/>
          <ac:spMkLst>
            <pc:docMk/>
            <pc:sldMk cId="708743415" sldId="1218"/>
            <ac:spMk id="43" creationId="{2ECE8DF6-A3FA-7899-FFE3-4C41A6B1B009}"/>
          </ac:spMkLst>
        </pc:spChg>
        <pc:spChg chg="add mod">
          <ac:chgData name="Oğuzhan Canpolat" userId="e29dbb906724f66b" providerId="LiveId" clId="{F68F7BA7-2841-43A4-88D8-079AFD1A9FC5}" dt="2024-10-27T08:56:01.137" v="804" actId="164"/>
          <ac:spMkLst>
            <pc:docMk/>
            <pc:sldMk cId="708743415" sldId="1218"/>
            <ac:spMk id="44" creationId="{80E77CF5-72BC-8DBE-2FB9-F159A7D856AE}"/>
          </ac:spMkLst>
        </pc:spChg>
        <pc:spChg chg="add mod">
          <ac:chgData name="Oğuzhan Canpolat" userId="e29dbb906724f66b" providerId="LiveId" clId="{F68F7BA7-2841-43A4-88D8-079AFD1A9FC5}" dt="2024-10-27T08:56:06.447" v="810" actId="20577"/>
          <ac:spMkLst>
            <pc:docMk/>
            <pc:sldMk cId="708743415" sldId="1218"/>
            <ac:spMk id="45" creationId="{CEED3CBC-B424-01A5-3BE3-A4C320A97AED}"/>
          </ac:spMkLst>
        </pc:spChg>
        <pc:spChg chg="add mod">
          <ac:chgData name="Oğuzhan Canpolat" userId="e29dbb906724f66b" providerId="LiveId" clId="{F68F7BA7-2841-43A4-88D8-079AFD1A9FC5}" dt="2024-10-27T08:56:01.137" v="804" actId="164"/>
          <ac:spMkLst>
            <pc:docMk/>
            <pc:sldMk cId="708743415" sldId="1218"/>
            <ac:spMk id="46" creationId="{ADCC811D-1C29-D432-4C66-B22FA078483E}"/>
          </ac:spMkLst>
        </pc:spChg>
        <pc:spChg chg="add mod">
          <ac:chgData name="Oğuzhan Canpolat" userId="e29dbb906724f66b" providerId="LiveId" clId="{F68F7BA7-2841-43A4-88D8-079AFD1A9FC5}" dt="2024-10-27T08:56:08.713" v="813" actId="20577"/>
          <ac:spMkLst>
            <pc:docMk/>
            <pc:sldMk cId="708743415" sldId="1218"/>
            <ac:spMk id="47" creationId="{1C29E932-61CC-181F-C76D-F0C48F82AF64}"/>
          </ac:spMkLst>
        </pc:spChg>
        <pc:spChg chg="add mod">
          <ac:chgData name="Oğuzhan Canpolat" userId="e29dbb906724f66b" providerId="LiveId" clId="{F68F7BA7-2841-43A4-88D8-079AFD1A9FC5}" dt="2024-10-27T08:56:01.137" v="804" actId="164"/>
          <ac:spMkLst>
            <pc:docMk/>
            <pc:sldMk cId="708743415" sldId="1218"/>
            <ac:spMk id="48" creationId="{B7770AB4-FD9C-773D-EBE9-3429EEF98481}"/>
          </ac:spMkLst>
        </pc:spChg>
        <pc:spChg chg="add mod">
          <ac:chgData name="Oğuzhan Canpolat" userId="e29dbb906724f66b" providerId="LiveId" clId="{F68F7BA7-2841-43A4-88D8-079AFD1A9FC5}" dt="2024-10-27T08:56:12.917" v="816" actId="20577"/>
          <ac:spMkLst>
            <pc:docMk/>
            <pc:sldMk cId="708743415" sldId="1218"/>
            <ac:spMk id="49" creationId="{64174889-7883-8F82-EC26-9092459B65BA}"/>
          </ac:spMkLst>
        </pc:spChg>
        <pc:spChg chg="mod">
          <ac:chgData name="Oğuzhan Canpolat" userId="e29dbb906724f66b" providerId="LiveId" clId="{F68F7BA7-2841-43A4-88D8-079AFD1A9FC5}" dt="2024-10-27T09:00:45.922" v="859" actId="20577"/>
          <ac:spMkLst>
            <pc:docMk/>
            <pc:sldMk cId="708743415" sldId="1218"/>
            <ac:spMk id="50" creationId="{EF505555-D9BF-AE94-E373-A3A6074CB84B}"/>
          </ac:spMkLst>
        </pc:spChg>
        <pc:spChg chg="mod">
          <ac:chgData name="Oğuzhan Canpolat" userId="e29dbb906724f66b" providerId="LiveId" clId="{F68F7BA7-2841-43A4-88D8-079AFD1A9FC5}" dt="2024-10-27T08:58:18.811" v="835"/>
          <ac:spMkLst>
            <pc:docMk/>
            <pc:sldMk cId="708743415" sldId="1218"/>
            <ac:spMk id="51" creationId="{A7E3195A-292F-91ED-BCC6-B003CD0E11DE}"/>
          </ac:spMkLst>
        </pc:spChg>
        <pc:spChg chg="mod">
          <ac:chgData name="Oğuzhan Canpolat" userId="e29dbb906724f66b" providerId="LiveId" clId="{F68F7BA7-2841-43A4-88D8-079AFD1A9FC5}" dt="2024-10-27T09:00:46.726" v="860" actId="20577"/>
          <ac:spMkLst>
            <pc:docMk/>
            <pc:sldMk cId="708743415" sldId="1218"/>
            <ac:spMk id="52" creationId="{D3294B24-9E10-AE62-3A51-B154D26CEB88}"/>
          </ac:spMkLst>
        </pc:spChg>
        <pc:spChg chg="mod">
          <ac:chgData name="Oğuzhan Canpolat" userId="e29dbb906724f66b" providerId="LiveId" clId="{F68F7BA7-2841-43A4-88D8-079AFD1A9FC5}" dt="2024-10-27T08:58:18.811" v="835"/>
          <ac:spMkLst>
            <pc:docMk/>
            <pc:sldMk cId="708743415" sldId="1218"/>
            <ac:spMk id="53" creationId="{A820C6DE-8111-16A2-0798-2871E4C445B4}"/>
          </ac:spMkLst>
        </pc:spChg>
        <pc:spChg chg="add mod">
          <ac:chgData name="Oğuzhan Canpolat" userId="e29dbb906724f66b" providerId="LiveId" clId="{F68F7BA7-2841-43A4-88D8-079AFD1A9FC5}" dt="2024-10-27T09:00:10.001" v="853" actId="113"/>
          <ac:spMkLst>
            <pc:docMk/>
            <pc:sldMk cId="708743415" sldId="1218"/>
            <ac:spMk id="54" creationId="{66384BCB-DDFB-9C62-FA2F-F58F3F821C5F}"/>
          </ac:spMkLst>
        </pc:spChg>
        <pc:spChg chg="add mod">
          <ac:chgData name="Oğuzhan Canpolat" userId="e29dbb906724f66b" providerId="LiveId" clId="{F68F7BA7-2841-43A4-88D8-079AFD1A9FC5}" dt="2024-10-27T09:03:18.564" v="876" actId="208"/>
          <ac:spMkLst>
            <pc:docMk/>
            <pc:sldMk cId="708743415" sldId="1218"/>
            <ac:spMk id="55" creationId="{3CDC173A-74A9-CE28-EA80-40222399FE64}"/>
          </ac:spMkLst>
        </pc:spChg>
        <pc:spChg chg="add mod">
          <ac:chgData name="Oğuzhan Canpolat" userId="e29dbb906724f66b" providerId="LiveId" clId="{F68F7BA7-2841-43A4-88D8-079AFD1A9FC5}" dt="2024-10-27T09:04:02.210" v="879" actId="208"/>
          <ac:spMkLst>
            <pc:docMk/>
            <pc:sldMk cId="708743415" sldId="1218"/>
            <ac:spMk id="56" creationId="{BA3B26D3-5E4C-92B6-ADFE-29A2DA3BC77E}"/>
          </ac:spMkLst>
        </pc:spChg>
        <pc:grpChg chg="add mod">
          <ac:chgData name="Oğuzhan Canpolat" userId="e29dbb906724f66b" providerId="LiveId" clId="{F68F7BA7-2841-43A4-88D8-079AFD1A9FC5}" dt="2024-10-27T08:56:24.611" v="819" actId="1037"/>
          <ac:grpSpMkLst>
            <pc:docMk/>
            <pc:sldMk cId="708743415" sldId="1218"/>
            <ac:grpSpMk id="9" creationId="{B2FEEA7C-90DB-2FA7-E409-6E6CCB64084F}"/>
          </ac:grpSpMkLst>
        </pc:grpChg>
        <pc:grpChg chg="add del mod">
          <ac:chgData name="Oğuzhan Canpolat" userId="e29dbb906724f66b" providerId="LiveId" clId="{F68F7BA7-2841-43A4-88D8-079AFD1A9FC5}" dt="2024-10-27T08:54:38.913" v="784" actId="165"/>
          <ac:grpSpMkLst>
            <pc:docMk/>
            <pc:sldMk cId="708743415" sldId="1218"/>
            <ac:grpSpMk id="32" creationId="{D71628F5-A878-428D-39DD-4747DA95A1FF}"/>
          </ac:grpSpMkLst>
        </pc:grpChg>
        <pc:grpChg chg="add mod">
          <ac:chgData name="Oğuzhan Canpolat" userId="e29dbb906724f66b" providerId="LiveId" clId="{F68F7BA7-2841-43A4-88D8-079AFD1A9FC5}" dt="2024-10-27T08:57:27.173" v="826" actId="164"/>
          <ac:grpSpMkLst>
            <pc:docMk/>
            <pc:sldMk cId="708743415" sldId="1218"/>
            <ac:grpSpMk id="36" creationId="{C496D666-BFC2-690D-83D6-16210BD12DE1}"/>
          </ac:grpSpMkLst>
        </pc:grpChg>
        <pc:grpChg chg="add mod">
          <ac:chgData name="Oğuzhan Canpolat" userId="e29dbb906724f66b" providerId="LiveId" clId="{F68F7BA7-2841-43A4-88D8-079AFD1A9FC5}" dt="2024-10-27T08:58:20.734" v="836" actId="1076"/>
          <ac:grpSpMkLst>
            <pc:docMk/>
            <pc:sldMk cId="708743415" sldId="1218"/>
            <ac:grpSpMk id="37" creationId="{572950F2-23A1-52AB-50BE-01A11B733FBA}"/>
          </ac:grpSpMkLst>
        </pc:grpChg>
        <pc:picChg chg="del">
          <ac:chgData name="Oğuzhan Canpolat" userId="e29dbb906724f66b" providerId="LiveId" clId="{F68F7BA7-2841-43A4-88D8-079AFD1A9FC5}" dt="2024-10-27T08:53:59.566" v="780" actId="478"/>
          <ac:picMkLst>
            <pc:docMk/>
            <pc:sldMk cId="708743415" sldId="1218"/>
            <ac:picMk id="9" creationId="{1FA40A85-B9AA-1872-62C2-8EBEA2E721CB}"/>
          </ac:picMkLst>
        </pc:picChg>
        <pc:picChg chg="add del">
          <ac:chgData name="Oğuzhan Canpolat" userId="e29dbb906724f66b" providerId="LiveId" clId="{F68F7BA7-2841-43A4-88D8-079AFD1A9FC5}" dt="2024-10-25T11:54:25.870" v="412" actId="478"/>
          <ac:picMkLst>
            <pc:docMk/>
            <pc:sldMk cId="708743415" sldId="1218"/>
            <ac:picMk id="18" creationId="{3E44BD2B-B0E5-2A0C-9D40-6ACFA623B910}"/>
          </ac:picMkLst>
        </pc:picChg>
        <pc:picChg chg="add del mod">
          <ac:chgData name="Oğuzhan Canpolat" userId="e29dbb906724f66b" providerId="LiveId" clId="{F68F7BA7-2841-43A4-88D8-079AFD1A9FC5}" dt="2024-10-27T09:04:29.690" v="880" actId="478"/>
          <ac:picMkLst>
            <pc:docMk/>
            <pc:sldMk cId="708743415" sldId="1218"/>
            <ac:picMk id="33" creationId="{CE20B414-D8DC-C7A7-6DA7-6EA6F9DB9E80}"/>
          </ac:picMkLst>
        </pc:picChg>
        <pc:picChg chg="add mod">
          <ac:chgData name="Oğuzhan Canpolat" userId="e29dbb906724f66b" providerId="LiveId" clId="{F68F7BA7-2841-43A4-88D8-079AFD1A9FC5}" dt="2024-10-27T09:04:40.184" v="882" actId="1076"/>
          <ac:picMkLst>
            <pc:docMk/>
            <pc:sldMk cId="708743415" sldId="1218"/>
            <ac:picMk id="57" creationId="{61047201-FA4D-107A-4652-099F2E24E5FA}"/>
          </ac:picMkLst>
        </pc:picChg>
      </pc:sldChg>
      <pc:sldChg chg="modSp mod">
        <pc:chgData name="Oğuzhan Canpolat" userId="e29dbb906724f66b" providerId="LiveId" clId="{F68F7BA7-2841-43A4-88D8-079AFD1A9FC5}" dt="2024-10-28T03:08:58.905" v="4893" actId="20577"/>
        <pc:sldMkLst>
          <pc:docMk/>
          <pc:sldMk cId="2058008916" sldId="1219"/>
        </pc:sldMkLst>
        <pc:spChg chg="mod">
          <ac:chgData name="Oğuzhan Canpolat" userId="e29dbb906724f66b" providerId="LiveId" clId="{F68F7BA7-2841-43A4-88D8-079AFD1A9FC5}" dt="2024-10-28T03:08:58.905" v="4893" actId="20577"/>
          <ac:spMkLst>
            <pc:docMk/>
            <pc:sldMk cId="2058008916" sldId="1219"/>
            <ac:spMk id="3" creationId="{4A6256B3-5AFD-0066-5AF8-210D86594F3E}"/>
          </ac:spMkLst>
        </pc:spChg>
      </pc:sldChg>
      <pc:sldChg chg="addSp delSp modSp mod modAnim modNotesTx">
        <pc:chgData name="Oğuzhan Canpolat" userId="e29dbb906724f66b" providerId="LiveId" clId="{F68F7BA7-2841-43A4-88D8-079AFD1A9FC5}" dt="2024-10-28T03:58:13.417" v="6100" actId="20577"/>
        <pc:sldMkLst>
          <pc:docMk/>
          <pc:sldMk cId="2465996280" sldId="1220"/>
        </pc:sldMkLst>
        <pc:spChg chg="add del mod">
          <ac:chgData name="Oğuzhan Canpolat" userId="e29dbb906724f66b" providerId="LiveId" clId="{F68F7BA7-2841-43A4-88D8-079AFD1A9FC5}" dt="2024-10-28T03:54:46.586" v="6010" actId="478"/>
          <ac:spMkLst>
            <pc:docMk/>
            <pc:sldMk cId="2465996280" sldId="1220"/>
            <ac:spMk id="3" creationId="{0961A33D-7D07-4A7F-8E71-4EF08D5AB30B}"/>
          </ac:spMkLst>
        </pc:spChg>
        <pc:spChg chg="add del mod">
          <ac:chgData name="Oğuzhan Canpolat" userId="e29dbb906724f66b" providerId="LiveId" clId="{F68F7BA7-2841-43A4-88D8-079AFD1A9FC5}" dt="2024-10-25T11:19:44.882" v="63" actId="478"/>
          <ac:spMkLst>
            <pc:docMk/>
            <pc:sldMk cId="2465996280" sldId="1220"/>
            <ac:spMk id="3" creationId="{77D3CB49-F04E-8D32-C37C-0114F637A964}"/>
          </ac:spMkLst>
        </pc:spChg>
        <pc:spChg chg="add del mod">
          <ac:chgData name="Oğuzhan Canpolat" userId="e29dbb906724f66b" providerId="LiveId" clId="{F68F7BA7-2841-43A4-88D8-079AFD1A9FC5}" dt="2024-10-28T03:55:14.630" v="6026" actId="478"/>
          <ac:spMkLst>
            <pc:docMk/>
            <pc:sldMk cId="2465996280" sldId="1220"/>
            <ac:spMk id="7" creationId="{5E0FA8AE-8C18-27EA-0235-9CFB117DA568}"/>
          </ac:spMkLst>
        </pc:spChg>
        <pc:spChg chg="add mod">
          <ac:chgData name="Oğuzhan Canpolat" userId="e29dbb906724f66b" providerId="LiveId" clId="{F68F7BA7-2841-43A4-88D8-079AFD1A9FC5}" dt="2024-10-28T03:55:35.287" v="6040" actId="1076"/>
          <ac:spMkLst>
            <pc:docMk/>
            <pc:sldMk cId="2465996280" sldId="1220"/>
            <ac:spMk id="9" creationId="{AF2EC754-E074-1FC7-81A8-EF8F88A37859}"/>
          </ac:spMkLst>
        </pc:spChg>
        <pc:spChg chg="add del mod">
          <ac:chgData name="Oğuzhan Canpolat" userId="e29dbb906724f66b" providerId="LiveId" clId="{F68F7BA7-2841-43A4-88D8-079AFD1A9FC5}" dt="2024-10-25T11:25:15.612" v="118" actId="478"/>
          <ac:spMkLst>
            <pc:docMk/>
            <pc:sldMk cId="2465996280" sldId="1220"/>
            <ac:spMk id="9" creationId="{ED2BF485-7FC4-EFBB-5A40-76738285536E}"/>
          </ac:spMkLst>
        </pc:spChg>
        <pc:spChg chg="add mod">
          <ac:chgData name="Oğuzhan Canpolat" userId="e29dbb906724f66b" providerId="LiveId" clId="{F68F7BA7-2841-43A4-88D8-079AFD1A9FC5}" dt="2024-10-28T03:55:45.032" v="6046" actId="14100"/>
          <ac:spMkLst>
            <pc:docMk/>
            <pc:sldMk cId="2465996280" sldId="1220"/>
            <ac:spMk id="10" creationId="{C33614B3-08C8-40F5-BBE8-C0EFF86D453C}"/>
          </ac:spMkLst>
        </pc:spChg>
        <pc:spChg chg="add del mod">
          <ac:chgData name="Oğuzhan Canpolat" userId="e29dbb906724f66b" providerId="LiveId" clId="{F68F7BA7-2841-43A4-88D8-079AFD1A9FC5}" dt="2024-10-25T11:25:18.280" v="119" actId="478"/>
          <ac:spMkLst>
            <pc:docMk/>
            <pc:sldMk cId="2465996280" sldId="1220"/>
            <ac:spMk id="12" creationId="{A5595B88-94EA-18DD-8D29-100574A10DC7}"/>
          </ac:spMkLst>
        </pc:spChg>
        <pc:spChg chg="add mod">
          <ac:chgData name="Oğuzhan Canpolat" userId="e29dbb906724f66b" providerId="LiveId" clId="{F68F7BA7-2841-43A4-88D8-079AFD1A9FC5}" dt="2024-10-28T03:57:03.767" v="6075" actId="1076"/>
          <ac:spMkLst>
            <pc:docMk/>
            <pc:sldMk cId="2465996280" sldId="1220"/>
            <ac:spMk id="12" creationId="{ABF1DBF2-873E-98B0-AD63-68AFE1C14332}"/>
          </ac:spMkLst>
        </pc:spChg>
        <pc:spChg chg="add mod">
          <ac:chgData name="Oğuzhan Canpolat" userId="e29dbb906724f66b" providerId="LiveId" clId="{F68F7BA7-2841-43A4-88D8-079AFD1A9FC5}" dt="2024-10-25T11:29:58.977" v="339" actId="164"/>
          <ac:spMkLst>
            <pc:docMk/>
            <pc:sldMk cId="2465996280" sldId="1220"/>
            <ac:spMk id="16" creationId="{F4FFD579-F05A-4240-51B2-3E13C7B2402D}"/>
          </ac:spMkLst>
        </pc:spChg>
        <pc:spChg chg="mod">
          <ac:chgData name="Oğuzhan Canpolat" userId="e29dbb906724f66b" providerId="LiveId" clId="{F68F7BA7-2841-43A4-88D8-079AFD1A9FC5}" dt="2024-10-25T11:31:30.784" v="365" actId="20577"/>
          <ac:spMkLst>
            <pc:docMk/>
            <pc:sldMk cId="2465996280" sldId="1220"/>
            <ac:spMk id="18" creationId="{979D9493-313D-EBEA-A8A6-C3889723993D}"/>
          </ac:spMkLst>
        </pc:spChg>
        <pc:spChg chg="mod">
          <ac:chgData name="Oğuzhan Canpolat" userId="e29dbb906724f66b" providerId="LiveId" clId="{F68F7BA7-2841-43A4-88D8-079AFD1A9FC5}" dt="2024-10-25T11:27:33.073" v="186" actId="20577"/>
          <ac:spMkLst>
            <pc:docMk/>
            <pc:sldMk cId="2465996280" sldId="1220"/>
            <ac:spMk id="22" creationId="{2C56D97A-1066-BCD4-6C01-F1563081DBBE}"/>
          </ac:spMkLst>
        </pc:spChg>
        <pc:spChg chg="mod">
          <ac:chgData name="Oğuzhan Canpolat" userId="e29dbb906724f66b" providerId="LiveId" clId="{F68F7BA7-2841-43A4-88D8-079AFD1A9FC5}" dt="2024-10-25T11:27:36.478" v="188" actId="20577"/>
          <ac:spMkLst>
            <pc:docMk/>
            <pc:sldMk cId="2465996280" sldId="1220"/>
            <ac:spMk id="23" creationId="{7E9A5450-B8EF-D397-53C1-529BD420B688}"/>
          </ac:spMkLst>
        </pc:spChg>
        <pc:spChg chg="mod">
          <ac:chgData name="Oğuzhan Canpolat" userId="e29dbb906724f66b" providerId="LiveId" clId="{F68F7BA7-2841-43A4-88D8-079AFD1A9FC5}" dt="2024-10-25T11:27:46.286" v="191" actId="20577"/>
          <ac:spMkLst>
            <pc:docMk/>
            <pc:sldMk cId="2465996280" sldId="1220"/>
            <ac:spMk id="24" creationId="{7F3364E7-F94A-B24E-A638-A1EED1D9F6C9}"/>
          </ac:spMkLst>
        </pc:spChg>
        <pc:spChg chg="mod">
          <ac:chgData name="Oğuzhan Canpolat" userId="e29dbb906724f66b" providerId="LiveId" clId="{F68F7BA7-2841-43A4-88D8-079AFD1A9FC5}" dt="2024-10-25T11:27:11.205" v="151"/>
          <ac:spMkLst>
            <pc:docMk/>
            <pc:sldMk cId="2465996280" sldId="1220"/>
            <ac:spMk id="25" creationId="{FC60D0C7-5013-5F11-31F3-E18C1F59D6A3}"/>
          </ac:spMkLst>
        </pc:spChg>
        <pc:spChg chg="mod">
          <ac:chgData name="Oğuzhan Canpolat" userId="e29dbb906724f66b" providerId="LiveId" clId="{F68F7BA7-2841-43A4-88D8-079AFD1A9FC5}" dt="2024-10-25T11:27:11.205" v="151"/>
          <ac:spMkLst>
            <pc:docMk/>
            <pc:sldMk cId="2465996280" sldId="1220"/>
            <ac:spMk id="26" creationId="{2588298C-26DE-9380-6CA9-2EB2245D7ADB}"/>
          </ac:spMkLst>
        </pc:spChg>
        <pc:spChg chg="mod">
          <ac:chgData name="Oğuzhan Canpolat" userId="e29dbb906724f66b" providerId="LiveId" clId="{F68F7BA7-2841-43A4-88D8-079AFD1A9FC5}" dt="2024-10-25T11:27:11.205" v="151"/>
          <ac:spMkLst>
            <pc:docMk/>
            <pc:sldMk cId="2465996280" sldId="1220"/>
            <ac:spMk id="27" creationId="{16013DDF-0E2D-21AA-65D0-FAA1F63C81FE}"/>
          </ac:spMkLst>
        </pc:spChg>
        <pc:spChg chg="add mod">
          <ac:chgData name="Oğuzhan Canpolat" userId="e29dbb906724f66b" providerId="LiveId" clId="{F68F7BA7-2841-43A4-88D8-079AFD1A9FC5}" dt="2024-10-28T03:53:39.269" v="5994" actId="1035"/>
          <ac:spMkLst>
            <pc:docMk/>
            <pc:sldMk cId="2465996280" sldId="1220"/>
            <ac:spMk id="28" creationId="{136980F3-8738-E589-CE74-D3B1CA83641F}"/>
          </ac:spMkLst>
        </pc:spChg>
        <pc:spChg chg="add mod">
          <ac:chgData name="Oğuzhan Canpolat" userId="e29dbb906724f66b" providerId="LiveId" clId="{F68F7BA7-2841-43A4-88D8-079AFD1A9FC5}" dt="2024-10-28T03:58:13.417" v="6100" actId="20577"/>
          <ac:spMkLst>
            <pc:docMk/>
            <pc:sldMk cId="2465996280" sldId="1220"/>
            <ac:spMk id="29" creationId="{CC98193A-1670-61C7-F9A7-98D486887731}"/>
          </ac:spMkLst>
        </pc:spChg>
        <pc:spChg chg="add mod topLvl">
          <ac:chgData name="Oğuzhan Canpolat" userId="e29dbb906724f66b" providerId="LiveId" clId="{F68F7BA7-2841-43A4-88D8-079AFD1A9FC5}" dt="2024-10-25T11:32:43.013" v="380" actId="164"/>
          <ac:spMkLst>
            <pc:docMk/>
            <pc:sldMk cId="2465996280" sldId="1220"/>
            <ac:spMk id="32" creationId="{2B9D6983-0BF8-A901-B630-4938F142B940}"/>
          </ac:spMkLst>
        </pc:spChg>
        <pc:spChg chg="add mod topLvl">
          <ac:chgData name="Oğuzhan Canpolat" userId="e29dbb906724f66b" providerId="LiveId" clId="{F68F7BA7-2841-43A4-88D8-079AFD1A9FC5}" dt="2024-10-25T11:32:43.013" v="380" actId="164"/>
          <ac:spMkLst>
            <pc:docMk/>
            <pc:sldMk cId="2465996280" sldId="1220"/>
            <ac:spMk id="33" creationId="{72950A20-50E1-4F74-56EE-0BCD9A320BF1}"/>
          </ac:spMkLst>
        </pc:spChg>
        <pc:grpChg chg="add mod">
          <ac:chgData name="Oğuzhan Canpolat" userId="e29dbb906724f66b" providerId="LiveId" clId="{F68F7BA7-2841-43A4-88D8-079AFD1A9FC5}" dt="2024-10-25T11:27:17.771" v="181" actId="1037"/>
          <ac:grpSpMkLst>
            <pc:docMk/>
            <pc:sldMk cId="2465996280" sldId="1220"/>
            <ac:grpSpMk id="17" creationId="{C2247330-E03C-324B-3A8F-BF481281DF6E}"/>
          </ac:grpSpMkLst>
        </pc:grpChg>
        <pc:grpChg chg="add mod">
          <ac:chgData name="Oğuzhan Canpolat" userId="e29dbb906724f66b" providerId="LiveId" clId="{F68F7BA7-2841-43A4-88D8-079AFD1A9FC5}" dt="2024-10-25T11:29:58.977" v="339" actId="164"/>
          <ac:grpSpMkLst>
            <pc:docMk/>
            <pc:sldMk cId="2465996280" sldId="1220"/>
            <ac:grpSpMk id="30" creationId="{D3AEA7B0-726B-85B6-033B-ECA1D74B587F}"/>
          </ac:grpSpMkLst>
        </pc:grpChg>
        <pc:grpChg chg="add mod">
          <ac:chgData name="Oğuzhan Canpolat" userId="e29dbb906724f66b" providerId="LiveId" clId="{F68F7BA7-2841-43A4-88D8-079AFD1A9FC5}" dt="2024-10-25T11:30:01.274" v="340" actId="164"/>
          <ac:grpSpMkLst>
            <pc:docMk/>
            <pc:sldMk cId="2465996280" sldId="1220"/>
            <ac:grpSpMk id="31" creationId="{6F80C19E-88E7-87DE-B621-23C2049BFA18}"/>
          </ac:grpSpMkLst>
        </pc:grpChg>
        <pc:grpChg chg="add del mod">
          <ac:chgData name="Oğuzhan Canpolat" userId="e29dbb906724f66b" providerId="LiveId" clId="{F68F7BA7-2841-43A4-88D8-079AFD1A9FC5}" dt="2024-10-25T11:32:33.675" v="379" actId="165"/>
          <ac:grpSpMkLst>
            <pc:docMk/>
            <pc:sldMk cId="2465996280" sldId="1220"/>
            <ac:grpSpMk id="35" creationId="{BC23EE28-7611-235C-301C-F546C8A873C1}"/>
          </ac:grpSpMkLst>
        </pc:grpChg>
        <pc:grpChg chg="add mod">
          <ac:chgData name="Oğuzhan Canpolat" userId="e29dbb906724f66b" providerId="LiveId" clId="{F68F7BA7-2841-43A4-88D8-079AFD1A9FC5}" dt="2024-10-25T11:32:43.013" v="380" actId="164"/>
          <ac:grpSpMkLst>
            <pc:docMk/>
            <pc:sldMk cId="2465996280" sldId="1220"/>
            <ac:grpSpMk id="36" creationId="{A538E790-28D9-BAD4-597E-502B974DEE83}"/>
          </ac:grpSpMkLst>
        </pc:grpChg>
        <pc:grpChg chg="add mod">
          <ac:chgData name="Oğuzhan Canpolat" userId="e29dbb906724f66b" providerId="LiveId" clId="{F68F7BA7-2841-43A4-88D8-079AFD1A9FC5}" dt="2024-10-25T11:34:09.302" v="402" actId="164"/>
          <ac:grpSpMkLst>
            <pc:docMk/>
            <pc:sldMk cId="2465996280" sldId="1220"/>
            <ac:grpSpMk id="41" creationId="{AD8965D7-C65A-B5BF-3C49-63579BDE300F}"/>
          </ac:grpSpMkLst>
        </pc:grpChg>
        <pc:grpChg chg="mod">
          <ac:chgData name="Oğuzhan Canpolat" userId="e29dbb906724f66b" providerId="LiveId" clId="{F68F7BA7-2841-43A4-88D8-079AFD1A9FC5}" dt="2024-10-25T11:18:17.553" v="39" actId="1076"/>
          <ac:grpSpMkLst>
            <pc:docMk/>
            <pc:sldMk cId="2465996280" sldId="1220"/>
            <ac:grpSpMk id="46" creationId="{E26BD7B2-BEAC-F33A-AB84-5DE767227FEC}"/>
          </ac:grpSpMkLst>
        </pc:grpChg>
        <pc:grpChg chg="mod">
          <ac:chgData name="Oğuzhan Canpolat" userId="e29dbb906724f66b" providerId="LiveId" clId="{F68F7BA7-2841-43A4-88D8-079AFD1A9FC5}" dt="2024-10-25T11:18:17.553" v="39" actId="1076"/>
          <ac:grpSpMkLst>
            <pc:docMk/>
            <pc:sldMk cId="2465996280" sldId="1220"/>
            <ac:grpSpMk id="63" creationId="{AD4D7439-00B7-219D-B926-A0B501779846}"/>
          </ac:grpSpMkLst>
        </pc:grpChg>
        <pc:picChg chg="add mod">
          <ac:chgData name="Oğuzhan Canpolat" userId="e29dbb906724f66b" providerId="LiveId" clId="{F68F7BA7-2841-43A4-88D8-079AFD1A9FC5}" dt="2024-10-25T11:30:01.274" v="340" actId="164"/>
          <ac:picMkLst>
            <pc:docMk/>
            <pc:sldMk cId="2465996280" sldId="1220"/>
            <ac:picMk id="8" creationId="{42C067A8-52D0-C2EA-5D74-CB24DD9C1167}"/>
          </ac:picMkLst>
        </pc:picChg>
        <pc:picChg chg="add mod topLvl">
          <ac:chgData name="Oğuzhan Canpolat" userId="e29dbb906724f66b" providerId="LiveId" clId="{F68F7BA7-2841-43A4-88D8-079AFD1A9FC5}" dt="2024-10-25T11:32:33.675" v="379" actId="165"/>
          <ac:picMkLst>
            <pc:docMk/>
            <pc:sldMk cId="2465996280" sldId="1220"/>
            <ac:picMk id="34" creationId="{CEA48A62-2BF2-2BEE-CCAC-8A459DA68D2F}"/>
          </ac:picMkLst>
        </pc:picChg>
        <pc:picChg chg="add mod">
          <ac:chgData name="Oğuzhan Canpolat" userId="e29dbb906724f66b" providerId="LiveId" clId="{F68F7BA7-2841-43A4-88D8-079AFD1A9FC5}" dt="2024-10-25T11:34:09.302" v="402" actId="164"/>
          <ac:picMkLst>
            <pc:docMk/>
            <pc:sldMk cId="2465996280" sldId="1220"/>
            <ac:picMk id="37" creationId="{55366856-00BE-3425-32C2-A4614E7F6B94}"/>
          </ac:picMkLst>
        </pc:picChg>
        <pc:picChg chg="add mod">
          <ac:chgData name="Oğuzhan Canpolat" userId="e29dbb906724f66b" providerId="LiveId" clId="{F68F7BA7-2841-43A4-88D8-079AFD1A9FC5}" dt="2024-10-25T11:34:09.302" v="402" actId="164"/>
          <ac:picMkLst>
            <pc:docMk/>
            <pc:sldMk cId="2465996280" sldId="1220"/>
            <ac:picMk id="38" creationId="{CCD0F536-710B-178A-AEBF-9356A6DA898F}"/>
          </ac:picMkLst>
        </pc:picChg>
        <pc:picChg chg="add mod">
          <ac:chgData name="Oğuzhan Canpolat" userId="e29dbb906724f66b" providerId="LiveId" clId="{F68F7BA7-2841-43A4-88D8-079AFD1A9FC5}" dt="2024-10-25T11:34:09.302" v="402" actId="164"/>
          <ac:picMkLst>
            <pc:docMk/>
            <pc:sldMk cId="2465996280" sldId="1220"/>
            <ac:picMk id="39" creationId="{2452DB74-20C9-F4EA-0FD9-45A846A74D50}"/>
          </ac:picMkLst>
        </pc:picChg>
        <pc:picChg chg="add mod">
          <ac:chgData name="Oğuzhan Canpolat" userId="e29dbb906724f66b" providerId="LiveId" clId="{F68F7BA7-2841-43A4-88D8-079AFD1A9FC5}" dt="2024-10-25T11:34:09.302" v="402" actId="164"/>
          <ac:picMkLst>
            <pc:docMk/>
            <pc:sldMk cId="2465996280" sldId="1220"/>
            <ac:picMk id="40" creationId="{C8D9B7A9-4D93-73FD-EA55-8CF9C8DF62BD}"/>
          </ac:picMkLst>
        </pc:picChg>
        <pc:picChg chg="del">
          <ac:chgData name="Oğuzhan Canpolat" userId="e29dbb906724f66b" providerId="LiveId" clId="{F68F7BA7-2841-43A4-88D8-079AFD1A9FC5}" dt="2024-10-25T11:18:03.469" v="6" actId="478"/>
          <ac:picMkLst>
            <pc:docMk/>
            <pc:sldMk cId="2465996280" sldId="1220"/>
            <ac:picMk id="72" creationId="{6FD74B72-DF03-885F-FB19-A55488976C7F}"/>
          </ac:picMkLst>
        </pc:picChg>
        <pc:picChg chg="del">
          <ac:chgData name="Oğuzhan Canpolat" userId="e29dbb906724f66b" providerId="LiveId" clId="{F68F7BA7-2841-43A4-88D8-079AFD1A9FC5}" dt="2024-10-25T11:18:03.469" v="6" actId="478"/>
          <ac:picMkLst>
            <pc:docMk/>
            <pc:sldMk cId="2465996280" sldId="1220"/>
            <ac:picMk id="73" creationId="{A174E9A0-E270-3220-4C7F-F6592B056E7E}"/>
          </ac:picMkLst>
        </pc:picChg>
        <pc:picChg chg="del">
          <ac:chgData name="Oğuzhan Canpolat" userId="e29dbb906724f66b" providerId="LiveId" clId="{F68F7BA7-2841-43A4-88D8-079AFD1A9FC5}" dt="2024-10-25T11:18:03.469" v="6" actId="478"/>
          <ac:picMkLst>
            <pc:docMk/>
            <pc:sldMk cId="2465996280" sldId="1220"/>
            <ac:picMk id="75" creationId="{D28C6646-26F6-E21F-41E5-808A5AF6264B}"/>
          </ac:picMkLst>
        </pc:picChg>
        <pc:picChg chg="del">
          <ac:chgData name="Oğuzhan Canpolat" userId="e29dbb906724f66b" providerId="LiveId" clId="{F68F7BA7-2841-43A4-88D8-079AFD1A9FC5}" dt="2024-10-25T11:18:03.469" v="6" actId="478"/>
          <ac:picMkLst>
            <pc:docMk/>
            <pc:sldMk cId="2465996280" sldId="1220"/>
            <ac:picMk id="76" creationId="{543A65AA-627F-A9F8-2575-40BE27A495CB}"/>
          </ac:picMkLst>
        </pc:picChg>
        <pc:picChg chg="del">
          <ac:chgData name="Oğuzhan Canpolat" userId="e29dbb906724f66b" providerId="LiveId" clId="{F68F7BA7-2841-43A4-88D8-079AFD1A9FC5}" dt="2024-10-25T11:18:03.469" v="6" actId="478"/>
          <ac:picMkLst>
            <pc:docMk/>
            <pc:sldMk cId="2465996280" sldId="1220"/>
            <ac:picMk id="79" creationId="{C33B687C-7952-39FC-2843-FE8CC1CEEB99}"/>
          </ac:picMkLst>
        </pc:picChg>
        <pc:picChg chg="del">
          <ac:chgData name="Oğuzhan Canpolat" userId="e29dbb906724f66b" providerId="LiveId" clId="{F68F7BA7-2841-43A4-88D8-079AFD1A9FC5}" dt="2024-10-25T11:18:03.469" v="6" actId="478"/>
          <ac:picMkLst>
            <pc:docMk/>
            <pc:sldMk cId="2465996280" sldId="1220"/>
            <ac:picMk id="80" creationId="{B5E03C40-0768-F891-AD76-8CA4F556D304}"/>
          </ac:picMkLst>
        </pc:picChg>
        <pc:picChg chg="del">
          <ac:chgData name="Oğuzhan Canpolat" userId="e29dbb906724f66b" providerId="LiveId" clId="{F68F7BA7-2841-43A4-88D8-079AFD1A9FC5}" dt="2024-10-25T11:18:03.469" v="6" actId="478"/>
          <ac:picMkLst>
            <pc:docMk/>
            <pc:sldMk cId="2465996280" sldId="1220"/>
            <ac:picMk id="81" creationId="{C0D49AE0-8193-354C-15BC-6614D1B7D7D6}"/>
          </ac:picMkLst>
        </pc:picChg>
        <pc:picChg chg="del">
          <ac:chgData name="Oğuzhan Canpolat" userId="e29dbb906724f66b" providerId="LiveId" clId="{F68F7BA7-2841-43A4-88D8-079AFD1A9FC5}" dt="2024-10-25T11:18:03.469" v="6" actId="478"/>
          <ac:picMkLst>
            <pc:docMk/>
            <pc:sldMk cId="2465996280" sldId="1220"/>
            <ac:picMk id="82" creationId="{3999B879-8A11-9B40-D8E8-0FB4FBFFB694}"/>
          </ac:picMkLst>
        </pc:picChg>
        <pc:picChg chg="del mod">
          <ac:chgData name="Oğuzhan Canpolat" userId="e29dbb906724f66b" providerId="LiveId" clId="{F68F7BA7-2841-43A4-88D8-079AFD1A9FC5}" dt="2024-10-25T11:18:05.848" v="7" actId="478"/>
          <ac:picMkLst>
            <pc:docMk/>
            <pc:sldMk cId="2465996280" sldId="1220"/>
            <ac:picMk id="83" creationId="{13E29583-E13D-8A9C-93C8-E0C70DE6AC25}"/>
          </ac:picMkLst>
        </pc:picChg>
        <pc:picChg chg="del">
          <ac:chgData name="Oğuzhan Canpolat" userId="e29dbb906724f66b" providerId="LiveId" clId="{F68F7BA7-2841-43A4-88D8-079AFD1A9FC5}" dt="2024-10-25T11:18:05.848" v="7" actId="478"/>
          <ac:picMkLst>
            <pc:docMk/>
            <pc:sldMk cId="2465996280" sldId="1220"/>
            <ac:picMk id="84" creationId="{A978C685-A4F7-55FF-1583-D5F0CC9FB87A}"/>
          </ac:picMkLst>
        </pc:picChg>
        <pc:picChg chg="del">
          <ac:chgData name="Oğuzhan Canpolat" userId="e29dbb906724f66b" providerId="LiveId" clId="{F68F7BA7-2841-43A4-88D8-079AFD1A9FC5}" dt="2024-10-25T11:18:05.848" v="7" actId="478"/>
          <ac:picMkLst>
            <pc:docMk/>
            <pc:sldMk cId="2465996280" sldId="1220"/>
            <ac:picMk id="85" creationId="{A6C6E773-76C9-B0C7-64FB-48391C9F6F1A}"/>
          </ac:picMkLst>
        </pc:picChg>
        <pc:picChg chg="del">
          <ac:chgData name="Oğuzhan Canpolat" userId="e29dbb906724f66b" providerId="LiveId" clId="{F68F7BA7-2841-43A4-88D8-079AFD1A9FC5}" dt="2024-10-25T11:18:05.848" v="7" actId="478"/>
          <ac:picMkLst>
            <pc:docMk/>
            <pc:sldMk cId="2465996280" sldId="1220"/>
            <ac:picMk id="86" creationId="{4790CDE0-0307-04DA-C8A9-586025791205}"/>
          </ac:picMkLst>
        </pc:picChg>
      </pc:sldChg>
      <pc:sldChg chg="addSp modSp mod">
        <pc:chgData name="Oğuzhan Canpolat" userId="e29dbb906724f66b" providerId="LiveId" clId="{F68F7BA7-2841-43A4-88D8-079AFD1A9FC5}" dt="2024-10-27T13:39:46.608" v="2635" actId="1076"/>
        <pc:sldMkLst>
          <pc:docMk/>
          <pc:sldMk cId="32256884" sldId="1221"/>
        </pc:sldMkLst>
        <pc:picChg chg="add mod">
          <ac:chgData name="Oğuzhan Canpolat" userId="e29dbb906724f66b" providerId="LiveId" clId="{F68F7BA7-2841-43A4-88D8-079AFD1A9FC5}" dt="2024-10-27T13:39:46.608" v="2635" actId="1076"/>
          <ac:picMkLst>
            <pc:docMk/>
            <pc:sldMk cId="32256884" sldId="1221"/>
            <ac:picMk id="6" creationId="{BFED07A5-9903-414C-202C-0FD47FACC376}"/>
          </ac:picMkLst>
        </pc:picChg>
      </pc:sldChg>
      <pc:sldChg chg="addSp delSp modSp mod">
        <pc:chgData name="Oğuzhan Canpolat" userId="e29dbb906724f66b" providerId="LiveId" clId="{F68F7BA7-2841-43A4-88D8-079AFD1A9FC5}" dt="2024-10-27T13:39:05.302" v="2634" actId="165"/>
        <pc:sldMkLst>
          <pc:docMk/>
          <pc:sldMk cId="3244278883" sldId="1222"/>
        </pc:sldMkLst>
        <pc:grpChg chg="add mod">
          <ac:chgData name="Oğuzhan Canpolat" userId="e29dbb906724f66b" providerId="LiveId" clId="{F68F7BA7-2841-43A4-88D8-079AFD1A9FC5}" dt="2024-10-27T13:35:01.487" v="2547" actId="164"/>
          <ac:grpSpMkLst>
            <pc:docMk/>
            <pc:sldMk cId="3244278883" sldId="1222"/>
            <ac:grpSpMk id="6" creationId="{DE604BE1-A1A3-6B82-29DF-35CA6CE4C755}"/>
          </ac:grpSpMkLst>
        </pc:grpChg>
        <pc:grpChg chg="add del mod">
          <ac:chgData name="Oğuzhan Canpolat" userId="e29dbb906724f66b" providerId="LiveId" clId="{F68F7BA7-2841-43A4-88D8-079AFD1A9FC5}" dt="2024-10-27T13:35:12.490" v="2553" actId="165"/>
          <ac:grpSpMkLst>
            <pc:docMk/>
            <pc:sldMk cId="3244278883" sldId="1222"/>
            <ac:grpSpMk id="7" creationId="{F68004B4-6A8C-A227-FA87-E098F8E8C4DE}"/>
          </ac:grpSpMkLst>
        </pc:grpChg>
        <pc:grpChg chg="add del mod">
          <ac:chgData name="Oğuzhan Canpolat" userId="e29dbb906724f66b" providerId="LiveId" clId="{F68F7BA7-2841-43A4-88D8-079AFD1A9FC5}" dt="2024-10-27T13:39:05.302" v="2634" actId="165"/>
          <ac:grpSpMkLst>
            <pc:docMk/>
            <pc:sldMk cId="3244278883" sldId="1222"/>
            <ac:grpSpMk id="12" creationId="{6998EF15-72FE-13BD-863A-5472990026EC}"/>
          </ac:grpSpMkLst>
        </pc:grpChg>
        <pc:picChg chg="add mod modCrop">
          <ac:chgData name="Oğuzhan Canpolat" userId="e29dbb906724f66b" providerId="LiveId" clId="{F68F7BA7-2841-43A4-88D8-079AFD1A9FC5}" dt="2024-10-27T13:38:57.727" v="2631" actId="1036"/>
          <ac:picMkLst>
            <pc:docMk/>
            <pc:sldMk cId="3244278883" sldId="1222"/>
            <ac:picMk id="5" creationId="{F16709CF-9C0C-A244-0AD7-BE772251CA37}"/>
          </ac:picMkLst>
        </pc:picChg>
        <pc:picChg chg="add mod topLvl">
          <ac:chgData name="Oğuzhan Canpolat" userId="e29dbb906724f66b" providerId="LiveId" clId="{F68F7BA7-2841-43A4-88D8-079AFD1A9FC5}" dt="2024-10-27T13:39:05.302" v="2634" actId="165"/>
          <ac:picMkLst>
            <pc:docMk/>
            <pc:sldMk cId="3244278883" sldId="1222"/>
            <ac:picMk id="8" creationId="{A85498BC-0822-583F-8B4D-9E73FF251AF2}"/>
          </ac:picMkLst>
        </pc:picChg>
        <pc:picChg chg="add mod topLvl">
          <ac:chgData name="Oğuzhan Canpolat" userId="e29dbb906724f66b" providerId="LiveId" clId="{F68F7BA7-2841-43A4-88D8-079AFD1A9FC5}" dt="2024-10-27T13:39:05.302" v="2634" actId="165"/>
          <ac:picMkLst>
            <pc:docMk/>
            <pc:sldMk cId="3244278883" sldId="1222"/>
            <ac:picMk id="9" creationId="{4B46B917-80B9-1D75-0728-62ACC5FCF693}"/>
          </ac:picMkLst>
        </pc:picChg>
        <pc:picChg chg="add mod topLvl">
          <ac:chgData name="Oğuzhan Canpolat" userId="e29dbb906724f66b" providerId="LiveId" clId="{F68F7BA7-2841-43A4-88D8-079AFD1A9FC5}" dt="2024-10-27T13:39:05.302" v="2634" actId="165"/>
          <ac:picMkLst>
            <pc:docMk/>
            <pc:sldMk cId="3244278883" sldId="1222"/>
            <ac:picMk id="10" creationId="{8BAEB309-F2B8-3ACE-80C5-655839B2A0E4}"/>
          </ac:picMkLst>
        </pc:picChg>
        <pc:picChg chg="add mod topLvl">
          <ac:chgData name="Oğuzhan Canpolat" userId="e29dbb906724f66b" providerId="LiveId" clId="{F68F7BA7-2841-43A4-88D8-079AFD1A9FC5}" dt="2024-10-27T13:39:05.302" v="2634" actId="165"/>
          <ac:picMkLst>
            <pc:docMk/>
            <pc:sldMk cId="3244278883" sldId="1222"/>
            <ac:picMk id="11" creationId="{31D1D96E-0129-C7BD-D578-E36D2C67842D}"/>
          </ac:picMkLst>
        </pc:picChg>
        <pc:picChg chg="add del mod topLvl">
          <ac:chgData name="Oğuzhan Canpolat" userId="e29dbb906724f66b" providerId="LiveId" clId="{F68F7BA7-2841-43A4-88D8-079AFD1A9FC5}" dt="2024-10-27T13:38:50.014" v="2617" actId="478"/>
          <ac:picMkLst>
            <pc:docMk/>
            <pc:sldMk cId="3244278883" sldId="1222"/>
            <ac:picMk id="1026" creationId="{DFC436A5-684A-0625-94E2-2858E0EDCD0D}"/>
          </ac:picMkLst>
        </pc:picChg>
        <pc:picChg chg="add del mod topLvl">
          <ac:chgData name="Oğuzhan Canpolat" userId="e29dbb906724f66b" providerId="LiveId" clId="{F68F7BA7-2841-43A4-88D8-079AFD1A9FC5}" dt="2024-10-27T13:38:50.014" v="2617" actId="478"/>
          <ac:picMkLst>
            <pc:docMk/>
            <pc:sldMk cId="3244278883" sldId="1222"/>
            <ac:picMk id="1028" creationId="{946D4F5E-1835-01A7-8486-F1A147056468}"/>
          </ac:picMkLst>
        </pc:picChg>
        <pc:picChg chg="add del mod topLvl">
          <ac:chgData name="Oğuzhan Canpolat" userId="e29dbb906724f66b" providerId="LiveId" clId="{F68F7BA7-2841-43A4-88D8-079AFD1A9FC5}" dt="2024-10-27T13:38:50.014" v="2617" actId="478"/>
          <ac:picMkLst>
            <pc:docMk/>
            <pc:sldMk cId="3244278883" sldId="1222"/>
            <ac:picMk id="1030" creationId="{40D1F5FB-CF59-F014-43E8-6C6F16CD2E37}"/>
          </ac:picMkLst>
        </pc:picChg>
        <pc:picChg chg="add del mod topLvl">
          <ac:chgData name="Oğuzhan Canpolat" userId="e29dbb906724f66b" providerId="LiveId" clId="{F68F7BA7-2841-43A4-88D8-079AFD1A9FC5}" dt="2024-10-27T13:38:50.014" v="2617" actId="478"/>
          <ac:picMkLst>
            <pc:docMk/>
            <pc:sldMk cId="3244278883" sldId="1222"/>
            <ac:picMk id="1032" creationId="{070390D9-65C2-65ED-117F-B9109498F566}"/>
          </ac:picMkLst>
        </pc:picChg>
      </pc:sldChg>
      <pc:sldChg chg="modAnim">
        <pc:chgData name="Oğuzhan Canpolat" userId="e29dbb906724f66b" providerId="LiveId" clId="{F68F7BA7-2841-43A4-88D8-079AFD1A9FC5}" dt="2024-10-27T18:57:39.380" v="2724"/>
        <pc:sldMkLst>
          <pc:docMk/>
          <pc:sldMk cId="2976106546" sldId="1224"/>
        </pc:sldMkLst>
      </pc:sldChg>
      <pc:sldChg chg="modSp mod modAnim">
        <pc:chgData name="Oğuzhan Canpolat" userId="e29dbb906724f66b" providerId="LiveId" clId="{F68F7BA7-2841-43A4-88D8-079AFD1A9FC5}" dt="2024-10-27T18:57:56.525" v="2726" actId="207"/>
        <pc:sldMkLst>
          <pc:docMk/>
          <pc:sldMk cId="621554078" sldId="1225"/>
        </pc:sldMkLst>
        <pc:spChg chg="mod">
          <ac:chgData name="Oğuzhan Canpolat" userId="e29dbb906724f66b" providerId="LiveId" clId="{F68F7BA7-2841-43A4-88D8-079AFD1A9FC5}" dt="2024-10-27T18:57:56.525" v="2726" actId="207"/>
          <ac:spMkLst>
            <pc:docMk/>
            <pc:sldMk cId="621554078" sldId="1225"/>
            <ac:spMk id="19" creationId="{5672058E-4BE6-948B-6808-9AB4F533B26C}"/>
          </ac:spMkLst>
        </pc:spChg>
      </pc:sldChg>
      <pc:sldChg chg="addSp delSp modSp add mod delAnim modAnim">
        <pc:chgData name="Oğuzhan Canpolat" userId="e29dbb906724f66b" providerId="LiveId" clId="{F68F7BA7-2841-43A4-88D8-079AFD1A9FC5}" dt="2024-10-28T02:48:51.182" v="4115" actId="1035"/>
        <pc:sldMkLst>
          <pc:docMk/>
          <pc:sldMk cId="2327076349" sldId="1226"/>
        </pc:sldMkLst>
        <pc:spChg chg="mod">
          <ac:chgData name="Oğuzhan Canpolat" userId="e29dbb906724f66b" providerId="LiveId" clId="{F68F7BA7-2841-43A4-88D8-079AFD1A9FC5}" dt="2024-10-28T02:48:51.182" v="4115" actId="1035"/>
          <ac:spMkLst>
            <pc:docMk/>
            <pc:sldMk cId="2327076349" sldId="1226"/>
            <ac:spMk id="2" creationId="{DA2795A2-9F1F-38D7-57D3-9DB362B94639}"/>
          </ac:spMkLst>
        </pc:spChg>
        <pc:spChg chg="mod">
          <ac:chgData name="Oğuzhan Canpolat" userId="e29dbb906724f66b" providerId="LiveId" clId="{F68F7BA7-2841-43A4-88D8-079AFD1A9FC5}" dt="2024-10-27T13:13:45.327" v="1786" actId="27636"/>
          <ac:spMkLst>
            <pc:docMk/>
            <pc:sldMk cId="2327076349" sldId="1226"/>
            <ac:spMk id="3" creationId="{8A3B33FE-E6DA-A0EE-ACB4-DEA59E546FB5}"/>
          </ac:spMkLst>
        </pc:spChg>
        <pc:spChg chg="add mod">
          <ac:chgData name="Oğuzhan Canpolat" userId="e29dbb906724f66b" providerId="LiveId" clId="{F68F7BA7-2841-43A4-88D8-079AFD1A9FC5}" dt="2024-10-27T13:12:06.659" v="1755" actId="164"/>
          <ac:spMkLst>
            <pc:docMk/>
            <pc:sldMk cId="2327076349" sldId="1226"/>
            <ac:spMk id="6" creationId="{1CB8D9FD-47FD-2AE2-B5F4-87E2163D81E0}"/>
          </ac:spMkLst>
        </pc:spChg>
        <pc:spChg chg="del">
          <ac:chgData name="Oğuzhan Canpolat" userId="e29dbb906724f66b" providerId="LiveId" clId="{F68F7BA7-2841-43A4-88D8-079AFD1A9FC5}" dt="2024-10-27T13:08:21.344" v="1413" actId="478"/>
          <ac:spMkLst>
            <pc:docMk/>
            <pc:sldMk cId="2327076349" sldId="1226"/>
            <ac:spMk id="7" creationId="{6197F219-F0A9-A23D-3984-57F389B6DD42}"/>
          </ac:spMkLst>
        </pc:spChg>
        <pc:spChg chg="add mod">
          <ac:chgData name="Oğuzhan Canpolat" userId="e29dbb906724f66b" providerId="LiveId" clId="{F68F7BA7-2841-43A4-88D8-079AFD1A9FC5}" dt="2024-10-27T13:12:56.351" v="1773" actId="14100"/>
          <ac:spMkLst>
            <pc:docMk/>
            <pc:sldMk cId="2327076349" sldId="1226"/>
            <ac:spMk id="11" creationId="{ABC51DD3-0DC5-2739-4A8F-E09C5D49F342}"/>
          </ac:spMkLst>
        </pc:spChg>
        <pc:spChg chg="add mod">
          <ac:chgData name="Oğuzhan Canpolat" userId="e29dbb906724f66b" providerId="LiveId" clId="{F68F7BA7-2841-43A4-88D8-079AFD1A9FC5}" dt="2024-10-27T13:12:51.175" v="1772" actId="1076"/>
          <ac:spMkLst>
            <pc:docMk/>
            <pc:sldMk cId="2327076349" sldId="1226"/>
            <ac:spMk id="12" creationId="{265BC85F-868E-9C7E-3159-9C26FBEF43B8}"/>
          </ac:spMkLst>
        </pc:spChg>
        <pc:grpChg chg="add mod">
          <ac:chgData name="Oğuzhan Canpolat" userId="e29dbb906724f66b" providerId="LiveId" clId="{F68F7BA7-2841-43A4-88D8-079AFD1A9FC5}" dt="2024-10-27T13:13:51.224" v="1787" actId="1076"/>
          <ac:grpSpMkLst>
            <pc:docMk/>
            <pc:sldMk cId="2327076349" sldId="1226"/>
            <ac:grpSpMk id="16" creationId="{686A09BA-9E5E-3526-E6FE-43C753644031}"/>
          </ac:grpSpMkLst>
        </pc:grpChg>
        <pc:grpChg chg="del">
          <ac:chgData name="Oğuzhan Canpolat" userId="e29dbb906724f66b" providerId="LiveId" clId="{F68F7BA7-2841-43A4-88D8-079AFD1A9FC5}" dt="2024-10-27T13:08:18.050" v="1412" actId="478"/>
          <ac:grpSpMkLst>
            <pc:docMk/>
            <pc:sldMk cId="2327076349" sldId="1226"/>
            <ac:grpSpMk id="33" creationId="{E7E34D24-B252-373E-C62A-59CB73D1AD1F}"/>
          </ac:grpSpMkLst>
        </pc:grpChg>
        <pc:grpChg chg="del">
          <ac:chgData name="Oğuzhan Canpolat" userId="e29dbb906724f66b" providerId="LiveId" clId="{F68F7BA7-2841-43A4-88D8-079AFD1A9FC5}" dt="2024-10-27T13:08:18.050" v="1412" actId="478"/>
          <ac:grpSpMkLst>
            <pc:docMk/>
            <pc:sldMk cId="2327076349" sldId="1226"/>
            <ac:grpSpMk id="34" creationId="{B8914FB6-E612-3510-9FBC-12582D88376A}"/>
          </ac:grpSpMkLst>
        </pc:grpChg>
        <pc:grpChg chg="del">
          <ac:chgData name="Oğuzhan Canpolat" userId="e29dbb906724f66b" providerId="LiveId" clId="{F68F7BA7-2841-43A4-88D8-079AFD1A9FC5}" dt="2024-10-27T13:08:18.050" v="1412" actId="478"/>
          <ac:grpSpMkLst>
            <pc:docMk/>
            <pc:sldMk cId="2327076349" sldId="1226"/>
            <ac:grpSpMk id="35" creationId="{6AAE28AC-BC2F-FDD3-8C77-E7DB1B6E88A2}"/>
          </ac:grpSpMkLst>
        </pc:grpChg>
        <pc:cxnChg chg="del">
          <ac:chgData name="Oğuzhan Canpolat" userId="e29dbb906724f66b" providerId="LiveId" clId="{F68F7BA7-2841-43A4-88D8-079AFD1A9FC5}" dt="2024-10-27T13:08:18.050" v="1412" actId="478"/>
          <ac:cxnSpMkLst>
            <pc:docMk/>
            <pc:sldMk cId="2327076349" sldId="1226"/>
            <ac:cxnSpMk id="8" creationId="{500202D9-1FF3-EF57-A351-B70E8D919D95}"/>
          </ac:cxnSpMkLst>
        </pc:cxnChg>
        <pc:cxnChg chg="add del">
          <ac:chgData name="Oğuzhan Canpolat" userId="e29dbb906724f66b" providerId="LiveId" clId="{F68F7BA7-2841-43A4-88D8-079AFD1A9FC5}" dt="2024-10-27T13:10:24.232" v="1620" actId="478"/>
          <ac:cxnSpMkLst>
            <pc:docMk/>
            <pc:sldMk cId="2327076349" sldId="1226"/>
            <ac:cxnSpMk id="10" creationId="{35C9FD92-5953-9C14-2EB4-DCAF680BBFC2}"/>
          </ac:cxnSpMkLst>
        </pc:cxnChg>
      </pc:sldChg>
      <pc:sldChg chg="modSp add mod">
        <pc:chgData name="Oğuzhan Canpolat" userId="e29dbb906724f66b" providerId="LiveId" clId="{F68F7BA7-2841-43A4-88D8-079AFD1A9FC5}" dt="2024-10-27T13:19:11.177" v="2029" actId="207"/>
        <pc:sldMkLst>
          <pc:docMk/>
          <pc:sldMk cId="1803366782" sldId="1227"/>
        </pc:sldMkLst>
        <pc:spChg chg="mod">
          <ac:chgData name="Oğuzhan Canpolat" userId="e29dbb906724f66b" providerId="LiveId" clId="{F68F7BA7-2841-43A4-88D8-079AFD1A9FC5}" dt="2024-10-27T13:19:11.177" v="2029" actId="207"/>
          <ac:spMkLst>
            <pc:docMk/>
            <pc:sldMk cId="1803366782" sldId="1227"/>
            <ac:spMk id="6" creationId="{9897A305-AB52-0E1E-BE74-E919A603D4A4}"/>
          </ac:spMkLst>
        </pc:spChg>
        <pc:spChg chg="mod">
          <ac:chgData name="Oğuzhan Canpolat" userId="e29dbb906724f66b" providerId="LiveId" clId="{F68F7BA7-2841-43A4-88D8-079AFD1A9FC5}" dt="2024-10-27T13:19:08.942" v="2028" actId="207"/>
          <ac:spMkLst>
            <pc:docMk/>
            <pc:sldMk cId="1803366782" sldId="1227"/>
            <ac:spMk id="9" creationId="{753A3AE6-9743-D138-7E90-140E3F18F2F9}"/>
          </ac:spMkLst>
        </pc:spChg>
      </pc:sldChg>
      <pc:sldChg chg="modSp add mod">
        <pc:chgData name="Oğuzhan Canpolat" userId="e29dbb906724f66b" providerId="LiveId" clId="{F68F7BA7-2841-43A4-88D8-079AFD1A9FC5}" dt="2024-10-27T18:59:37.956" v="2809" actId="207"/>
        <pc:sldMkLst>
          <pc:docMk/>
          <pc:sldMk cId="2472769009" sldId="1228"/>
        </pc:sldMkLst>
        <pc:spChg chg="mod">
          <ac:chgData name="Oğuzhan Canpolat" userId="e29dbb906724f66b" providerId="LiveId" clId="{F68F7BA7-2841-43A4-88D8-079AFD1A9FC5}" dt="2024-10-27T13:19:24.995" v="2035" actId="207"/>
          <ac:spMkLst>
            <pc:docMk/>
            <pc:sldMk cId="2472769009" sldId="1228"/>
            <ac:spMk id="9" creationId="{5AFDA2F7-06E9-5FC5-D7B1-A2619BF239DD}"/>
          </ac:spMkLst>
        </pc:spChg>
        <pc:spChg chg="mod">
          <ac:chgData name="Oğuzhan Canpolat" userId="e29dbb906724f66b" providerId="LiveId" clId="{F68F7BA7-2841-43A4-88D8-079AFD1A9FC5}" dt="2024-10-27T18:59:37.956" v="2809" actId="207"/>
          <ac:spMkLst>
            <pc:docMk/>
            <pc:sldMk cId="2472769009" sldId="1228"/>
            <ac:spMk id="10" creationId="{F84E3DE3-69E7-130E-BFD5-78DC597F1C97}"/>
          </ac:spMkLst>
        </pc:spChg>
      </pc:sldChg>
      <pc:sldChg chg="modSp add mod">
        <pc:chgData name="Oğuzhan Canpolat" userId="e29dbb906724f66b" providerId="LiveId" clId="{F68F7BA7-2841-43A4-88D8-079AFD1A9FC5}" dt="2024-10-27T13:19:43.951" v="2042" actId="207"/>
        <pc:sldMkLst>
          <pc:docMk/>
          <pc:sldMk cId="3226904502" sldId="1229"/>
        </pc:sldMkLst>
        <pc:spChg chg="mod">
          <ac:chgData name="Oğuzhan Canpolat" userId="e29dbb906724f66b" providerId="LiveId" clId="{F68F7BA7-2841-43A4-88D8-079AFD1A9FC5}" dt="2024-10-27T13:19:33.954" v="2038" actId="207"/>
          <ac:spMkLst>
            <pc:docMk/>
            <pc:sldMk cId="3226904502" sldId="1229"/>
            <ac:spMk id="8" creationId="{D3BA35A2-348B-E6A5-8C5F-A3F158D2B745}"/>
          </ac:spMkLst>
        </pc:spChg>
        <pc:spChg chg="mod">
          <ac:chgData name="Oğuzhan Canpolat" userId="e29dbb906724f66b" providerId="LiveId" clId="{F68F7BA7-2841-43A4-88D8-079AFD1A9FC5}" dt="2024-10-27T13:19:43.951" v="2042" actId="207"/>
          <ac:spMkLst>
            <pc:docMk/>
            <pc:sldMk cId="3226904502" sldId="1229"/>
            <ac:spMk id="10" creationId="{CF531C4B-A247-3D02-883F-D169C54AC827}"/>
          </ac:spMkLst>
        </pc:spChg>
      </pc:sldChg>
      <pc:sldChg chg="addSp delSp modSp add mod delAnim modAnim">
        <pc:chgData name="Oğuzhan Canpolat" userId="e29dbb906724f66b" providerId="LiveId" clId="{F68F7BA7-2841-43A4-88D8-079AFD1A9FC5}" dt="2024-10-27T13:29:59.560" v="2509" actId="207"/>
        <pc:sldMkLst>
          <pc:docMk/>
          <pc:sldMk cId="3135141089" sldId="1230"/>
        </pc:sldMkLst>
        <pc:spChg chg="add mod">
          <ac:chgData name="Oğuzhan Canpolat" userId="e29dbb906724f66b" providerId="LiveId" clId="{F68F7BA7-2841-43A4-88D8-079AFD1A9FC5}" dt="2024-10-27T13:29:59.560" v="2509" actId="207"/>
          <ac:spMkLst>
            <pc:docMk/>
            <pc:sldMk cId="3135141089" sldId="1230"/>
            <ac:spMk id="2" creationId="{5FA7FEBB-FA26-A4EA-2E2C-F5F1B6B6E9C0}"/>
          </ac:spMkLst>
        </pc:spChg>
        <pc:spChg chg="del">
          <ac:chgData name="Oğuzhan Canpolat" userId="e29dbb906724f66b" providerId="LiveId" clId="{F68F7BA7-2841-43A4-88D8-079AFD1A9FC5}" dt="2024-10-27T13:20:23.531" v="2047" actId="478"/>
          <ac:spMkLst>
            <pc:docMk/>
            <pc:sldMk cId="3135141089" sldId="1230"/>
            <ac:spMk id="3" creationId="{4E70A511-BA61-6434-763F-BE3337B40A6D}"/>
          </ac:spMkLst>
        </pc:spChg>
        <pc:spChg chg="add mod">
          <ac:chgData name="Oğuzhan Canpolat" userId="e29dbb906724f66b" providerId="LiveId" clId="{F68F7BA7-2841-43A4-88D8-079AFD1A9FC5}" dt="2024-10-27T13:25:43.876" v="2205" actId="1035"/>
          <ac:spMkLst>
            <pc:docMk/>
            <pc:sldMk cId="3135141089" sldId="1230"/>
            <ac:spMk id="8" creationId="{4942F178-9478-FF73-85F0-60200BF69179}"/>
          </ac:spMkLst>
        </pc:spChg>
        <pc:spChg chg="add mod">
          <ac:chgData name="Oğuzhan Canpolat" userId="e29dbb906724f66b" providerId="LiveId" clId="{F68F7BA7-2841-43A4-88D8-079AFD1A9FC5}" dt="2024-10-27T13:25:29.997" v="2196" actId="207"/>
          <ac:spMkLst>
            <pc:docMk/>
            <pc:sldMk cId="3135141089" sldId="1230"/>
            <ac:spMk id="10" creationId="{064670FF-C4B1-EFC4-5425-C41375E949B2}"/>
          </ac:spMkLst>
        </pc:spChg>
        <pc:spChg chg="del">
          <ac:chgData name="Oğuzhan Canpolat" userId="e29dbb906724f66b" providerId="LiveId" clId="{F68F7BA7-2841-43A4-88D8-079AFD1A9FC5}" dt="2024-10-27T13:20:24.599" v="2048" actId="478"/>
          <ac:spMkLst>
            <pc:docMk/>
            <pc:sldMk cId="3135141089" sldId="1230"/>
            <ac:spMk id="12" creationId="{9DAF7021-8BD3-E420-E33F-F44B21781E2F}"/>
          </ac:spMkLst>
        </pc:spChg>
        <pc:spChg chg="del">
          <ac:chgData name="Oğuzhan Canpolat" userId="e29dbb906724f66b" providerId="LiveId" clId="{F68F7BA7-2841-43A4-88D8-079AFD1A9FC5}" dt="2024-10-27T13:20:22.385" v="2046" actId="478"/>
          <ac:spMkLst>
            <pc:docMk/>
            <pc:sldMk cId="3135141089" sldId="1230"/>
            <ac:spMk id="13" creationId="{AF8DDC0C-7FA1-66A0-2D7C-8F6454308C4D}"/>
          </ac:spMkLst>
        </pc:spChg>
        <pc:spChg chg="add mod">
          <ac:chgData name="Oğuzhan Canpolat" userId="e29dbb906724f66b" providerId="LiveId" clId="{F68F7BA7-2841-43A4-88D8-079AFD1A9FC5}" dt="2024-10-27T13:25:15.510" v="2191" actId="1035"/>
          <ac:spMkLst>
            <pc:docMk/>
            <pc:sldMk cId="3135141089" sldId="1230"/>
            <ac:spMk id="14" creationId="{2398F51F-F842-7E17-B15B-37F5DE26E62A}"/>
          </ac:spMkLst>
        </pc:spChg>
        <pc:spChg chg="del">
          <ac:chgData name="Oğuzhan Canpolat" userId="e29dbb906724f66b" providerId="LiveId" clId="{F68F7BA7-2841-43A4-88D8-079AFD1A9FC5}" dt="2024-10-27T13:20:23.531" v="2047" actId="478"/>
          <ac:spMkLst>
            <pc:docMk/>
            <pc:sldMk cId="3135141089" sldId="1230"/>
            <ac:spMk id="15" creationId="{9EF2C059-E742-56D0-6325-2D43723B8E66}"/>
          </ac:spMkLst>
        </pc:spChg>
        <pc:picChg chg="del">
          <ac:chgData name="Oğuzhan Canpolat" userId="e29dbb906724f66b" providerId="LiveId" clId="{F68F7BA7-2841-43A4-88D8-079AFD1A9FC5}" dt="2024-10-27T13:20:23.531" v="2047" actId="478"/>
          <ac:picMkLst>
            <pc:docMk/>
            <pc:sldMk cId="3135141089" sldId="1230"/>
            <ac:picMk id="6" creationId="{7949DE43-1F1A-B27E-DDBD-EE6F61F7D089}"/>
          </ac:picMkLst>
        </pc:picChg>
        <pc:picChg chg="del">
          <ac:chgData name="Oğuzhan Canpolat" userId="e29dbb906724f66b" providerId="LiveId" clId="{F68F7BA7-2841-43A4-88D8-079AFD1A9FC5}" dt="2024-10-27T13:20:23.531" v="2047" actId="478"/>
          <ac:picMkLst>
            <pc:docMk/>
            <pc:sldMk cId="3135141089" sldId="1230"/>
            <ac:picMk id="7" creationId="{8FF248F6-3234-814F-F1FD-AB02BEBA950F}"/>
          </ac:picMkLst>
        </pc:picChg>
        <pc:picChg chg="del">
          <ac:chgData name="Oğuzhan Canpolat" userId="e29dbb906724f66b" providerId="LiveId" clId="{F68F7BA7-2841-43A4-88D8-079AFD1A9FC5}" dt="2024-10-27T13:20:23.531" v="2047" actId="478"/>
          <ac:picMkLst>
            <pc:docMk/>
            <pc:sldMk cId="3135141089" sldId="1230"/>
            <ac:picMk id="9" creationId="{BDA8E6D3-FED7-263E-4467-ACD8A3B415C1}"/>
          </ac:picMkLst>
        </pc:picChg>
        <pc:picChg chg="del">
          <ac:chgData name="Oğuzhan Canpolat" userId="e29dbb906724f66b" providerId="LiveId" clId="{F68F7BA7-2841-43A4-88D8-079AFD1A9FC5}" dt="2024-10-27T13:20:23.531" v="2047" actId="478"/>
          <ac:picMkLst>
            <pc:docMk/>
            <pc:sldMk cId="3135141089" sldId="1230"/>
            <ac:picMk id="11" creationId="{25F24974-6E36-8CD0-EC3E-56294351D83F}"/>
          </ac:picMkLst>
        </pc:picChg>
        <pc:picChg chg="del">
          <ac:chgData name="Oğuzhan Canpolat" userId="e29dbb906724f66b" providerId="LiveId" clId="{F68F7BA7-2841-43A4-88D8-079AFD1A9FC5}" dt="2024-10-27T13:20:23.531" v="2047" actId="478"/>
          <ac:picMkLst>
            <pc:docMk/>
            <pc:sldMk cId="3135141089" sldId="1230"/>
            <ac:picMk id="1028" creationId="{946C9EEA-28CE-6894-4203-0390D4AC840A}"/>
          </ac:picMkLst>
        </pc:picChg>
        <pc:picChg chg="del">
          <ac:chgData name="Oğuzhan Canpolat" userId="e29dbb906724f66b" providerId="LiveId" clId="{F68F7BA7-2841-43A4-88D8-079AFD1A9FC5}" dt="2024-10-27T13:20:23.531" v="2047" actId="478"/>
          <ac:picMkLst>
            <pc:docMk/>
            <pc:sldMk cId="3135141089" sldId="1230"/>
            <ac:picMk id="1030" creationId="{DEBF25EE-31D1-9970-C6B1-EFFF4B3BAA7E}"/>
          </ac:picMkLst>
        </pc:picChg>
        <pc:picChg chg="del">
          <ac:chgData name="Oğuzhan Canpolat" userId="e29dbb906724f66b" providerId="LiveId" clId="{F68F7BA7-2841-43A4-88D8-079AFD1A9FC5}" dt="2024-10-27T13:20:23.531" v="2047" actId="478"/>
          <ac:picMkLst>
            <pc:docMk/>
            <pc:sldMk cId="3135141089" sldId="1230"/>
            <ac:picMk id="1032" creationId="{1B63D386-43A3-0770-8956-2CA71E350708}"/>
          </ac:picMkLst>
        </pc:picChg>
        <pc:picChg chg="del">
          <ac:chgData name="Oğuzhan Canpolat" userId="e29dbb906724f66b" providerId="LiveId" clId="{F68F7BA7-2841-43A4-88D8-079AFD1A9FC5}" dt="2024-10-27T13:20:23.531" v="2047" actId="478"/>
          <ac:picMkLst>
            <pc:docMk/>
            <pc:sldMk cId="3135141089" sldId="1230"/>
            <ac:picMk id="1038" creationId="{482F7D21-D079-1883-29FE-E670C78B006E}"/>
          </ac:picMkLst>
        </pc:picChg>
      </pc:sldChg>
      <pc:sldChg chg="addSp delSp modSp new del mod">
        <pc:chgData name="Oğuzhan Canpolat" userId="e29dbb906724f66b" providerId="LiveId" clId="{F68F7BA7-2841-43A4-88D8-079AFD1A9FC5}" dt="2024-10-27T13:37:26.545" v="2592" actId="47"/>
        <pc:sldMkLst>
          <pc:docMk/>
          <pc:sldMk cId="124235309" sldId="1231"/>
        </pc:sldMkLst>
        <pc:spChg chg="del">
          <ac:chgData name="Oğuzhan Canpolat" userId="e29dbb906724f66b" providerId="LiveId" clId="{F68F7BA7-2841-43A4-88D8-079AFD1A9FC5}" dt="2024-10-27T13:36:50.536" v="2578" actId="478"/>
          <ac:spMkLst>
            <pc:docMk/>
            <pc:sldMk cId="124235309" sldId="1231"/>
            <ac:spMk id="2" creationId="{CB5C3B24-CB79-33E6-D8BD-A664A65289CD}"/>
          </ac:spMkLst>
        </pc:spChg>
        <pc:spChg chg="del">
          <ac:chgData name="Oğuzhan Canpolat" userId="e29dbb906724f66b" providerId="LiveId" clId="{F68F7BA7-2841-43A4-88D8-079AFD1A9FC5}" dt="2024-10-27T13:36:51.064" v="2579" actId="478"/>
          <ac:spMkLst>
            <pc:docMk/>
            <pc:sldMk cId="124235309" sldId="1231"/>
            <ac:spMk id="3" creationId="{6E9BB20D-78B1-B936-0A34-1C1FE3FFC992}"/>
          </ac:spMkLst>
        </pc:spChg>
        <pc:spChg chg="add del">
          <ac:chgData name="Oğuzhan Canpolat" userId="e29dbb906724f66b" providerId="LiveId" clId="{F68F7BA7-2841-43A4-88D8-079AFD1A9FC5}" dt="2024-10-27T13:37:17.903" v="2587" actId="478"/>
          <ac:spMkLst>
            <pc:docMk/>
            <pc:sldMk cId="124235309" sldId="1231"/>
            <ac:spMk id="4" creationId="{E049A384-EE37-D93E-57C0-9A64B1B109A0}"/>
          </ac:spMkLst>
        </pc:spChg>
        <pc:spChg chg="del">
          <ac:chgData name="Oğuzhan Canpolat" userId="e29dbb906724f66b" providerId="LiveId" clId="{F68F7BA7-2841-43A4-88D8-079AFD1A9FC5}" dt="2024-10-27T13:37:17.141" v="2586" actId="478"/>
          <ac:spMkLst>
            <pc:docMk/>
            <pc:sldMk cId="124235309" sldId="1231"/>
            <ac:spMk id="5" creationId="{989E31D4-D5B3-44BE-2222-C5AD0CCAC5C8}"/>
          </ac:spMkLst>
        </pc:spChg>
        <pc:picChg chg="add del mod">
          <ac:chgData name="Oğuzhan Canpolat" userId="e29dbb906724f66b" providerId="LiveId" clId="{F68F7BA7-2841-43A4-88D8-079AFD1A9FC5}" dt="2024-10-27T13:37:23.081" v="2590" actId="21"/>
          <ac:picMkLst>
            <pc:docMk/>
            <pc:sldMk cId="124235309" sldId="1231"/>
            <ac:picMk id="2052" creationId="{109FC05E-2C27-A413-85F4-137211470D7F}"/>
          </ac:picMkLst>
        </pc:picChg>
        <pc:picChg chg="add del mod">
          <ac:chgData name="Oğuzhan Canpolat" userId="e29dbb906724f66b" providerId="LiveId" clId="{F68F7BA7-2841-43A4-88D8-079AFD1A9FC5}" dt="2024-10-27T13:37:23.081" v="2590" actId="21"/>
          <ac:picMkLst>
            <pc:docMk/>
            <pc:sldMk cId="124235309" sldId="1231"/>
            <ac:picMk id="2054" creationId="{F10823A5-0CD5-4F97-9B1E-C11EA2BD9F0A}"/>
          </ac:picMkLst>
        </pc:picChg>
        <pc:picChg chg="add del mod">
          <ac:chgData name="Oğuzhan Canpolat" userId="e29dbb906724f66b" providerId="LiveId" clId="{F68F7BA7-2841-43A4-88D8-079AFD1A9FC5}" dt="2024-10-27T13:37:23.081" v="2590" actId="21"/>
          <ac:picMkLst>
            <pc:docMk/>
            <pc:sldMk cId="124235309" sldId="1231"/>
            <ac:picMk id="3074" creationId="{1411AEF1-9A29-84D2-44EC-5BDCCD8D31D1}"/>
          </ac:picMkLst>
        </pc:picChg>
        <pc:picChg chg="add del mod">
          <ac:chgData name="Oğuzhan Canpolat" userId="e29dbb906724f66b" providerId="LiveId" clId="{F68F7BA7-2841-43A4-88D8-079AFD1A9FC5}" dt="2024-10-27T13:37:23.081" v="2590" actId="21"/>
          <ac:picMkLst>
            <pc:docMk/>
            <pc:sldMk cId="124235309" sldId="1231"/>
            <ac:picMk id="3076" creationId="{1CFEEBC1-B34D-2016-BD24-00923D1A78E4}"/>
          </ac:picMkLst>
        </pc:picChg>
      </pc:sldChg>
      <pc:sldChg chg="addSp delSp modSp add mod delAnim modAnim">
        <pc:chgData name="Oğuzhan Canpolat" userId="e29dbb906724f66b" providerId="LiveId" clId="{F68F7BA7-2841-43A4-88D8-079AFD1A9FC5}" dt="2024-10-27T19:05:12.412" v="2902" actId="20577"/>
        <pc:sldMkLst>
          <pc:docMk/>
          <pc:sldMk cId="3680647962" sldId="1231"/>
        </pc:sldMkLst>
        <pc:spChg chg="mod">
          <ac:chgData name="Oğuzhan Canpolat" userId="e29dbb906724f66b" providerId="LiveId" clId="{F68F7BA7-2841-43A4-88D8-079AFD1A9FC5}" dt="2024-10-27T18:58:09.064" v="2733" actId="20577"/>
          <ac:spMkLst>
            <pc:docMk/>
            <pc:sldMk cId="3680647962" sldId="1231"/>
            <ac:spMk id="2" creationId="{BF0C6B43-5307-5503-C619-DB9A51649E14}"/>
          </ac:spMkLst>
        </pc:spChg>
        <pc:spChg chg="del">
          <ac:chgData name="Oğuzhan Canpolat" userId="e29dbb906724f66b" providerId="LiveId" clId="{F68F7BA7-2841-43A4-88D8-079AFD1A9FC5}" dt="2024-10-27T18:49:07.094" v="2637" actId="478"/>
          <ac:spMkLst>
            <pc:docMk/>
            <pc:sldMk cId="3680647962" sldId="1231"/>
            <ac:spMk id="3" creationId="{A8849DCC-98A0-D991-C978-46340388340D}"/>
          </ac:spMkLst>
        </pc:spChg>
        <pc:spChg chg="add del mod">
          <ac:chgData name="Oğuzhan Canpolat" userId="e29dbb906724f66b" providerId="LiveId" clId="{F68F7BA7-2841-43A4-88D8-079AFD1A9FC5}" dt="2024-10-27T18:50:42.653" v="2721" actId="478"/>
          <ac:spMkLst>
            <pc:docMk/>
            <pc:sldMk cId="3680647962" sldId="1231"/>
            <ac:spMk id="7" creationId="{4F7CDFEE-1531-7AFA-D9E0-CACE3EF23153}"/>
          </ac:spMkLst>
        </pc:spChg>
        <pc:spChg chg="add del mod">
          <ac:chgData name="Oğuzhan Canpolat" userId="e29dbb906724f66b" providerId="LiveId" clId="{F68F7BA7-2841-43A4-88D8-079AFD1A9FC5}" dt="2024-10-27T18:56:48.390" v="2723" actId="478"/>
          <ac:spMkLst>
            <pc:docMk/>
            <pc:sldMk cId="3680647962" sldId="1231"/>
            <ac:spMk id="9" creationId="{9C42B97D-FFEE-7906-8C20-DFBB3C633886}"/>
          </ac:spMkLst>
        </pc:spChg>
        <pc:spChg chg="add mod topLvl">
          <ac:chgData name="Oğuzhan Canpolat" userId="e29dbb906724f66b" providerId="LiveId" clId="{F68F7BA7-2841-43A4-88D8-079AFD1A9FC5}" dt="2024-10-27T18:59:19.585" v="2806" actId="165"/>
          <ac:spMkLst>
            <pc:docMk/>
            <pc:sldMk cId="3680647962" sldId="1231"/>
            <ac:spMk id="10" creationId="{21FC5132-EA7E-CCF9-B464-3574374EAAE7}"/>
          </ac:spMkLst>
        </pc:spChg>
        <pc:spChg chg="add mod topLvl">
          <ac:chgData name="Oğuzhan Canpolat" userId="e29dbb906724f66b" providerId="LiveId" clId="{F68F7BA7-2841-43A4-88D8-079AFD1A9FC5}" dt="2024-10-27T18:59:19.585" v="2806" actId="165"/>
          <ac:spMkLst>
            <pc:docMk/>
            <pc:sldMk cId="3680647962" sldId="1231"/>
            <ac:spMk id="11" creationId="{FBC1CD75-13D7-ED24-4ACD-021BE6863EDC}"/>
          </ac:spMkLst>
        </pc:spChg>
        <pc:spChg chg="add mod topLvl">
          <ac:chgData name="Oğuzhan Canpolat" userId="e29dbb906724f66b" providerId="LiveId" clId="{F68F7BA7-2841-43A4-88D8-079AFD1A9FC5}" dt="2024-10-27T19:05:07.136" v="2879"/>
          <ac:spMkLst>
            <pc:docMk/>
            <pc:sldMk cId="3680647962" sldId="1231"/>
            <ac:spMk id="12" creationId="{ABAFA288-9DD2-82CA-408B-08E10DB808B1}"/>
          </ac:spMkLst>
        </pc:spChg>
        <pc:spChg chg="mod">
          <ac:chgData name="Oğuzhan Canpolat" userId="e29dbb906724f66b" providerId="LiveId" clId="{F68F7BA7-2841-43A4-88D8-079AFD1A9FC5}" dt="2024-10-27T18:58:22.482" v="2736"/>
          <ac:spMkLst>
            <pc:docMk/>
            <pc:sldMk cId="3680647962" sldId="1231"/>
            <ac:spMk id="14" creationId="{4BC50C0B-A354-531C-358E-23469E8EFFC4}"/>
          </ac:spMkLst>
        </pc:spChg>
        <pc:spChg chg="mod">
          <ac:chgData name="Oğuzhan Canpolat" userId="e29dbb906724f66b" providerId="LiveId" clId="{F68F7BA7-2841-43A4-88D8-079AFD1A9FC5}" dt="2024-10-27T18:58:22.482" v="2736"/>
          <ac:spMkLst>
            <pc:docMk/>
            <pc:sldMk cId="3680647962" sldId="1231"/>
            <ac:spMk id="15" creationId="{25903B5A-A726-34F8-D409-9897286C2E52}"/>
          </ac:spMkLst>
        </pc:spChg>
        <pc:spChg chg="mod">
          <ac:chgData name="Oğuzhan Canpolat" userId="e29dbb906724f66b" providerId="LiveId" clId="{F68F7BA7-2841-43A4-88D8-079AFD1A9FC5}" dt="2024-10-27T18:58:22.482" v="2736"/>
          <ac:spMkLst>
            <pc:docMk/>
            <pc:sldMk cId="3680647962" sldId="1231"/>
            <ac:spMk id="16" creationId="{C3297E82-26C1-A321-2FA8-9A135C0F0F9A}"/>
          </ac:spMkLst>
        </pc:spChg>
        <pc:spChg chg="mod">
          <ac:chgData name="Oğuzhan Canpolat" userId="e29dbb906724f66b" providerId="LiveId" clId="{F68F7BA7-2841-43A4-88D8-079AFD1A9FC5}" dt="2024-10-27T18:58:22.482" v="2736"/>
          <ac:spMkLst>
            <pc:docMk/>
            <pc:sldMk cId="3680647962" sldId="1231"/>
            <ac:spMk id="18" creationId="{E929F8B9-F2F3-9C6A-B1C3-80E7303EC15B}"/>
          </ac:spMkLst>
        </pc:spChg>
        <pc:spChg chg="mod">
          <ac:chgData name="Oğuzhan Canpolat" userId="e29dbb906724f66b" providerId="LiveId" clId="{F68F7BA7-2841-43A4-88D8-079AFD1A9FC5}" dt="2024-10-27T18:58:22.482" v="2736"/>
          <ac:spMkLst>
            <pc:docMk/>
            <pc:sldMk cId="3680647962" sldId="1231"/>
            <ac:spMk id="19" creationId="{2EF2A8AD-1123-4BCA-B9E2-6190579F7216}"/>
          </ac:spMkLst>
        </pc:spChg>
        <pc:spChg chg="mod">
          <ac:chgData name="Oğuzhan Canpolat" userId="e29dbb906724f66b" providerId="LiveId" clId="{F68F7BA7-2841-43A4-88D8-079AFD1A9FC5}" dt="2024-10-27T18:58:22.482" v="2736"/>
          <ac:spMkLst>
            <pc:docMk/>
            <pc:sldMk cId="3680647962" sldId="1231"/>
            <ac:spMk id="20" creationId="{CF53D7AD-BD7E-F599-4AE3-6A9678CD6DD8}"/>
          </ac:spMkLst>
        </pc:spChg>
        <pc:spChg chg="mod">
          <ac:chgData name="Oğuzhan Canpolat" userId="e29dbb906724f66b" providerId="LiveId" clId="{F68F7BA7-2841-43A4-88D8-079AFD1A9FC5}" dt="2024-10-27T18:58:45.957" v="2744"/>
          <ac:spMkLst>
            <pc:docMk/>
            <pc:sldMk cId="3680647962" sldId="1231"/>
            <ac:spMk id="23" creationId="{1F95A336-8D2F-7889-33B2-32B7E05B014D}"/>
          </ac:spMkLst>
        </pc:spChg>
        <pc:spChg chg="mod">
          <ac:chgData name="Oğuzhan Canpolat" userId="e29dbb906724f66b" providerId="LiveId" clId="{F68F7BA7-2841-43A4-88D8-079AFD1A9FC5}" dt="2024-10-27T18:59:14.533" v="2805" actId="20577"/>
          <ac:spMkLst>
            <pc:docMk/>
            <pc:sldMk cId="3680647962" sldId="1231"/>
            <ac:spMk id="24" creationId="{60890E00-28C4-5790-97E7-FFC77B0729B3}"/>
          </ac:spMkLst>
        </pc:spChg>
        <pc:spChg chg="mod">
          <ac:chgData name="Oğuzhan Canpolat" userId="e29dbb906724f66b" providerId="LiveId" clId="{F68F7BA7-2841-43A4-88D8-079AFD1A9FC5}" dt="2024-10-27T19:05:12.412" v="2902" actId="20577"/>
          <ac:spMkLst>
            <pc:docMk/>
            <pc:sldMk cId="3680647962" sldId="1231"/>
            <ac:spMk id="25" creationId="{2F04D5C3-ADED-F408-98FC-812183908E43}"/>
          </ac:spMkLst>
        </pc:spChg>
        <pc:grpChg chg="add del mod">
          <ac:chgData name="Oğuzhan Canpolat" userId="e29dbb906724f66b" providerId="LiveId" clId="{F68F7BA7-2841-43A4-88D8-079AFD1A9FC5}" dt="2024-10-27T18:58:40.575" v="2742" actId="478"/>
          <ac:grpSpMkLst>
            <pc:docMk/>
            <pc:sldMk cId="3680647962" sldId="1231"/>
            <ac:grpSpMk id="13" creationId="{7FB6FF42-3401-188D-2667-5DC96797B013}"/>
          </ac:grpSpMkLst>
        </pc:grpChg>
        <pc:grpChg chg="add del mod">
          <ac:chgData name="Oğuzhan Canpolat" userId="e29dbb906724f66b" providerId="LiveId" clId="{F68F7BA7-2841-43A4-88D8-079AFD1A9FC5}" dt="2024-10-27T18:58:24.134" v="2737" actId="478"/>
          <ac:grpSpMkLst>
            <pc:docMk/>
            <pc:sldMk cId="3680647962" sldId="1231"/>
            <ac:grpSpMk id="17" creationId="{E0275347-D02D-1D53-063F-635491821A23}"/>
          </ac:grpSpMkLst>
        </pc:grpChg>
        <pc:grpChg chg="add del mod">
          <ac:chgData name="Oğuzhan Canpolat" userId="e29dbb906724f66b" providerId="LiveId" clId="{F68F7BA7-2841-43A4-88D8-079AFD1A9FC5}" dt="2024-10-27T18:59:19.585" v="2806" actId="165"/>
          <ac:grpSpMkLst>
            <pc:docMk/>
            <pc:sldMk cId="3680647962" sldId="1231"/>
            <ac:grpSpMk id="21" creationId="{66B6A46F-3D5F-A3B3-61C7-7B801DD891B0}"/>
          </ac:grpSpMkLst>
        </pc:grpChg>
        <pc:grpChg chg="add mod">
          <ac:chgData name="Oğuzhan Canpolat" userId="e29dbb906724f66b" providerId="LiveId" clId="{F68F7BA7-2841-43A4-88D8-079AFD1A9FC5}" dt="2024-10-27T18:58:55.601" v="2746" actId="12788"/>
          <ac:grpSpMkLst>
            <pc:docMk/>
            <pc:sldMk cId="3680647962" sldId="1231"/>
            <ac:grpSpMk id="22" creationId="{03CED43B-D0DC-AF3F-B6E8-13D75FFA289D}"/>
          </ac:grpSpMkLst>
        </pc:grpChg>
      </pc:sldChg>
      <pc:sldChg chg="delSp add del">
        <pc:chgData name="Oğuzhan Canpolat" userId="e29dbb906724f66b" providerId="LiveId" clId="{F68F7BA7-2841-43A4-88D8-079AFD1A9FC5}" dt="2024-10-27T13:36:38.919" v="2569" actId="47"/>
        <pc:sldMkLst>
          <pc:docMk/>
          <pc:sldMk cId="4067700087" sldId="1231"/>
        </pc:sldMkLst>
        <pc:picChg chg="del">
          <ac:chgData name="Oğuzhan Canpolat" userId="e29dbb906724f66b" providerId="LiveId" clId="{F68F7BA7-2841-43A4-88D8-079AFD1A9FC5}" dt="2024-10-27T13:36:36.399" v="2566" actId="478"/>
          <ac:picMkLst>
            <pc:docMk/>
            <pc:sldMk cId="4067700087" sldId="1231"/>
            <ac:picMk id="8" creationId="{4D412074-F096-0FFA-33D7-BCC353EF237D}"/>
          </ac:picMkLst>
        </pc:picChg>
        <pc:picChg chg="del">
          <ac:chgData name="Oğuzhan Canpolat" userId="e29dbb906724f66b" providerId="LiveId" clId="{F68F7BA7-2841-43A4-88D8-079AFD1A9FC5}" dt="2024-10-27T13:36:37.748" v="2568" actId="478"/>
          <ac:picMkLst>
            <pc:docMk/>
            <pc:sldMk cId="4067700087" sldId="1231"/>
            <ac:picMk id="2052" creationId="{94261FED-31C7-3A56-8E30-A778B8690B16}"/>
          </ac:picMkLst>
        </pc:picChg>
        <pc:picChg chg="del">
          <ac:chgData name="Oğuzhan Canpolat" userId="e29dbb906724f66b" providerId="LiveId" clId="{F68F7BA7-2841-43A4-88D8-079AFD1A9FC5}" dt="2024-10-27T13:36:36.964" v="2567" actId="478"/>
          <ac:picMkLst>
            <pc:docMk/>
            <pc:sldMk cId="4067700087" sldId="1231"/>
            <ac:picMk id="2054" creationId="{EBBE693B-C638-6681-E631-7031509BE8D9}"/>
          </ac:picMkLst>
        </pc:picChg>
      </pc:sldChg>
      <pc:sldChg chg="add del">
        <pc:chgData name="Oğuzhan Canpolat" userId="e29dbb906724f66b" providerId="LiveId" clId="{F68F7BA7-2841-43A4-88D8-079AFD1A9FC5}" dt="2024-10-27T18:58:10.992" v="2735"/>
        <pc:sldMkLst>
          <pc:docMk/>
          <pc:sldMk cId="1209679101" sldId="1232"/>
        </pc:sldMkLst>
      </pc:sldChg>
      <pc:sldChg chg="modSp add mod modAnim">
        <pc:chgData name="Oğuzhan Canpolat" userId="e29dbb906724f66b" providerId="LiveId" clId="{F68F7BA7-2841-43A4-88D8-079AFD1A9FC5}" dt="2024-10-27T19:05:00.665" v="2878" actId="20577"/>
        <pc:sldMkLst>
          <pc:docMk/>
          <pc:sldMk cId="1519290624" sldId="1232"/>
        </pc:sldMkLst>
        <pc:spChg chg="mod">
          <ac:chgData name="Oğuzhan Canpolat" userId="e29dbb906724f66b" providerId="LiveId" clId="{F68F7BA7-2841-43A4-88D8-079AFD1A9FC5}" dt="2024-10-27T19:05:00.665" v="2878" actId="20577"/>
          <ac:spMkLst>
            <pc:docMk/>
            <pc:sldMk cId="1519290624" sldId="1232"/>
            <ac:spMk id="12" creationId="{7B8B08DE-8AA3-983B-225A-762ADAF54DA2}"/>
          </ac:spMkLst>
        </pc:spChg>
        <pc:spChg chg="mod">
          <ac:chgData name="Oğuzhan Canpolat" userId="e29dbb906724f66b" providerId="LiveId" clId="{F68F7BA7-2841-43A4-88D8-079AFD1A9FC5}" dt="2024-10-27T19:00:07.141" v="2813" actId="207"/>
          <ac:spMkLst>
            <pc:docMk/>
            <pc:sldMk cId="1519290624" sldId="1232"/>
            <ac:spMk id="23" creationId="{CBA0EEFF-8515-99F7-288F-71DBEA2CF988}"/>
          </ac:spMkLst>
        </pc:spChg>
        <pc:spChg chg="mod">
          <ac:chgData name="Oğuzhan Canpolat" userId="e29dbb906724f66b" providerId="LiveId" clId="{F68F7BA7-2841-43A4-88D8-079AFD1A9FC5}" dt="2024-10-27T19:04:55.133" v="2846" actId="20577"/>
          <ac:spMkLst>
            <pc:docMk/>
            <pc:sldMk cId="1519290624" sldId="1232"/>
            <ac:spMk id="25" creationId="{8D22E798-4664-F1C8-9850-C6C91F4D6B41}"/>
          </ac:spMkLst>
        </pc:spChg>
      </pc:sldChg>
      <pc:sldChg chg="modSp add mod">
        <pc:chgData name="Oğuzhan Canpolat" userId="e29dbb906724f66b" providerId="LiveId" clId="{F68F7BA7-2841-43A4-88D8-079AFD1A9FC5}" dt="2024-10-28T07:24:01.375" v="6105" actId="20577"/>
        <pc:sldMkLst>
          <pc:docMk/>
          <pc:sldMk cId="2947051664" sldId="1233"/>
        </pc:sldMkLst>
        <pc:spChg chg="mod">
          <ac:chgData name="Oğuzhan Canpolat" userId="e29dbb906724f66b" providerId="LiveId" clId="{F68F7BA7-2841-43A4-88D8-079AFD1A9FC5}" dt="2024-10-28T07:24:01.375" v="6105" actId="20577"/>
          <ac:spMkLst>
            <pc:docMk/>
            <pc:sldMk cId="2947051664" sldId="1233"/>
            <ac:spMk id="6" creationId="{24D3C762-782B-E241-23C2-6629855735B3}"/>
          </ac:spMkLst>
        </pc:spChg>
      </pc:sldChg>
      <pc:sldChg chg="addSp modSp add mod">
        <pc:chgData name="Oğuzhan Canpolat" userId="e29dbb906724f66b" providerId="LiveId" clId="{F68F7BA7-2841-43A4-88D8-079AFD1A9FC5}" dt="2024-10-28T07:24:04.214" v="6106" actId="20577"/>
        <pc:sldMkLst>
          <pc:docMk/>
          <pc:sldMk cId="4117232406" sldId="1234"/>
        </pc:sldMkLst>
        <pc:spChg chg="add mod">
          <ac:chgData name="Oğuzhan Canpolat" userId="e29dbb906724f66b" providerId="LiveId" clId="{F68F7BA7-2841-43A4-88D8-079AFD1A9FC5}" dt="2024-10-27T19:01:18.106" v="2817"/>
          <ac:spMkLst>
            <pc:docMk/>
            <pc:sldMk cId="4117232406" sldId="1234"/>
            <ac:spMk id="2" creationId="{82F94FE5-38F2-BA3E-AE34-4AF6037CA5BF}"/>
          </ac:spMkLst>
        </pc:spChg>
        <pc:spChg chg="mod">
          <ac:chgData name="Oğuzhan Canpolat" userId="e29dbb906724f66b" providerId="LiveId" clId="{F68F7BA7-2841-43A4-88D8-079AFD1A9FC5}" dt="2024-10-28T07:24:04.214" v="6106" actId="20577"/>
          <ac:spMkLst>
            <pc:docMk/>
            <pc:sldMk cId="4117232406" sldId="1234"/>
            <ac:spMk id="6" creationId="{32B754DC-95E3-E131-E8B9-1AD3D21BD7EB}"/>
          </ac:spMkLst>
        </pc:spChg>
      </pc:sldChg>
      <pc:sldChg chg="addSp delSp modSp add del mod modTransition modAnim">
        <pc:chgData name="Oğuzhan Canpolat" userId="e29dbb906724f66b" providerId="LiveId" clId="{F68F7BA7-2841-43A4-88D8-079AFD1A9FC5}" dt="2024-10-28T02:38:58.589" v="3814" actId="47"/>
        <pc:sldMkLst>
          <pc:docMk/>
          <pc:sldMk cId="2694240243" sldId="1235"/>
        </pc:sldMkLst>
        <pc:spChg chg="mod">
          <ac:chgData name="Oğuzhan Canpolat" userId="e29dbb906724f66b" providerId="LiveId" clId="{F68F7BA7-2841-43A4-88D8-079AFD1A9FC5}" dt="2024-10-28T02:28:24.547" v="3705" actId="20577"/>
          <ac:spMkLst>
            <pc:docMk/>
            <pc:sldMk cId="2694240243" sldId="1235"/>
            <ac:spMk id="2" creationId="{812F9FFF-2A9B-A341-F488-28E2EE7657F4}"/>
          </ac:spMkLst>
        </pc:spChg>
        <pc:spChg chg="add del">
          <ac:chgData name="Oğuzhan Canpolat" userId="e29dbb906724f66b" providerId="LiveId" clId="{F68F7BA7-2841-43A4-88D8-079AFD1A9FC5}" dt="2024-10-28T02:18:04.849" v="3531" actId="478"/>
          <ac:spMkLst>
            <pc:docMk/>
            <pc:sldMk cId="2694240243" sldId="1235"/>
            <ac:spMk id="7" creationId="{BD3F1666-CE17-2A19-8163-DFE22831D53C}"/>
          </ac:spMkLst>
        </pc:spChg>
        <pc:spChg chg="del">
          <ac:chgData name="Oğuzhan Canpolat" userId="e29dbb906724f66b" providerId="LiveId" clId="{F68F7BA7-2841-43A4-88D8-079AFD1A9FC5}" dt="2024-10-28T02:36:51.199" v="3791" actId="478"/>
          <ac:spMkLst>
            <pc:docMk/>
            <pc:sldMk cId="2694240243" sldId="1235"/>
            <ac:spMk id="10" creationId="{6E23E169-247F-37AF-7F4B-D891F29C57E1}"/>
          </ac:spMkLst>
        </pc:spChg>
        <pc:spChg chg="del">
          <ac:chgData name="Oğuzhan Canpolat" userId="e29dbb906724f66b" providerId="LiveId" clId="{F68F7BA7-2841-43A4-88D8-079AFD1A9FC5}" dt="2024-10-28T02:36:51.867" v="3792" actId="478"/>
          <ac:spMkLst>
            <pc:docMk/>
            <pc:sldMk cId="2694240243" sldId="1235"/>
            <ac:spMk id="11" creationId="{FB0A5BF9-B5E8-D96B-F15E-25ED7ED7C468}"/>
          </ac:spMkLst>
        </pc:spChg>
        <pc:spChg chg="add del mod">
          <ac:chgData name="Oğuzhan Canpolat" userId="e29dbb906724f66b" providerId="LiveId" clId="{F68F7BA7-2841-43A4-88D8-079AFD1A9FC5}" dt="2024-10-28T02:20:22.024" v="3538" actId="478"/>
          <ac:spMkLst>
            <pc:docMk/>
            <pc:sldMk cId="2694240243" sldId="1235"/>
            <ac:spMk id="13" creationId="{BE880D0C-D4C4-EC3C-245F-5D2C235AF71C}"/>
          </ac:spMkLst>
        </pc:spChg>
        <pc:spChg chg="add del mod">
          <ac:chgData name="Oğuzhan Canpolat" userId="e29dbb906724f66b" providerId="LiveId" clId="{F68F7BA7-2841-43A4-88D8-079AFD1A9FC5}" dt="2024-10-28T02:31:46.593" v="3789" actId="478"/>
          <ac:spMkLst>
            <pc:docMk/>
            <pc:sldMk cId="2694240243" sldId="1235"/>
            <ac:spMk id="14" creationId="{D0380B4B-66D8-6AC4-9A34-37575C66ADE8}"/>
          </ac:spMkLst>
        </pc:spChg>
        <pc:spChg chg="add del mod">
          <ac:chgData name="Oğuzhan Canpolat" userId="e29dbb906724f66b" providerId="LiveId" clId="{F68F7BA7-2841-43A4-88D8-079AFD1A9FC5}" dt="2024-10-28T02:31:46.093" v="3788" actId="478"/>
          <ac:spMkLst>
            <pc:docMk/>
            <pc:sldMk cId="2694240243" sldId="1235"/>
            <ac:spMk id="15" creationId="{C7F1B95E-7A3D-9139-35E0-45ACE3C8EA49}"/>
          </ac:spMkLst>
        </pc:spChg>
        <pc:picChg chg="add del mod">
          <ac:chgData name="Oğuzhan Canpolat" userId="e29dbb906724f66b" providerId="LiveId" clId="{F68F7BA7-2841-43A4-88D8-079AFD1A9FC5}" dt="2024-10-28T02:18:57.575" v="3532" actId="478"/>
          <ac:picMkLst>
            <pc:docMk/>
            <pc:sldMk cId="2694240243" sldId="1235"/>
            <ac:picMk id="6" creationId="{5AF0CA72-2D4D-965D-4493-9D59DCC991C8}"/>
          </ac:picMkLst>
        </pc:picChg>
        <pc:picChg chg="del">
          <ac:chgData name="Oğuzhan Canpolat" userId="e29dbb906724f66b" providerId="LiveId" clId="{F68F7BA7-2841-43A4-88D8-079AFD1A9FC5}" dt="2024-10-28T02:17:39.508" v="3526" actId="478"/>
          <ac:picMkLst>
            <pc:docMk/>
            <pc:sldMk cId="2694240243" sldId="1235"/>
            <ac:picMk id="9" creationId="{77FE2026-5DA8-867E-0BA9-2D5F69FAD1CA}"/>
          </ac:picMkLst>
        </pc:picChg>
        <pc:picChg chg="add mod ord">
          <ac:chgData name="Oğuzhan Canpolat" userId="e29dbb906724f66b" providerId="LiveId" clId="{F68F7BA7-2841-43A4-88D8-079AFD1A9FC5}" dt="2024-10-28T02:31:02.702" v="3769" actId="1076"/>
          <ac:picMkLst>
            <pc:docMk/>
            <pc:sldMk cId="2694240243" sldId="1235"/>
            <ac:picMk id="12" creationId="{6BBCDBB8-B8D6-C15D-2737-3F97CDA0C11A}"/>
          </ac:picMkLst>
        </pc:picChg>
      </pc:sldChg>
      <pc:sldChg chg="addSp delSp modSp add mod delAnim modAnim">
        <pc:chgData name="Oğuzhan Canpolat" userId="e29dbb906724f66b" providerId="LiveId" clId="{F68F7BA7-2841-43A4-88D8-079AFD1A9FC5}" dt="2024-10-28T03:39:41.961" v="5641" actId="20577"/>
        <pc:sldMkLst>
          <pc:docMk/>
          <pc:sldMk cId="771531004" sldId="1236"/>
        </pc:sldMkLst>
        <pc:spChg chg="mod">
          <ac:chgData name="Oğuzhan Canpolat" userId="e29dbb906724f66b" providerId="LiveId" clId="{F68F7BA7-2841-43A4-88D8-079AFD1A9FC5}" dt="2024-10-28T02:26:11.905" v="3656" actId="20577"/>
          <ac:spMkLst>
            <pc:docMk/>
            <pc:sldMk cId="771531004" sldId="1236"/>
            <ac:spMk id="2" creationId="{73FC909C-193D-135D-0A88-84F7E8295EC9}"/>
          </ac:spMkLst>
        </pc:spChg>
        <pc:spChg chg="del mod">
          <ac:chgData name="Oğuzhan Canpolat" userId="e29dbb906724f66b" providerId="LiveId" clId="{F68F7BA7-2841-43A4-88D8-079AFD1A9FC5}" dt="2024-10-28T02:25:29.519" v="3593" actId="478"/>
          <ac:spMkLst>
            <pc:docMk/>
            <pc:sldMk cId="771531004" sldId="1236"/>
            <ac:spMk id="10" creationId="{85840906-A372-C0B4-F605-9F5E8B48819E}"/>
          </ac:spMkLst>
        </pc:spChg>
        <pc:spChg chg="del">
          <ac:chgData name="Oğuzhan Canpolat" userId="e29dbb906724f66b" providerId="LiveId" clId="{F68F7BA7-2841-43A4-88D8-079AFD1A9FC5}" dt="2024-10-28T03:30:47.048" v="5314" actId="478"/>
          <ac:spMkLst>
            <pc:docMk/>
            <pc:sldMk cId="771531004" sldId="1236"/>
            <ac:spMk id="11" creationId="{CB6024CB-26E6-32BB-7ED4-4C1C13242997}"/>
          </ac:spMkLst>
        </pc:spChg>
        <pc:spChg chg="add del">
          <ac:chgData name="Oğuzhan Canpolat" userId="e29dbb906724f66b" providerId="LiveId" clId="{F68F7BA7-2841-43A4-88D8-079AFD1A9FC5}" dt="2024-10-28T03:29:59.204" v="5301" actId="478"/>
          <ac:spMkLst>
            <pc:docMk/>
            <pc:sldMk cId="771531004" sldId="1236"/>
            <ac:spMk id="12" creationId="{76E9EA9B-6700-EA7D-029C-9BE61D0BA37F}"/>
          </ac:spMkLst>
        </pc:spChg>
        <pc:spChg chg="add del">
          <ac:chgData name="Oğuzhan Canpolat" userId="e29dbb906724f66b" providerId="LiveId" clId="{F68F7BA7-2841-43A4-88D8-079AFD1A9FC5}" dt="2024-10-28T03:31:23.566" v="5323" actId="478"/>
          <ac:spMkLst>
            <pc:docMk/>
            <pc:sldMk cId="771531004" sldId="1236"/>
            <ac:spMk id="14" creationId="{9B10E92A-E632-7AA6-3B3D-3EE85A4742BA}"/>
          </ac:spMkLst>
        </pc:spChg>
        <pc:spChg chg="mod">
          <ac:chgData name="Oğuzhan Canpolat" userId="e29dbb906724f66b" providerId="LiveId" clId="{F68F7BA7-2841-43A4-88D8-079AFD1A9FC5}" dt="2024-10-28T03:34:21.782" v="5421" actId="12788"/>
          <ac:spMkLst>
            <pc:docMk/>
            <pc:sldMk cId="771531004" sldId="1236"/>
            <ac:spMk id="16" creationId="{F2FDECB3-ED8F-F57D-0E0E-568C21A44B92}"/>
          </ac:spMkLst>
        </pc:spChg>
        <pc:spChg chg="mod">
          <ac:chgData name="Oğuzhan Canpolat" userId="e29dbb906724f66b" providerId="LiveId" clId="{F68F7BA7-2841-43A4-88D8-079AFD1A9FC5}" dt="2024-10-28T03:34:21.782" v="5421" actId="12788"/>
          <ac:spMkLst>
            <pc:docMk/>
            <pc:sldMk cId="771531004" sldId="1236"/>
            <ac:spMk id="17" creationId="{ABFF89AB-0CBD-1709-9105-1B2B7C5CFF6B}"/>
          </ac:spMkLst>
        </pc:spChg>
        <pc:spChg chg="mod">
          <ac:chgData name="Oğuzhan Canpolat" userId="e29dbb906724f66b" providerId="LiveId" clId="{F68F7BA7-2841-43A4-88D8-079AFD1A9FC5}" dt="2024-10-28T03:31:53.390" v="5330" actId="1076"/>
          <ac:spMkLst>
            <pc:docMk/>
            <pc:sldMk cId="771531004" sldId="1236"/>
            <ac:spMk id="19" creationId="{BCAE5D45-9385-0381-77EF-046F943BF452}"/>
          </ac:spMkLst>
        </pc:spChg>
        <pc:spChg chg="mod">
          <ac:chgData name="Oğuzhan Canpolat" userId="e29dbb906724f66b" providerId="LiveId" clId="{F68F7BA7-2841-43A4-88D8-079AFD1A9FC5}" dt="2024-10-28T03:34:03.337" v="5413" actId="1076"/>
          <ac:spMkLst>
            <pc:docMk/>
            <pc:sldMk cId="771531004" sldId="1236"/>
            <ac:spMk id="20" creationId="{1EA20754-2669-116E-FCDA-06DDF2B0AE6D}"/>
          </ac:spMkLst>
        </pc:spChg>
        <pc:spChg chg="add mod">
          <ac:chgData name="Oğuzhan Canpolat" userId="e29dbb906724f66b" providerId="LiveId" clId="{F68F7BA7-2841-43A4-88D8-079AFD1A9FC5}" dt="2024-10-28T03:34:36.758" v="5427" actId="164"/>
          <ac:spMkLst>
            <pc:docMk/>
            <pc:sldMk cId="771531004" sldId="1236"/>
            <ac:spMk id="25" creationId="{A7734942-36ED-EF04-7229-917B5CA9CBB5}"/>
          </ac:spMkLst>
        </pc:spChg>
        <pc:spChg chg="add mod">
          <ac:chgData name="Oğuzhan Canpolat" userId="e29dbb906724f66b" providerId="LiveId" clId="{F68F7BA7-2841-43A4-88D8-079AFD1A9FC5}" dt="2024-10-28T03:34:38.109" v="5428" actId="164"/>
          <ac:spMkLst>
            <pc:docMk/>
            <pc:sldMk cId="771531004" sldId="1236"/>
            <ac:spMk id="26" creationId="{00C3B5BA-FFE4-DEF8-F686-32802EE1F286}"/>
          </ac:spMkLst>
        </pc:spChg>
        <pc:spChg chg="add mod">
          <ac:chgData name="Oğuzhan Canpolat" userId="e29dbb906724f66b" providerId="LiveId" clId="{F68F7BA7-2841-43A4-88D8-079AFD1A9FC5}" dt="2024-10-28T03:38:49.182" v="5561" actId="164"/>
          <ac:spMkLst>
            <pc:docMk/>
            <pc:sldMk cId="771531004" sldId="1236"/>
            <ac:spMk id="29" creationId="{1EA2BE99-AD76-3288-20CB-786B8BA1ACE9}"/>
          </ac:spMkLst>
        </pc:spChg>
        <pc:spChg chg="add del mod">
          <ac:chgData name="Oğuzhan Canpolat" userId="e29dbb906724f66b" providerId="LiveId" clId="{F68F7BA7-2841-43A4-88D8-079AFD1A9FC5}" dt="2024-10-28T03:37:46.085" v="5503" actId="478"/>
          <ac:spMkLst>
            <pc:docMk/>
            <pc:sldMk cId="771531004" sldId="1236"/>
            <ac:spMk id="38" creationId="{7A668774-B963-D3A2-F976-FBF0FC8FFB7D}"/>
          </ac:spMkLst>
        </pc:spChg>
        <pc:spChg chg="add mod topLvl">
          <ac:chgData name="Oğuzhan Canpolat" userId="e29dbb906724f66b" providerId="LiveId" clId="{F68F7BA7-2841-43A4-88D8-079AFD1A9FC5}" dt="2024-10-28T03:39:41.961" v="5641" actId="20577"/>
          <ac:spMkLst>
            <pc:docMk/>
            <pc:sldMk cId="771531004" sldId="1236"/>
            <ac:spMk id="41" creationId="{33CEAA07-B5CF-FF1A-1474-DFA23499D6A5}"/>
          </ac:spMkLst>
        </pc:spChg>
        <pc:grpChg chg="add mod">
          <ac:chgData name="Oğuzhan Canpolat" userId="e29dbb906724f66b" providerId="LiveId" clId="{F68F7BA7-2841-43A4-88D8-079AFD1A9FC5}" dt="2024-10-28T03:34:25.042" v="5426" actId="1038"/>
          <ac:grpSpMkLst>
            <pc:docMk/>
            <pc:sldMk cId="771531004" sldId="1236"/>
            <ac:grpSpMk id="15" creationId="{700C53BE-040A-4660-0AAB-A401F4AE739A}"/>
          </ac:grpSpMkLst>
        </pc:grpChg>
        <pc:grpChg chg="add mod">
          <ac:chgData name="Oğuzhan Canpolat" userId="e29dbb906724f66b" providerId="LiveId" clId="{F68F7BA7-2841-43A4-88D8-079AFD1A9FC5}" dt="2024-10-28T03:31:43.282" v="5328" actId="1076"/>
          <ac:grpSpMkLst>
            <pc:docMk/>
            <pc:sldMk cId="771531004" sldId="1236"/>
            <ac:grpSpMk id="18" creationId="{56ADAEDB-FCD4-C6DD-E326-0B5A1E8FBE78}"/>
          </ac:grpSpMkLst>
        </pc:grpChg>
        <pc:grpChg chg="add mod">
          <ac:chgData name="Oğuzhan Canpolat" userId="e29dbb906724f66b" providerId="LiveId" clId="{F68F7BA7-2841-43A4-88D8-079AFD1A9FC5}" dt="2024-10-28T03:34:36.758" v="5427" actId="164"/>
          <ac:grpSpMkLst>
            <pc:docMk/>
            <pc:sldMk cId="771531004" sldId="1236"/>
            <ac:grpSpMk id="27" creationId="{754B3890-EEE2-7457-00ED-4D61DDF9C129}"/>
          </ac:grpSpMkLst>
        </pc:grpChg>
        <pc:grpChg chg="add mod">
          <ac:chgData name="Oğuzhan Canpolat" userId="e29dbb906724f66b" providerId="LiveId" clId="{F68F7BA7-2841-43A4-88D8-079AFD1A9FC5}" dt="2024-10-28T03:34:38.109" v="5428" actId="164"/>
          <ac:grpSpMkLst>
            <pc:docMk/>
            <pc:sldMk cId="771531004" sldId="1236"/>
            <ac:grpSpMk id="28" creationId="{7B1F26C8-0270-1231-6D43-BB8480024659}"/>
          </ac:grpSpMkLst>
        </pc:grpChg>
        <pc:grpChg chg="add del mod">
          <ac:chgData name="Oğuzhan Canpolat" userId="e29dbb906724f66b" providerId="LiveId" clId="{F68F7BA7-2841-43A4-88D8-079AFD1A9FC5}" dt="2024-10-28T03:38:44.913" v="5560" actId="165"/>
          <ac:grpSpMkLst>
            <pc:docMk/>
            <pc:sldMk cId="771531004" sldId="1236"/>
            <ac:grpSpMk id="42" creationId="{CE6232EC-C502-2ABD-1194-6EBA814E8FE5}"/>
          </ac:grpSpMkLst>
        </pc:grpChg>
        <pc:grpChg chg="add mod">
          <ac:chgData name="Oğuzhan Canpolat" userId="e29dbb906724f66b" providerId="LiveId" clId="{F68F7BA7-2841-43A4-88D8-079AFD1A9FC5}" dt="2024-10-28T03:38:49.182" v="5561" actId="164"/>
          <ac:grpSpMkLst>
            <pc:docMk/>
            <pc:sldMk cId="771531004" sldId="1236"/>
            <ac:grpSpMk id="43" creationId="{56B3D9DA-EED1-F77B-C1D5-26FA510FE4DA}"/>
          </ac:grpSpMkLst>
        </pc:grpChg>
        <pc:picChg chg="del">
          <ac:chgData name="Oğuzhan Canpolat" userId="e29dbb906724f66b" providerId="LiveId" clId="{F68F7BA7-2841-43A4-88D8-079AFD1A9FC5}" dt="2024-10-28T02:25:10.693" v="3589" actId="478"/>
          <ac:picMkLst>
            <pc:docMk/>
            <pc:sldMk cId="771531004" sldId="1236"/>
            <ac:picMk id="6" creationId="{A5CA687F-02A5-F036-106A-78CE8F49F1C2}"/>
          </ac:picMkLst>
        </pc:picChg>
        <pc:picChg chg="add del mod">
          <ac:chgData name="Oğuzhan Canpolat" userId="e29dbb906724f66b" providerId="LiveId" clId="{F68F7BA7-2841-43A4-88D8-079AFD1A9FC5}" dt="2024-10-28T02:26:20.676" v="3657" actId="478"/>
          <ac:picMkLst>
            <pc:docMk/>
            <pc:sldMk cId="771531004" sldId="1236"/>
            <ac:picMk id="7" creationId="{3774B8FF-B47B-220D-33C5-3F3693C15019}"/>
          </ac:picMkLst>
        </pc:picChg>
        <pc:picChg chg="add mod modCrop">
          <ac:chgData name="Oğuzhan Canpolat" userId="e29dbb906724f66b" providerId="LiveId" clId="{F68F7BA7-2841-43A4-88D8-079AFD1A9FC5}" dt="2024-10-28T03:31:03.255" v="5320" actId="1076"/>
          <ac:picMkLst>
            <pc:docMk/>
            <pc:sldMk cId="771531004" sldId="1236"/>
            <ac:picMk id="9" creationId="{528C0217-F9AA-D462-6573-76D8E483419A}"/>
          </ac:picMkLst>
        </pc:picChg>
        <pc:picChg chg="add mod modCrop">
          <ac:chgData name="Oğuzhan Canpolat" userId="e29dbb906724f66b" providerId="LiveId" clId="{F68F7BA7-2841-43A4-88D8-079AFD1A9FC5}" dt="2024-10-28T03:31:04.658" v="5321" actId="1076"/>
          <ac:picMkLst>
            <pc:docMk/>
            <pc:sldMk cId="771531004" sldId="1236"/>
            <ac:picMk id="13" creationId="{E86E3F5A-2B99-782A-76A4-47F69CAE8AB5}"/>
          </ac:picMkLst>
        </pc:picChg>
        <pc:cxnChg chg="add mod">
          <ac:chgData name="Oğuzhan Canpolat" userId="e29dbb906724f66b" providerId="LiveId" clId="{F68F7BA7-2841-43A4-88D8-079AFD1A9FC5}" dt="2024-10-28T03:34:36.758" v="5427" actId="164"/>
          <ac:cxnSpMkLst>
            <pc:docMk/>
            <pc:sldMk cId="771531004" sldId="1236"/>
            <ac:cxnSpMk id="22" creationId="{74CAAB4E-11BD-149A-6C52-CDD117A2E4B4}"/>
          </ac:cxnSpMkLst>
        </pc:cxnChg>
        <pc:cxnChg chg="add mod">
          <ac:chgData name="Oğuzhan Canpolat" userId="e29dbb906724f66b" providerId="LiveId" clId="{F68F7BA7-2841-43A4-88D8-079AFD1A9FC5}" dt="2024-10-28T03:34:38.109" v="5428" actId="164"/>
          <ac:cxnSpMkLst>
            <pc:docMk/>
            <pc:sldMk cId="771531004" sldId="1236"/>
            <ac:cxnSpMk id="24" creationId="{6064E9F2-35B8-7565-4A61-701E2CBCC535}"/>
          </ac:cxnSpMkLst>
        </pc:cxnChg>
        <pc:cxnChg chg="add del">
          <ac:chgData name="Oğuzhan Canpolat" userId="e29dbb906724f66b" providerId="LiveId" clId="{F68F7BA7-2841-43A4-88D8-079AFD1A9FC5}" dt="2024-10-28T03:36:26.443" v="5440" actId="11529"/>
          <ac:cxnSpMkLst>
            <pc:docMk/>
            <pc:sldMk cId="771531004" sldId="1236"/>
            <ac:cxnSpMk id="31" creationId="{19F8F294-CA46-8ABB-7BE5-0D814C58AF9D}"/>
          </ac:cxnSpMkLst>
        </pc:cxnChg>
        <pc:cxnChg chg="add mod">
          <ac:chgData name="Oğuzhan Canpolat" userId="e29dbb906724f66b" providerId="LiveId" clId="{F68F7BA7-2841-43A4-88D8-079AFD1A9FC5}" dt="2024-10-28T03:38:49.182" v="5561" actId="164"/>
          <ac:cxnSpMkLst>
            <pc:docMk/>
            <pc:sldMk cId="771531004" sldId="1236"/>
            <ac:cxnSpMk id="33" creationId="{3F83AF61-3349-BDD7-5A07-2BE4170249A1}"/>
          </ac:cxnSpMkLst>
        </pc:cxnChg>
        <pc:cxnChg chg="add mod">
          <ac:chgData name="Oğuzhan Canpolat" userId="e29dbb906724f66b" providerId="LiveId" clId="{F68F7BA7-2841-43A4-88D8-079AFD1A9FC5}" dt="2024-10-28T03:38:49.182" v="5561" actId="164"/>
          <ac:cxnSpMkLst>
            <pc:docMk/>
            <pc:sldMk cId="771531004" sldId="1236"/>
            <ac:cxnSpMk id="34" creationId="{8B520CA7-2E08-8491-0D4F-EC1E36B807AC}"/>
          </ac:cxnSpMkLst>
        </pc:cxnChg>
        <pc:cxnChg chg="add mod topLvl">
          <ac:chgData name="Oğuzhan Canpolat" userId="e29dbb906724f66b" providerId="LiveId" clId="{F68F7BA7-2841-43A4-88D8-079AFD1A9FC5}" dt="2024-10-28T03:39:23.080" v="5607" actId="14100"/>
          <ac:cxnSpMkLst>
            <pc:docMk/>
            <pc:sldMk cId="771531004" sldId="1236"/>
            <ac:cxnSpMk id="40" creationId="{36E34D48-5CBB-6549-0B42-E19DBF558BF0}"/>
          </ac:cxnSpMkLst>
        </pc:cxnChg>
      </pc:sldChg>
      <pc:sldChg chg="addSp delSp modSp add mod delAnim modAnim">
        <pc:chgData name="Oğuzhan Canpolat" userId="e29dbb906724f66b" providerId="LiveId" clId="{F68F7BA7-2841-43A4-88D8-079AFD1A9FC5}" dt="2024-10-28T03:50:51.405" v="5909" actId="478"/>
        <pc:sldMkLst>
          <pc:docMk/>
          <pc:sldMk cId="2007039119" sldId="1237"/>
        </pc:sldMkLst>
        <pc:spChg chg="mod">
          <ac:chgData name="Oğuzhan Canpolat" userId="e29dbb906724f66b" providerId="LiveId" clId="{F68F7BA7-2841-43A4-88D8-079AFD1A9FC5}" dt="2024-10-28T02:25:43.515" v="3617" actId="20577"/>
          <ac:spMkLst>
            <pc:docMk/>
            <pc:sldMk cId="2007039119" sldId="1237"/>
            <ac:spMk id="2" creationId="{88C408F9-A113-D0A4-E3FD-410320C12C38}"/>
          </ac:spMkLst>
        </pc:spChg>
        <pc:spChg chg="mod topLvl">
          <ac:chgData name="Oğuzhan Canpolat" userId="e29dbb906724f66b" providerId="LiveId" clId="{F68F7BA7-2841-43A4-88D8-079AFD1A9FC5}" dt="2024-10-28T03:43:03.162" v="5676" actId="1076"/>
          <ac:spMkLst>
            <pc:docMk/>
            <pc:sldMk cId="2007039119" sldId="1237"/>
            <ac:spMk id="8" creationId="{67923BEC-9059-8083-79EC-858D12F513AD}"/>
          </ac:spMkLst>
        </pc:spChg>
        <pc:spChg chg="del mod topLvl">
          <ac:chgData name="Oğuzhan Canpolat" userId="e29dbb906724f66b" providerId="LiveId" clId="{F68F7BA7-2841-43A4-88D8-079AFD1A9FC5}" dt="2024-10-28T03:43:00.092" v="5675" actId="478"/>
          <ac:spMkLst>
            <pc:docMk/>
            <pc:sldMk cId="2007039119" sldId="1237"/>
            <ac:spMk id="9" creationId="{6BD434B1-AB90-6C63-3729-C9C087BB833B}"/>
          </ac:spMkLst>
        </pc:spChg>
        <pc:spChg chg="del mod">
          <ac:chgData name="Oğuzhan Canpolat" userId="e29dbb906724f66b" providerId="LiveId" clId="{F68F7BA7-2841-43A4-88D8-079AFD1A9FC5}" dt="2024-10-28T03:50:51.405" v="5909" actId="478"/>
          <ac:spMkLst>
            <pc:docMk/>
            <pc:sldMk cId="2007039119" sldId="1237"/>
            <ac:spMk id="11" creationId="{5A969A57-1D0D-59EE-FC57-C8F49FC22DD3}"/>
          </ac:spMkLst>
        </pc:spChg>
        <pc:spChg chg="mod">
          <ac:chgData name="Oğuzhan Canpolat" userId="e29dbb906724f66b" providerId="LiveId" clId="{F68F7BA7-2841-43A4-88D8-079AFD1A9FC5}" dt="2024-10-28T03:43:06.674" v="5677"/>
          <ac:spMkLst>
            <pc:docMk/>
            <pc:sldMk cId="2007039119" sldId="1237"/>
            <ac:spMk id="12" creationId="{34B73300-834C-AC56-D501-2544D3DA033F}"/>
          </ac:spMkLst>
        </pc:spChg>
        <pc:spChg chg="mod">
          <ac:chgData name="Oğuzhan Canpolat" userId="e29dbb906724f66b" providerId="LiveId" clId="{F68F7BA7-2841-43A4-88D8-079AFD1A9FC5}" dt="2024-10-28T03:43:12.593" v="5679" actId="1076"/>
          <ac:spMkLst>
            <pc:docMk/>
            <pc:sldMk cId="2007039119" sldId="1237"/>
            <ac:spMk id="13" creationId="{5AC690F9-D21F-2C15-A06B-EBF0B0B63572}"/>
          </ac:spMkLst>
        </pc:spChg>
        <pc:spChg chg="mod">
          <ac:chgData name="Oğuzhan Canpolat" userId="e29dbb906724f66b" providerId="LiveId" clId="{F68F7BA7-2841-43A4-88D8-079AFD1A9FC5}" dt="2024-10-28T03:44:28.101" v="5705" actId="1076"/>
          <ac:spMkLst>
            <pc:docMk/>
            <pc:sldMk cId="2007039119" sldId="1237"/>
            <ac:spMk id="16" creationId="{46DEC5D2-F16B-2AF8-CC57-52AB9C50FE41}"/>
          </ac:spMkLst>
        </pc:spChg>
        <pc:spChg chg="mod">
          <ac:chgData name="Oğuzhan Canpolat" userId="e29dbb906724f66b" providerId="LiveId" clId="{F68F7BA7-2841-43A4-88D8-079AFD1A9FC5}" dt="2024-10-28T03:44:21.829" v="5703" actId="1076"/>
          <ac:spMkLst>
            <pc:docMk/>
            <pc:sldMk cId="2007039119" sldId="1237"/>
            <ac:spMk id="21" creationId="{2E4CD77D-EC32-D7D0-43CE-FC8F647A1FA7}"/>
          </ac:spMkLst>
        </pc:spChg>
        <pc:spChg chg="mod">
          <ac:chgData name="Oğuzhan Canpolat" userId="e29dbb906724f66b" providerId="LiveId" clId="{F68F7BA7-2841-43A4-88D8-079AFD1A9FC5}" dt="2024-10-28T03:45:27.169" v="5730" actId="1076"/>
          <ac:spMkLst>
            <pc:docMk/>
            <pc:sldMk cId="2007039119" sldId="1237"/>
            <ac:spMk id="26" creationId="{A44240DE-5AEF-E842-5009-BB1F4DCD7C5F}"/>
          </ac:spMkLst>
        </pc:spChg>
        <pc:spChg chg="mod">
          <ac:chgData name="Oğuzhan Canpolat" userId="e29dbb906724f66b" providerId="LiveId" clId="{F68F7BA7-2841-43A4-88D8-079AFD1A9FC5}" dt="2024-10-28T03:47:04.362" v="5814" actId="1076"/>
          <ac:spMkLst>
            <pc:docMk/>
            <pc:sldMk cId="2007039119" sldId="1237"/>
            <ac:spMk id="30" creationId="{3D965F63-149A-7B80-7F2F-E5D46E3E8254}"/>
          </ac:spMkLst>
        </pc:spChg>
        <pc:spChg chg="add mod">
          <ac:chgData name="Oğuzhan Canpolat" userId="e29dbb906724f66b" providerId="LiveId" clId="{F68F7BA7-2841-43A4-88D8-079AFD1A9FC5}" dt="2024-10-28T03:50:26.910" v="5903" actId="164"/>
          <ac:spMkLst>
            <pc:docMk/>
            <pc:sldMk cId="2007039119" sldId="1237"/>
            <ac:spMk id="35" creationId="{26E3EA3B-F7D3-EDC9-8719-8766AA867F01}"/>
          </ac:spMkLst>
        </pc:spChg>
        <pc:spChg chg="add mod">
          <ac:chgData name="Oğuzhan Canpolat" userId="e29dbb906724f66b" providerId="LiveId" clId="{F68F7BA7-2841-43A4-88D8-079AFD1A9FC5}" dt="2024-10-28T03:50:26.910" v="5903" actId="164"/>
          <ac:spMkLst>
            <pc:docMk/>
            <pc:sldMk cId="2007039119" sldId="1237"/>
            <ac:spMk id="50" creationId="{CA13E463-D8B0-3969-0324-C52DADDEA652}"/>
          </ac:spMkLst>
        </pc:spChg>
        <pc:grpChg chg="add del mod">
          <ac:chgData name="Oğuzhan Canpolat" userId="e29dbb906724f66b" providerId="LiveId" clId="{F68F7BA7-2841-43A4-88D8-079AFD1A9FC5}" dt="2024-10-28T03:43:00.092" v="5675" actId="478"/>
          <ac:grpSpMkLst>
            <pc:docMk/>
            <pc:sldMk cId="2007039119" sldId="1237"/>
            <ac:grpSpMk id="6" creationId="{4C970B2F-1F41-FA4B-EF1C-963A5011BEC3}"/>
          </ac:grpSpMkLst>
        </pc:grpChg>
        <pc:grpChg chg="add mod">
          <ac:chgData name="Oğuzhan Canpolat" userId="e29dbb906724f66b" providerId="LiveId" clId="{F68F7BA7-2841-43A4-88D8-079AFD1A9FC5}" dt="2024-10-28T03:43:09.766" v="5678" actId="1076"/>
          <ac:grpSpMkLst>
            <pc:docMk/>
            <pc:sldMk cId="2007039119" sldId="1237"/>
            <ac:grpSpMk id="10" creationId="{2E3EF88E-F666-E5A9-FE39-E61D34D8FA45}"/>
          </ac:grpSpMkLst>
        </pc:grpChg>
        <pc:grpChg chg="add mod">
          <ac:chgData name="Oğuzhan Canpolat" userId="e29dbb906724f66b" providerId="LiveId" clId="{F68F7BA7-2841-43A4-88D8-079AFD1A9FC5}" dt="2024-10-28T03:43:37.376" v="5689" actId="1076"/>
          <ac:grpSpMkLst>
            <pc:docMk/>
            <pc:sldMk cId="2007039119" sldId="1237"/>
            <ac:grpSpMk id="14" creationId="{84B750D4-22F1-0C40-A537-50A904F94125}"/>
          </ac:grpSpMkLst>
        </pc:grpChg>
        <pc:grpChg chg="add mod">
          <ac:chgData name="Oğuzhan Canpolat" userId="e29dbb906724f66b" providerId="LiveId" clId="{F68F7BA7-2841-43A4-88D8-079AFD1A9FC5}" dt="2024-10-28T03:44:59.915" v="5706" actId="1076"/>
          <ac:grpSpMkLst>
            <pc:docMk/>
            <pc:sldMk cId="2007039119" sldId="1237"/>
            <ac:grpSpMk id="19" creationId="{E755CD6D-7DB4-CF3A-1C1D-09279778D171}"/>
          </ac:grpSpMkLst>
        </pc:grpChg>
        <pc:grpChg chg="add mod">
          <ac:chgData name="Oğuzhan Canpolat" userId="e29dbb906724f66b" providerId="LiveId" clId="{F68F7BA7-2841-43A4-88D8-079AFD1A9FC5}" dt="2024-10-28T03:45:06.955" v="5709" actId="1076"/>
          <ac:grpSpMkLst>
            <pc:docMk/>
            <pc:sldMk cId="2007039119" sldId="1237"/>
            <ac:grpSpMk id="24" creationId="{7DA8D2DF-517B-7073-0681-9ACC0AEAFB9C}"/>
          </ac:grpSpMkLst>
        </pc:grpChg>
        <pc:grpChg chg="add mod">
          <ac:chgData name="Oğuzhan Canpolat" userId="e29dbb906724f66b" providerId="LiveId" clId="{F68F7BA7-2841-43A4-88D8-079AFD1A9FC5}" dt="2024-10-28T03:50:11.941" v="5901" actId="1076"/>
          <ac:grpSpMkLst>
            <pc:docMk/>
            <pc:sldMk cId="2007039119" sldId="1237"/>
            <ac:grpSpMk id="28" creationId="{1FF87795-4202-FDA3-DE07-2CD3C8BAD39B}"/>
          </ac:grpSpMkLst>
        </pc:grpChg>
        <pc:grpChg chg="add mod">
          <ac:chgData name="Oğuzhan Canpolat" userId="e29dbb906724f66b" providerId="LiveId" clId="{F68F7BA7-2841-43A4-88D8-079AFD1A9FC5}" dt="2024-10-28T03:50:26.910" v="5903" actId="164"/>
          <ac:grpSpMkLst>
            <pc:docMk/>
            <pc:sldMk cId="2007039119" sldId="1237"/>
            <ac:grpSpMk id="55" creationId="{6FCCE300-E502-D722-0E51-32B6480E4FD7}"/>
          </ac:grpSpMkLst>
        </pc:grpChg>
        <pc:picChg chg="add mod modCrop">
          <ac:chgData name="Oğuzhan Canpolat" userId="e29dbb906724f66b" providerId="LiveId" clId="{F68F7BA7-2841-43A4-88D8-079AFD1A9FC5}" dt="2024-10-28T03:42:48.204" v="5672" actId="1076"/>
          <ac:picMkLst>
            <pc:docMk/>
            <pc:sldMk cId="2007039119" sldId="1237"/>
            <ac:picMk id="3" creationId="{B9FCA208-FC91-1E64-1A54-EC41CC84B33A}"/>
          </ac:picMkLst>
        </pc:picChg>
        <pc:picChg chg="mod modCrop">
          <ac:chgData name="Oğuzhan Canpolat" userId="e29dbb906724f66b" providerId="LiveId" clId="{F68F7BA7-2841-43A4-88D8-079AFD1A9FC5}" dt="2024-10-28T03:42:53.096" v="5673" actId="1076"/>
          <ac:picMkLst>
            <pc:docMk/>
            <pc:sldMk cId="2007039119" sldId="1237"/>
            <ac:picMk id="7" creationId="{9F0DD63A-9F12-C900-1CCD-BF818E9E6524}"/>
          </ac:picMkLst>
        </pc:picChg>
        <pc:cxnChg chg="mod">
          <ac:chgData name="Oğuzhan Canpolat" userId="e29dbb906724f66b" providerId="LiveId" clId="{F68F7BA7-2841-43A4-88D8-079AFD1A9FC5}" dt="2024-10-28T03:44:25.589" v="5704" actId="1076"/>
          <ac:cxnSpMkLst>
            <pc:docMk/>
            <pc:sldMk cId="2007039119" sldId="1237"/>
            <ac:cxnSpMk id="15" creationId="{7D31E643-83C6-7AF9-F700-F0E36377CA97}"/>
          </ac:cxnSpMkLst>
        </pc:cxnChg>
        <pc:cxnChg chg="mod">
          <ac:chgData name="Oğuzhan Canpolat" userId="e29dbb906724f66b" providerId="LiveId" clId="{F68F7BA7-2841-43A4-88D8-079AFD1A9FC5}" dt="2024-10-28T03:45:02.204" v="5707" actId="14100"/>
          <ac:cxnSpMkLst>
            <pc:docMk/>
            <pc:sldMk cId="2007039119" sldId="1237"/>
            <ac:cxnSpMk id="20" creationId="{856F9F6F-C728-A156-DF22-2B7FAF8B0883}"/>
          </ac:cxnSpMkLst>
        </pc:cxnChg>
        <pc:cxnChg chg="mod">
          <ac:chgData name="Oğuzhan Canpolat" userId="e29dbb906724f66b" providerId="LiveId" clId="{F68F7BA7-2841-43A4-88D8-079AFD1A9FC5}" dt="2024-10-28T03:45:14.478" v="5712" actId="208"/>
          <ac:cxnSpMkLst>
            <pc:docMk/>
            <pc:sldMk cId="2007039119" sldId="1237"/>
            <ac:cxnSpMk id="25" creationId="{B03BFAFE-8999-5FF0-2802-EDF250B0A4D7}"/>
          </ac:cxnSpMkLst>
        </pc:cxnChg>
        <pc:cxnChg chg="mod">
          <ac:chgData name="Oğuzhan Canpolat" userId="e29dbb906724f66b" providerId="LiveId" clId="{F68F7BA7-2841-43A4-88D8-079AFD1A9FC5}" dt="2024-10-28T03:50:15.214" v="5902" actId="14100"/>
          <ac:cxnSpMkLst>
            <pc:docMk/>
            <pc:sldMk cId="2007039119" sldId="1237"/>
            <ac:cxnSpMk id="29" creationId="{092E4F47-0A63-B3B4-B522-1F9D0548DA83}"/>
          </ac:cxnSpMkLst>
        </pc:cxnChg>
        <pc:cxnChg chg="add mod">
          <ac:chgData name="Oğuzhan Canpolat" userId="e29dbb906724f66b" providerId="LiveId" clId="{F68F7BA7-2841-43A4-88D8-079AFD1A9FC5}" dt="2024-10-28T03:50:26.910" v="5903" actId="164"/>
          <ac:cxnSpMkLst>
            <pc:docMk/>
            <pc:sldMk cId="2007039119" sldId="1237"/>
            <ac:cxnSpMk id="37" creationId="{D4A21D16-6AA2-B0AE-D90B-8BEE51F856BD}"/>
          </ac:cxnSpMkLst>
        </pc:cxnChg>
        <pc:cxnChg chg="add mod">
          <ac:chgData name="Oğuzhan Canpolat" userId="e29dbb906724f66b" providerId="LiveId" clId="{F68F7BA7-2841-43A4-88D8-079AFD1A9FC5}" dt="2024-10-28T03:50:26.910" v="5903" actId="164"/>
          <ac:cxnSpMkLst>
            <pc:docMk/>
            <pc:sldMk cId="2007039119" sldId="1237"/>
            <ac:cxnSpMk id="41" creationId="{428B1084-3DCA-7B32-F6FB-0EB067F443E7}"/>
          </ac:cxnSpMkLst>
        </pc:cxnChg>
        <pc:cxnChg chg="add mod">
          <ac:chgData name="Oğuzhan Canpolat" userId="e29dbb906724f66b" providerId="LiveId" clId="{F68F7BA7-2841-43A4-88D8-079AFD1A9FC5}" dt="2024-10-28T03:50:26.910" v="5903" actId="164"/>
          <ac:cxnSpMkLst>
            <pc:docMk/>
            <pc:sldMk cId="2007039119" sldId="1237"/>
            <ac:cxnSpMk id="45" creationId="{6A19F6E7-ACF0-D230-99F5-6CA773C12D46}"/>
          </ac:cxnSpMkLst>
        </pc:cxnChg>
      </pc:sldChg>
      <pc:sldChg chg="addSp delSp modSp add mod">
        <pc:chgData name="Oğuzhan Canpolat" userId="e29dbb906724f66b" providerId="LiveId" clId="{F68F7BA7-2841-43A4-88D8-079AFD1A9FC5}" dt="2024-10-28T02:45:34.256" v="4002" actId="20577"/>
        <pc:sldMkLst>
          <pc:docMk/>
          <pc:sldMk cId="814283245" sldId="1238"/>
        </pc:sldMkLst>
        <pc:spChg chg="mod">
          <ac:chgData name="Oğuzhan Canpolat" userId="e29dbb906724f66b" providerId="LiveId" clId="{F68F7BA7-2841-43A4-88D8-079AFD1A9FC5}" dt="2024-10-28T02:28:13.715" v="3689" actId="20577"/>
          <ac:spMkLst>
            <pc:docMk/>
            <pc:sldMk cId="814283245" sldId="1238"/>
            <ac:spMk id="2" creationId="{3812DC21-CE02-CE85-B19C-F805E8930A64}"/>
          </ac:spMkLst>
        </pc:spChg>
        <pc:spChg chg="mod">
          <ac:chgData name="Oğuzhan Canpolat" userId="e29dbb906724f66b" providerId="LiveId" clId="{F68F7BA7-2841-43A4-88D8-079AFD1A9FC5}" dt="2024-10-28T02:45:34.256" v="4002" actId="20577"/>
          <ac:spMkLst>
            <pc:docMk/>
            <pc:sldMk cId="814283245" sldId="1238"/>
            <ac:spMk id="8" creationId="{18F92592-F57A-C0B7-36D4-BE078CF8A0BD}"/>
          </ac:spMkLst>
        </pc:spChg>
        <pc:picChg chg="del">
          <ac:chgData name="Oğuzhan Canpolat" userId="e29dbb906724f66b" providerId="LiveId" clId="{F68F7BA7-2841-43A4-88D8-079AFD1A9FC5}" dt="2024-10-28T02:28:32.435" v="3706" actId="478"/>
          <ac:picMkLst>
            <pc:docMk/>
            <pc:sldMk cId="814283245" sldId="1238"/>
            <ac:picMk id="6" creationId="{60961564-D830-CDA7-95C2-98C99B6AB843}"/>
          </ac:picMkLst>
        </pc:picChg>
        <pc:picChg chg="add mod">
          <ac:chgData name="Oğuzhan Canpolat" userId="e29dbb906724f66b" providerId="LiveId" clId="{F68F7BA7-2841-43A4-88D8-079AFD1A9FC5}" dt="2024-10-28T02:28:40.490" v="3708" actId="1076"/>
          <ac:picMkLst>
            <pc:docMk/>
            <pc:sldMk cId="814283245" sldId="1238"/>
            <ac:picMk id="7" creationId="{9968E82F-692D-FC5E-619A-3111AD4BB4C6}"/>
          </ac:picMkLst>
        </pc:picChg>
      </pc:sldChg>
      <pc:sldChg chg="addSp delSp modSp add mod addAnim delAnim modAnim">
        <pc:chgData name="Oğuzhan Canpolat" userId="e29dbb906724f66b" providerId="LiveId" clId="{F68F7BA7-2841-43A4-88D8-079AFD1A9FC5}" dt="2024-10-28T03:17:13.824" v="5052"/>
        <pc:sldMkLst>
          <pc:docMk/>
          <pc:sldMk cId="963010475" sldId="1239"/>
        </pc:sldMkLst>
        <pc:spChg chg="mod">
          <ac:chgData name="Oğuzhan Canpolat" userId="e29dbb906724f66b" providerId="LiveId" clId="{F68F7BA7-2841-43A4-88D8-079AFD1A9FC5}" dt="2024-10-28T02:46:30.894" v="4038" actId="20577"/>
          <ac:spMkLst>
            <pc:docMk/>
            <pc:sldMk cId="963010475" sldId="1239"/>
            <ac:spMk id="10" creationId="{8BE3DDB2-3280-8E8A-755B-A32B203EC82A}"/>
          </ac:spMkLst>
        </pc:spChg>
        <pc:spChg chg="add del mod">
          <ac:chgData name="Oğuzhan Canpolat" userId="e29dbb906724f66b" providerId="LiveId" clId="{F68F7BA7-2841-43A4-88D8-079AFD1A9FC5}" dt="2024-10-28T02:46:37.381" v="4040" actId="20577"/>
          <ac:spMkLst>
            <pc:docMk/>
            <pc:sldMk cId="963010475" sldId="1239"/>
            <ac:spMk id="11" creationId="{D0BB8B92-52FF-DD03-49A9-79ED1F8133E5}"/>
          </ac:spMkLst>
        </pc:spChg>
        <pc:spChg chg="mod">
          <ac:chgData name="Oğuzhan Canpolat" userId="e29dbb906724f66b" providerId="LiveId" clId="{F68F7BA7-2841-43A4-88D8-079AFD1A9FC5}" dt="2024-10-28T03:09:31.164" v="4894"/>
          <ac:spMkLst>
            <pc:docMk/>
            <pc:sldMk cId="963010475" sldId="1239"/>
            <ac:spMk id="13" creationId="{4FC40E18-9235-39D7-48AA-BB05BC00416C}"/>
          </ac:spMkLst>
        </pc:spChg>
        <pc:spChg chg="mod">
          <ac:chgData name="Oğuzhan Canpolat" userId="e29dbb906724f66b" providerId="LiveId" clId="{F68F7BA7-2841-43A4-88D8-079AFD1A9FC5}" dt="2024-10-28T03:09:31.164" v="4894"/>
          <ac:spMkLst>
            <pc:docMk/>
            <pc:sldMk cId="963010475" sldId="1239"/>
            <ac:spMk id="14" creationId="{E7C03BBD-D625-17F9-8FFD-9D6C5F2772C7}"/>
          </ac:spMkLst>
        </pc:spChg>
        <pc:spChg chg="mod">
          <ac:chgData name="Oğuzhan Canpolat" userId="e29dbb906724f66b" providerId="LiveId" clId="{F68F7BA7-2841-43A4-88D8-079AFD1A9FC5}" dt="2024-10-28T03:09:31.164" v="4894"/>
          <ac:spMkLst>
            <pc:docMk/>
            <pc:sldMk cId="963010475" sldId="1239"/>
            <ac:spMk id="16" creationId="{49D644A5-DD21-BDF3-096C-DB1342BBE86F}"/>
          </ac:spMkLst>
        </pc:spChg>
        <pc:spChg chg="mod">
          <ac:chgData name="Oğuzhan Canpolat" userId="e29dbb906724f66b" providerId="LiveId" clId="{F68F7BA7-2841-43A4-88D8-079AFD1A9FC5}" dt="2024-10-28T03:10:04.400" v="4913" actId="207"/>
          <ac:spMkLst>
            <pc:docMk/>
            <pc:sldMk cId="963010475" sldId="1239"/>
            <ac:spMk id="17" creationId="{FA405178-419E-2B81-D0E7-C62D6641C116}"/>
          </ac:spMkLst>
        </pc:spChg>
        <pc:spChg chg="add del mod">
          <ac:chgData name="Oğuzhan Canpolat" userId="e29dbb906724f66b" providerId="LiveId" clId="{F68F7BA7-2841-43A4-88D8-079AFD1A9FC5}" dt="2024-10-28T03:10:37.306" v="4920" actId="478"/>
          <ac:spMkLst>
            <pc:docMk/>
            <pc:sldMk cId="963010475" sldId="1239"/>
            <ac:spMk id="18" creationId="{DFA92D73-2CC6-BFEC-32A9-4661BB447EC3}"/>
          </ac:spMkLst>
        </pc:spChg>
        <pc:spChg chg="mod topLvl">
          <ac:chgData name="Oğuzhan Canpolat" userId="e29dbb906724f66b" providerId="LiveId" clId="{F68F7BA7-2841-43A4-88D8-079AFD1A9FC5}" dt="2024-10-28T03:11:00.227" v="4928" actId="1076"/>
          <ac:spMkLst>
            <pc:docMk/>
            <pc:sldMk cId="963010475" sldId="1239"/>
            <ac:spMk id="20" creationId="{9D02D28F-E6AF-1190-8485-A9297F7DA5C6}"/>
          </ac:spMkLst>
        </pc:spChg>
        <pc:spChg chg="add del mod topLvl">
          <ac:chgData name="Oğuzhan Canpolat" userId="e29dbb906724f66b" providerId="LiveId" clId="{F68F7BA7-2841-43A4-88D8-079AFD1A9FC5}" dt="2024-10-28T03:11:09.542" v="4946" actId="1036"/>
          <ac:spMkLst>
            <pc:docMk/>
            <pc:sldMk cId="963010475" sldId="1239"/>
            <ac:spMk id="21" creationId="{EC1777C4-35AA-CB08-52E9-BFA7FFCF035B}"/>
          </ac:spMkLst>
        </pc:spChg>
        <pc:spChg chg="mod topLvl">
          <ac:chgData name="Oğuzhan Canpolat" userId="e29dbb906724f66b" providerId="LiveId" clId="{F68F7BA7-2841-43A4-88D8-079AFD1A9FC5}" dt="2024-10-28T03:12:08.687" v="4979" actId="164"/>
          <ac:spMkLst>
            <pc:docMk/>
            <pc:sldMk cId="963010475" sldId="1239"/>
            <ac:spMk id="23" creationId="{E32A36D1-C843-5D49-1E9B-3AA6658A42D4}"/>
          </ac:spMkLst>
        </pc:spChg>
        <pc:spChg chg="del mod topLvl">
          <ac:chgData name="Oğuzhan Canpolat" userId="e29dbb906724f66b" providerId="LiveId" clId="{F68F7BA7-2841-43A4-88D8-079AFD1A9FC5}" dt="2024-10-28T03:11:22.412" v="4950" actId="478"/>
          <ac:spMkLst>
            <pc:docMk/>
            <pc:sldMk cId="963010475" sldId="1239"/>
            <ac:spMk id="24" creationId="{A142C151-FD5F-4E97-F502-B1278B39768F}"/>
          </ac:spMkLst>
        </pc:spChg>
        <pc:spChg chg="add mod">
          <ac:chgData name="Oğuzhan Canpolat" userId="e29dbb906724f66b" providerId="LiveId" clId="{F68F7BA7-2841-43A4-88D8-079AFD1A9FC5}" dt="2024-10-28T03:12:48.172" v="4988" actId="1076"/>
          <ac:spMkLst>
            <pc:docMk/>
            <pc:sldMk cId="963010475" sldId="1239"/>
            <ac:spMk id="25" creationId="{0A6A6B9E-6FE8-9E1F-58C2-2132850AB285}"/>
          </ac:spMkLst>
        </pc:spChg>
        <pc:spChg chg="add mod">
          <ac:chgData name="Oğuzhan Canpolat" userId="e29dbb906724f66b" providerId="LiveId" clId="{F68F7BA7-2841-43A4-88D8-079AFD1A9FC5}" dt="2024-10-28T03:14:17.509" v="5015" actId="1036"/>
          <ac:spMkLst>
            <pc:docMk/>
            <pc:sldMk cId="963010475" sldId="1239"/>
            <ac:spMk id="27" creationId="{F9643B89-A110-5B4C-83DE-6B3C4D1BFEEA}"/>
          </ac:spMkLst>
        </pc:spChg>
        <pc:spChg chg="add mod">
          <ac:chgData name="Oğuzhan Canpolat" userId="e29dbb906724f66b" providerId="LiveId" clId="{F68F7BA7-2841-43A4-88D8-079AFD1A9FC5}" dt="2024-10-28T03:14:11.765" v="5007" actId="1036"/>
          <ac:spMkLst>
            <pc:docMk/>
            <pc:sldMk cId="963010475" sldId="1239"/>
            <ac:spMk id="28" creationId="{A82FD31A-6F87-8C47-E947-4D45D055CB5D}"/>
          </ac:spMkLst>
        </pc:spChg>
        <pc:spChg chg="add mod ord">
          <ac:chgData name="Oğuzhan Canpolat" userId="e29dbb906724f66b" providerId="LiveId" clId="{F68F7BA7-2841-43A4-88D8-079AFD1A9FC5}" dt="2024-10-28T03:16:04.321" v="5042" actId="170"/>
          <ac:spMkLst>
            <pc:docMk/>
            <pc:sldMk cId="963010475" sldId="1239"/>
            <ac:spMk id="29" creationId="{5C530EBB-1C5A-F40D-E982-4CA8FE90B8E9}"/>
          </ac:spMkLst>
        </pc:spChg>
        <pc:grpChg chg="add del mod">
          <ac:chgData name="Oğuzhan Canpolat" userId="e29dbb906724f66b" providerId="LiveId" clId="{F68F7BA7-2841-43A4-88D8-079AFD1A9FC5}" dt="2024-10-28T03:10:12.866" v="4917" actId="478"/>
          <ac:grpSpMkLst>
            <pc:docMk/>
            <pc:sldMk cId="963010475" sldId="1239"/>
            <ac:grpSpMk id="9" creationId="{32B427FE-1780-5A3D-01D8-17C224BA7930}"/>
          </ac:grpSpMkLst>
        </pc:grpChg>
        <pc:grpChg chg="add del mod">
          <ac:chgData name="Oğuzhan Canpolat" userId="e29dbb906724f66b" providerId="LiveId" clId="{F68F7BA7-2841-43A4-88D8-079AFD1A9FC5}" dt="2024-10-28T03:10:11.739" v="4916" actId="478"/>
          <ac:grpSpMkLst>
            <pc:docMk/>
            <pc:sldMk cId="963010475" sldId="1239"/>
            <ac:grpSpMk id="15" creationId="{67234378-1A9A-F169-8107-6CCF5FF306CD}"/>
          </ac:grpSpMkLst>
        </pc:grpChg>
        <pc:grpChg chg="add del mod">
          <ac:chgData name="Oğuzhan Canpolat" userId="e29dbb906724f66b" providerId="LiveId" clId="{F68F7BA7-2841-43A4-88D8-079AFD1A9FC5}" dt="2024-10-28T03:12:27.478" v="4983" actId="1076"/>
          <ac:grpSpMkLst>
            <pc:docMk/>
            <pc:sldMk cId="963010475" sldId="1239"/>
            <ac:grpSpMk id="19" creationId="{38C263D0-AE97-B207-C564-3E766486AC6F}"/>
          </ac:grpSpMkLst>
        </pc:grpChg>
        <pc:grpChg chg="add del mod">
          <ac:chgData name="Oğuzhan Canpolat" userId="e29dbb906724f66b" providerId="LiveId" clId="{F68F7BA7-2841-43A4-88D8-079AFD1A9FC5}" dt="2024-10-28T03:11:22.412" v="4950" actId="478"/>
          <ac:grpSpMkLst>
            <pc:docMk/>
            <pc:sldMk cId="963010475" sldId="1239"/>
            <ac:grpSpMk id="22" creationId="{A277FB66-0EA4-734A-50CE-F8C09A18BB83}"/>
          </ac:grpSpMkLst>
        </pc:grpChg>
        <pc:grpChg chg="add mod">
          <ac:chgData name="Oğuzhan Canpolat" userId="e29dbb906724f66b" providerId="LiveId" clId="{F68F7BA7-2841-43A4-88D8-079AFD1A9FC5}" dt="2024-10-28T03:12:08.687" v="4979" actId="164"/>
          <ac:grpSpMkLst>
            <pc:docMk/>
            <pc:sldMk cId="963010475" sldId="1239"/>
            <ac:grpSpMk id="26" creationId="{D2D43B2A-0D63-C0EA-C884-13C54EF3F49D}"/>
          </ac:grpSpMkLst>
        </pc:grpChg>
        <pc:picChg chg="add mod">
          <ac:chgData name="Oğuzhan Canpolat" userId="e29dbb906724f66b" providerId="LiveId" clId="{F68F7BA7-2841-43A4-88D8-079AFD1A9FC5}" dt="2024-10-28T02:37:11.458" v="3796" actId="1076"/>
          <ac:picMkLst>
            <pc:docMk/>
            <pc:sldMk cId="963010475" sldId="1239"/>
            <ac:picMk id="6" creationId="{FB8E23D6-D18E-7DF0-ABA4-3254C7DD4152}"/>
          </ac:picMkLst>
        </pc:picChg>
        <pc:picChg chg="add mod">
          <ac:chgData name="Oğuzhan Canpolat" userId="e29dbb906724f66b" providerId="LiveId" clId="{F68F7BA7-2841-43A4-88D8-079AFD1A9FC5}" dt="2024-10-28T02:37:55.097" v="3804" actId="1076"/>
          <ac:picMkLst>
            <pc:docMk/>
            <pc:sldMk cId="963010475" sldId="1239"/>
            <ac:picMk id="7" creationId="{A8493AA8-3873-5A8B-A6FF-87CB99352063}"/>
          </ac:picMkLst>
        </pc:picChg>
        <pc:picChg chg="add mod">
          <ac:chgData name="Oğuzhan Canpolat" userId="e29dbb906724f66b" providerId="LiveId" clId="{F68F7BA7-2841-43A4-88D8-079AFD1A9FC5}" dt="2024-10-28T02:38:00.012" v="3807" actId="1076"/>
          <ac:picMkLst>
            <pc:docMk/>
            <pc:sldMk cId="963010475" sldId="1239"/>
            <ac:picMk id="8" creationId="{A7E4646F-AD11-0285-92C0-0BD5AAF646AD}"/>
          </ac:picMkLst>
        </pc:picChg>
        <pc:picChg chg="del">
          <ac:chgData name="Oğuzhan Canpolat" userId="e29dbb906724f66b" providerId="LiveId" clId="{F68F7BA7-2841-43A4-88D8-079AFD1A9FC5}" dt="2024-10-28T02:36:54.179" v="3793" actId="478"/>
          <ac:picMkLst>
            <pc:docMk/>
            <pc:sldMk cId="963010475" sldId="1239"/>
            <ac:picMk id="12" creationId="{9FB248BE-7238-D163-7B00-3F14D059804F}"/>
          </ac:picMkLst>
        </pc:picChg>
      </pc:sldChg>
      <pc:sldChg chg="modSp add mod">
        <pc:chgData name="Oğuzhan Canpolat" userId="e29dbb906724f66b" providerId="LiveId" clId="{F68F7BA7-2841-43A4-88D8-079AFD1A9FC5}" dt="2024-10-28T03:07:33.968" v="4775" actId="20577"/>
        <pc:sldMkLst>
          <pc:docMk/>
          <pc:sldMk cId="622439428" sldId="1240"/>
        </pc:sldMkLst>
        <pc:spChg chg="mod">
          <ac:chgData name="Oğuzhan Canpolat" userId="e29dbb906724f66b" providerId="LiveId" clId="{F68F7BA7-2841-43A4-88D8-079AFD1A9FC5}" dt="2024-10-28T03:07:33.968" v="4775" actId="20577"/>
          <ac:spMkLst>
            <pc:docMk/>
            <pc:sldMk cId="622439428" sldId="1240"/>
            <ac:spMk id="2" creationId="{85442D4F-476E-3AFA-906D-66CBB07CD5E3}"/>
          </ac:spMkLst>
        </pc:spChg>
      </pc:sldChg>
      <pc:sldChg chg="modSp add modTransition modAnim">
        <pc:chgData name="Oğuzhan Canpolat" userId="e29dbb906724f66b" providerId="LiveId" clId="{F68F7BA7-2841-43A4-88D8-079AFD1A9FC5}" dt="2024-10-28T03:41:04.867" v="5647" actId="20577"/>
        <pc:sldMkLst>
          <pc:docMk/>
          <pc:sldMk cId="805930769" sldId="1241"/>
        </pc:sldMkLst>
        <pc:spChg chg="mod">
          <ac:chgData name="Oğuzhan Canpolat" userId="e29dbb906724f66b" providerId="LiveId" clId="{F68F7BA7-2841-43A4-88D8-079AFD1A9FC5}" dt="2024-10-28T03:41:04.867" v="5647" actId="20577"/>
          <ac:spMkLst>
            <pc:docMk/>
            <pc:sldMk cId="805930769" sldId="1241"/>
            <ac:spMk id="11" creationId="{3DA7FEE4-1A87-4661-10A0-038075A6A32E}"/>
          </ac:spMkLst>
        </pc:spChg>
      </pc:sldChg>
      <pc:sldChg chg="add modTransition modAnim">
        <pc:chgData name="Oğuzhan Canpolat" userId="e29dbb906724f66b" providerId="LiveId" clId="{F68F7BA7-2841-43A4-88D8-079AFD1A9FC5}" dt="2024-10-28T03:51:47.034" v="5911"/>
        <pc:sldMkLst>
          <pc:docMk/>
          <pc:sldMk cId="1391100674" sldId="124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AA832AD0-4930-4A38-9417-2B65CA063F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85B7EE4F-C375-412A-A2C2-5B3E3E3228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9EE74D-3E80-4630-85C1-9DAA3B40707E}" type="datetimeFigureOut">
              <a:rPr lang="tr-TR" smtClean="0"/>
              <a:t>6.07.2026</a:t>
            </a:fld>
            <a:endParaRPr lang="tr-TR"/>
          </a:p>
        </p:txBody>
      </p:sp>
      <p:sp>
        <p:nvSpPr>
          <p:cNvPr id="4" name="Alt Bilgi Yer Tutucusu 3">
            <a:extLst>
              <a:ext uri="{FF2B5EF4-FFF2-40B4-BE49-F238E27FC236}">
                <a16:creationId xmlns:a16="http://schemas.microsoft.com/office/drawing/2014/main" id="{13C7215F-F397-40E9-8612-970E766789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6AE5EB41-4C5E-4B7B-986F-D0317A93D1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B505F3-A52E-44E1-BBC9-38B71473DECB}" type="slidenum">
              <a:rPr lang="tr-TR" smtClean="0"/>
              <a:t>‹#›</a:t>
            </a:fld>
            <a:endParaRPr lang="tr-TR"/>
          </a:p>
        </p:txBody>
      </p:sp>
    </p:spTree>
    <p:extLst>
      <p:ext uri="{BB962C8B-B14F-4D97-AF65-F5344CB8AC3E}">
        <p14:creationId xmlns:p14="http://schemas.microsoft.com/office/powerpoint/2010/main" val="462461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F0D30-3E46-4825-8588-D9B6072F0A29}" type="datetimeFigureOut">
              <a:rPr lang="tr-TR" smtClean="0"/>
              <a:t>6.07.2026</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5BF41-557F-464F-A572-936F8C7D1291}" type="slidenum">
              <a:rPr lang="tr-TR" smtClean="0"/>
              <a:t>‹#›</a:t>
            </a:fld>
            <a:endParaRPr lang="tr-TR"/>
          </a:p>
        </p:txBody>
      </p:sp>
    </p:spTree>
    <p:extLst>
      <p:ext uri="{BB962C8B-B14F-4D97-AF65-F5344CB8AC3E}">
        <p14:creationId xmlns:p14="http://schemas.microsoft.com/office/powerpoint/2010/main" val="2502633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a:p>
            <a:r>
              <a:rPr lang="en-US"/>
              <a:t>I will present PuDGhost: Experimental Analysis of Computation Result Corruption in Processing-using-DRAM Operations on Real DRAM Chips and Implications for Future Systems.</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1</a:t>
            </a:fld>
            <a:endParaRPr lang="tr-TR"/>
          </a:p>
        </p:txBody>
      </p:sp>
    </p:spTree>
    <p:extLst>
      <p:ext uri="{BB962C8B-B14F-4D97-AF65-F5344CB8AC3E}">
        <p14:creationId xmlns:p14="http://schemas.microsoft.com/office/powerpoint/2010/main" val="466672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Let me give you a quick overview of our work.</a:t>
            </a:r>
          </a:p>
          <a:p>
            <a:endParaRPr lang="en-US" dirty="0"/>
          </a:p>
          <a:p>
            <a:r>
              <a:rPr lang="en-US" dirty="0"/>
              <a:t>[CLICK]</a:t>
            </a:r>
            <a:br>
              <a:rPr lang="en-US" dirty="0"/>
            </a:br>
            <a:r>
              <a:rPr lang="en-US" dirty="0"/>
              <a:t>Processing-using-DRAM, or PuD, is a promising paradigm that alleviates data movement bottlenecks by performing computation within DRAM. </a:t>
            </a:r>
          </a:p>
          <a:p>
            <a:r>
              <a:rPr lang="en-US" dirty="0"/>
              <a:t>PuD activates multiple DRAM rows simultaneously, called SiMRA, to compute in parallel across columns. </a:t>
            </a:r>
          </a:p>
          <a:p>
            <a:r>
              <a:rPr lang="en-US" dirty="0"/>
              <a:t>Ideally, each column's result is determined solely by the activated cells used as operands.</a:t>
            </a:r>
          </a:p>
          <a:p>
            <a:endParaRPr lang="en-US" dirty="0"/>
          </a:p>
          <a:p>
            <a:r>
              <a:rPr lang="en-US" dirty="0"/>
              <a:t>[CLICK]</a:t>
            </a:r>
            <a:br>
              <a:rPr lang="en-US" dirty="0"/>
            </a:br>
            <a:r>
              <a:rPr lang="en-US" dirty="0"/>
              <a:t>However, no prior work studies how data not intended to participate in PuD operations—</a:t>
            </a:r>
            <a:r>
              <a:rPr lang="en-US" dirty="0" err="1"/>
              <a:t>thta</a:t>
            </a:r>
            <a:r>
              <a:rPr lang="en-US" dirty="0"/>
              <a:t> is non-operand data — affects PuD reliability.</a:t>
            </a:r>
          </a:p>
          <a:p>
            <a:endParaRPr lang="en-US" dirty="0"/>
          </a:p>
          <a:p>
            <a:r>
              <a:rPr lang="en-US" dirty="0"/>
              <a:t>[CLICK]</a:t>
            </a:r>
          </a:p>
          <a:p>
            <a:br>
              <a:rPr lang="en-US" dirty="0"/>
            </a:br>
            <a:r>
              <a:rPr lang="en-US" dirty="0"/>
              <a:t>We characterize 96 off-the-shelf DDR4 chips to study </a:t>
            </a:r>
          </a:p>
          <a:p>
            <a:r>
              <a:rPr lang="en-US" dirty="0"/>
              <a:t>PuDGhost, an interference phenomenon where non-operand data corrupts PuD operations. </a:t>
            </a:r>
          </a:p>
          <a:p>
            <a:r>
              <a:rPr lang="en-US" dirty="0"/>
              <a:t>We find two major results. First, non-activated rows affect SiMRA outputs by up to 10%. Second, concurrently computing columns affect SiMRA outputs by up to 48%.</a:t>
            </a:r>
          </a:p>
          <a:p>
            <a:endParaRPr lang="en-US" dirty="0"/>
          </a:p>
          <a:p>
            <a:r>
              <a:rPr lang="en-US" dirty="0"/>
              <a:t>[CLICK]</a:t>
            </a:r>
          </a:p>
          <a:p>
            <a:br>
              <a:rPr lang="en-US" dirty="0"/>
            </a:br>
            <a:r>
              <a:rPr lang="en-US" dirty="0"/>
              <a:t>To address PuDGhost, we propose robust column screening techniques. </a:t>
            </a:r>
          </a:p>
          <a:p>
            <a:r>
              <a:rPr lang="en-US" dirty="0"/>
              <a:t>Our solutions provide around 400 times lower matrix-vector multiplication error compared to PuDGhost-unaware systems.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a:t>
            </a:fld>
            <a:endParaRPr lang="tr-TR"/>
          </a:p>
        </p:txBody>
      </p:sp>
    </p:spTree>
    <p:extLst>
      <p:ext uri="{BB962C8B-B14F-4D97-AF65-F5344CB8AC3E}">
        <p14:creationId xmlns:p14="http://schemas.microsoft.com/office/powerpoint/2010/main" val="2911951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Here is the outline of our talk.</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3</a:t>
            </a:fld>
            <a:endParaRPr lang="tr-TR"/>
          </a:p>
        </p:txBody>
      </p:sp>
    </p:spTree>
    <p:extLst>
      <p:ext uri="{BB962C8B-B14F-4D97-AF65-F5344CB8AC3E}">
        <p14:creationId xmlns:p14="http://schemas.microsoft.com/office/powerpoint/2010/main" val="130212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I will start with the background of DRAM and Processing-using-DRAM.</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4</a:t>
            </a:fld>
            <a:endParaRPr lang="tr-TR"/>
          </a:p>
        </p:txBody>
      </p:sp>
    </p:spTree>
    <p:extLst>
      <p:ext uri="{BB962C8B-B14F-4D97-AF65-F5344CB8AC3E}">
        <p14:creationId xmlns:p14="http://schemas.microsoft.com/office/powerpoint/2010/main" val="3242208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DRAM is used as the main memory in many computing systems.</a:t>
            </a:r>
            <a:br>
              <a:rPr lang="en-US" dirty="0"/>
            </a:br>
            <a:r>
              <a:rPr lang="en-US" dirty="0"/>
              <a:t>[CLICK] A DRAM module consists of multiple DRAM chips.</a:t>
            </a:r>
          </a:p>
          <a:p>
            <a:br>
              <a:rPr lang="en-US" dirty="0"/>
            </a:br>
            <a:r>
              <a:rPr lang="en-US" dirty="0"/>
              <a:t>[CLICK] Each chip contains multiple banks.</a:t>
            </a:r>
            <a:br>
              <a:rPr lang="en-US" dirty="0"/>
            </a:br>
            <a:r>
              <a:rPr lang="en-US" dirty="0"/>
              <a:t>[CLICK] Each bank is composed of multiple subarrays and sense amplifiers.</a:t>
            </a:r>
          </a:p>
          <a:p>
            <a:br>
              <a:rPr lang="en-US" dirty="0"/>
            </a:br>
            <a:r>
              <a:rPr lang="en-US" dirty="0"/>
              <a:t>[CLICK] And within each subarray, there is a two-dimensional array of DRAM cells. </a:t>
            </a:r>
          </a:p>
          <a:p>
            <a:r>
              <a:rPr lang="en-US" dirty="0"/>
              <a:t>Each cell stores one bit of data as charge in a capacitor.</a:t>
            </a:r>
          </a:p>
          <a:p>
            <a:br>
              <a:rPr lang="en-US" dirty="0"/>
            </a:br>
            <a:r>
              <a:rPr lang="en-US" dirty="0"/>
              <a:t>[CLICK] These cells are organized into rows that are selected using </a:t>
            </a:r>
            <a:r>
              <a:rPr lang="en-US" dirty="0" err="1"/>
              <a:t>wordlines</a:t>
            </a:r>
            <a:r>
              <a:rPr lang="en-US" dirty="0"/>
              <a:t>.</a:t>
            </a:r>
            <a:br>
              <a:rPr lang="en-US" dirty="0"/>
            </a:br>
            <a:r>
              <a:rPr lang="en-US" dirty="0"/>
              <a:t>[CLICK] And cells in the same column are connected to a sense amplifier through a shared </a:t>
            </a:r>
            <a:r>
              <a:rPr lang="en-US" dirty="0" err="1"/>
              <a:t>bitline</a:t>
            </a:r>
            <a:r>
              <a:rPr lang="en-US" dirty="0"/>
              <a:t>.</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5</a:t>
            </a:fld>
            <a:endParaRPr lang="tr-TR"/>
          </a:p>
        </p:txBody>
      </p:sp>
    </p:spTree>
    <p:extLst>
      <p:ext uri="{BB962C8B-B14F-4D97-AF65-F5344CB8AC3E}">
        <p14:creationId xmlns:p14="http://schemas.microsoft.com/office/powerpoint/2010/main" val="1110066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aseline="0" dirty="0"/>
              <a:t>Data is internally accessed in a row granularity.</a:t>
            </a:r>
          </a:p>
          <a:p>
            <a:r>
              <a:rPr lang="en-US" baseline="0" dirty="0"/>
              <a:t>To access data, </a:t>
            </a:r>
          </a:p>
          <a:p>
            <a:r>
              <a:rPr lang="en-US" baseline="0" dirty="0"/>
              <a:t>[CLICK] the memory controller first needs to activate the row</a:t>
            </a:r>
          </a:p>
          <a:p>
            <a:r>
              <a:rPr lang="en-US" baseline="0" dirty="0"/>
              <a:t>and fetch the row’s content into the sense amplifiers </a:t>
            </a:r>
          </a:p>
          <a:p>
            <a:endParaRPr lang="en-US" baseline="0" dirty="0"/>
          </a:p>
          <a:p>
            <a:r>
              <a:rPr lang="en-US" baseline="0" dirty="0"/>
              <a:t>[CLICK] Then, column accesses are serviced from the sense amplifiers </a:t>
            </a:r>
          </a:p>
          <a:p>
            <a:r>
              <a:rPr lang="en-US" baseline="0" dirty="0"/>
              <a:t>[CLICK] Finally, the subarray needs to be </a:t>
            </a:r>
            <a:r>
              <a:rPr lang="en-US" baseline="0" dirty="0" err="1"/>
              <a:t>precharged</a:t>
            </a:r>
            <a:r>
              <a:rPr lang="en-US" baseline="0" dirty="0"/>
              <a:t> to get ready for the next row activation</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a:t>
            </a:fld>
            <a:endParaRPr lang="tr-TR"/>
          </a:p>
        </p:txBody>
      </p:sp>
    </p:spTree>
    <p:extLst>
      <p:ext uri="{BB962C8B-B14F-4D97-AF65-F5344CB8AC3E}">
        <p14:creationId xmlns:p14="http://schemas.microsoft.com/office/powerpoint/2010/main" val="3079759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Until now, DRAM is just used as a storage device.</a:t>
            </a:r>
          </a:p>
          <a:p>
            <a:r>
              <a:rPr lang="en-US" dirty="0"/>
              <a:t>Today's computing systems are processor-centric, meaning all data must be moved from DRAM to the computing units for computation. </a:t>
            </a:r>
          </a:p>
          <a:p>
            <a:endParaRPr lang="en-US" dirty="0"/>
          </a:p>
          <a:p>
            <a:r>
              <a:rPr lang="en-US" dirty="0"/>
              <a:t>(This data movement between DRAM and the processor has become a major bottleneck.)</a:t>
            </a:r>
          </a:p>
          <a:p>
            <a:endParaRPr lang="en-US" dirty="0"/>
          </a:p>
          <a:p>
            <a:r>
              <a:rPr lang="en-US" dirty="0"/>
              <a:t>[CLICK]</a:t>
            </a:r>
            <a:br>
              <a:rPr lang="en-US" dirty="0"/>
            </a:br>
            <a:r>
              <a:rPr lang="en-US" dirty="0"/>
              <a:t>Prior work shows that more than 60% of the total system energy is spent on this data movement, </a:t>
            </a:r>
          </a:p>
          <a:p>
            <a:endParaRPr lang="en-US" dirty="0"/>
          </a:p>
          <a:p>
            <a:r>
              <a:rPr lang="en-US" dirty="0"/>
              <a:t>(highlighting the need for a new computing paradigm) (that can reduce this overhead.)</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a:t>
            </a:fld>
            <a:endParaRPr lang="tr-TR"/>
          </a:p>
        </p:txBody>
      </p:sp>
    </p:spTree>
    <p:extLst>
      <p:ext uri="{BB962C8B-B14F-4D97-AF65-F5344CB8AC3E}">
        <p14:creationId xmlns:p14="http://schemas.microsoft.com/office/powerpoint/2010/main" val="622947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To address this challenge, Processing-using-DRAM repurposes DRAM from a storage device to a computation device. </a:t>
            </a:r>
          </a:p>
          <a:p>
            <a:endParaRPr lang="en-US" dirty="0"/>
          </a:p>
          <a:p>
            <a:r>
              <a:rPr lang="en-US" dirty="0"/>
              <a:t>PuD leverages the analog operational principles of DRAM cells to perform computation, directly within DRAM,</a:t>
            </a:r>
          </a:p>
          <a:p>
            <a:endParaRPr lang="en-US" dirty="0"/>
          </a:p>
          <a:p>
            <a:endParaRPr lang="en-US" dirty="0"/>
          </a:p>
          <a:p>
            <a:r>
              <a:rPr lang="en-US" dirty="0"/>
              <a:t> (alleviating the frequent data movement between main memory and computing units.)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8</a:t>
            </a:fld>
            <a:endParaRPr lang="tr-TR"/>
          </a:p>
        </p:txBody>
      </p:sp>
    </p:spTree>
    <p:extLst>
      <p:ext uri="{BB962C8B-B14F-4D97-AF65-F5344CB8AC3E}">
        <p14:creationId xmlns:p14="http://schemas.microsoft.com/office/powerpoint/2010/main" val="3017430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The core computational capability of PuD relies on Simultaneous Multiple-Row Activation, or SiMRA. </a:t>
            </a:r>
          </a:p>
          <a:p>
            <a:r>
              <a:rPr lang="en-US"/>
              <a:t>Simultaneously activating X rows within a subarray </a:t>
            </a:r>
          </a:p>
          <a:p>
            <a:r>
              <a:rPr lang="en-US"/>
              <a:t>enables a majority-of-X operation,</a:t>
            </a:r>
          </a:p>
          <a:p>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9</a:t>
            </a:fld>
            <a:endParaRPr lang="tr-TR"/>
          </a:p>
        </p:txBody>
      </p:sp>
    </p:spTree>
    <p:extLst>
      <p:ext uri="{BB962C8B-B14F-4D97-AF65-F5344CB8AC3E}">
        <p14:creationId xmlns:p14="http://schemas.microsoft.com/office/powerpoint/2010/main" val="2453558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figure,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each rectangle represents a DRAM cell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Here we have four rows (Row 0, R1, R2, and R3).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two columns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cells in each column share a sense amplifier</a:t>
            </a:r>
            <a:br>
              <a:rPr lang="en-US" dirty="0"/>
            </a:br>
            <a:endParaRPr lang="en-US" dirty="0"/>
          </a:p>
          <a:p>
            <a:endParaRPr lang="en-US" dirty="0"/>
          </a:p>
          <a:p>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10</a:t>
            </a:fld>
            <a:endParaRPr lang="tr-TR"/>
          </a:p>
        </p:txBody>
      </p:sp>
    </p:spTree>
    <p:extLst>
      <p:ext uri="{BB962C8B-B14F-4D97-AF65-F5344CB8AC3E}">
        <p14:creationId xmlns:p14="http://schemas.microsoft.com/office/powerpoint/2010/main" val="1438076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this figure, PuD activates three rows simultaneously (Row 1,2 ,and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so that Each column performs a MAJ3 operation</a:t>
            </a:r>
          </a:p>
          <a:p>
            <a:endParaRPr lang="en-US"/>
          </a:p>
          <a:p>
            <a:r>
              <a:rPr lang="en-US"/>
              <a:t>[CLICK]</a:t>
            </a:r>
          </a:p>
          <a:p>
            <a:r>
              <a:rPr lang="en-US"/>
              <a:t>For example, these three highlighted cells in red store the operand data for Column 0's computation.</a:t>
            </a:r>
          </a:p>
          <a:p>
            <a:endParaRPr lang="en-US"/>
          </a:p>
          <a:p>
            <a:r>
              <a:rPr lang="en-US"/>
              <a:t>[CLICK]</a:t>
            </a:r>
          </a:p>
          <a:p>
            <a:r>
              <a:rPr lang="en-US"/>
              <a:t>and these three cells in blue store the operand data for Column 1's computation.</a:t>
            </a:r>
          </a:p>
          <a:p>
            <a:endParaRPr lang="en-US"/>
          </a:p>
          <a:p>
            <a:endParaRPr lang="en-US"/>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11</a:t>
            </a:fld>
            <a:endParaRPr lang="tr-TR"/>
          </a:p>
        </p:txBody>
      </p:sp>
    </p:spTree>
    <p:extLst>
      <p:ext uri="{BB962C8B-B14F-4D97-AF65-F5344CB8AC3E}">
        <p14:creationId xmlns:p14="http://schemas.microsoft.com/office/powerpoint/2010/main" val="4203699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JP"/>
              <a:t>[CLICK]</a:t>
            </a:r>
          </a:p>
        </p:txBody>
      </p:sp>
      <p:sp>
        <p:nvSpPr>
          <p:cNvPr id="4" name="Slide Number Placeholder 3"/>
          <p:cNvSpPr>
            <a:spLocks noGrp="1"/>
          </p:cNvSpPr>
          <p:nvPr>
            <p:ph type="sldNum" sz="quarter" idx="5"/>
          </p:nvPr>
        </p:nvSpPr>
        <p:spPr/>
        <p:txBody>
          <a:bodyPr/>
          <a:lstStyle/>
          <a:p>
            <a:fld id="{2F65BF41-557F-464F-A572-936F8C7D1291}" type="slidenum">
              <a:rPr lang="tr-TR" smtClean="0"/>
              <a:t>12</a:t>
            </a:fld>
            <a:endParaRPr lang="tr-TR"/>
          </a:p>
        </p:txBody>
      </p:sp>
    </p:spTree>
    <p:extLst>
      <p:ext uri="{BB962C8B-B14F-4D97-AF65-F5344CB8AC3E}">
        <p14:creationId xmlns:p14="http://schemas.microsoft.com/office/powerpoint/2010/main" val="1544531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a:p>
            <a:r>
              <a:rPr lang="en-US"/>
              <a:t>When SiMRA starts,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endParaRPr lang="en-JP"/>
          </a:p>
          <a:p>
            <a:r>
              <a:rPr lang="en-US"/>
              <a:t>[CLICK]</a:t>
            </a:r>
          </a:p>
          <a:p>
            <a:r>
              <a:rPr lang="en-US"/>
              <a:t>it enables charge sharing across the activated cells in each column through the shared </a:t>
            </a:r>
            <a:r>
              <a:rPr lang="en-US" err="1"/>
              <a:t>bitline</a:t>
            </a:r>
            <a:r>
              <a:rPr lang="en-US"/>
              <a:t>.</a:t>
            </a:r>
          </a:p>
        </p:txBody>
      </p:sp>
      <p:sp>
        <p:nvSpPr>
          <p:cNvPr id="4" name="Slide Number Placeholder 3"/>
          <p:cNvSpPr>
            <a:spLocks noGrp="1"/>
          </p:cNvSpPr>
          <p:nvPr>
            <p:ph type="sldNum" sz="quarter" idx="5"/>
          </p:nvPr>
        </p:nvSpPr>
        <p:spPr/>
        <p:txBody>
          <a:bodyPr/>
          <a:lstStyle/>
          <a:p>
            <a:fld id="{2F65BF41-557F-464F-A572-936F8C7D1291}" type="slidenum">
              <a:rPr lang="tr-TR" smtClean="0"/>
              <a:t>13</a:t>
            </a:fld>
            <a:endParaRPr lang="tr-TR"/>
          </a:p>
        </p:txBody>
      </p:sp>
    </p:spTree>
    <p:extLst>
      <p:ext uri="{BB962C8B-B14F-4D97-AF65-F5344CB8AC3E}">
        <p14:creationId xmlns:p14="http://schemas.microsoft.com/office/powerpoint/2010/main" val="1208362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JP"/>
              <a:t>[CLICK]</a:t>
            </a:r>
          </a:p>
        </p:txBody>
      </p:sp>
      <p:sp>
        <p:nvSpPr>
          <p:cNvPr id="4" name="Slide Number Placeholder 3"/>
          <p:cNvSpPr>
            <a:spLocks noGrp="1"/>
          </p:cNvSpPr>
          <p:nvPr>
            <p:ph type="sldNum" sz="quarter" idx="5"/>
          </p:nvPr>
        </p:nvSpPr>
        <p:spPr/>
        <p:txBody>
          <a:bodyPr/>
          <a:lstStyle/>
          <a:p>
            <a:fld id="{2F65BF41-557F-464F-A572-936F8C7D1291}" type="slidenum">
              <a:rPr lang="tr-TR" smtClean="0"/>
              <a:t>14</a:t>
            </a:fld>
            <a:endParaRPr lang="tr-TR"/>
          </a:p>
        </p:txBody>
      </p:sp>
    </p:spTree>
    <p:extLst>
      <p:ext uri="{BB962C8B-B14F-4D97-AF65-F5344CB8AC3E}">
        <p14:creationId xmlns:p14="http://schemas.microsoft.com/office/powerpoint/2010/main" val="3928092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sense amplifier kicks in and samples the result.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result, each column performs MAJ3 over its own operand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if a column's operand data is 0, 1, and 0, the MAJ3 result is 0.)</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15</a:t>
            </a:fld>
            <a:endParaRPr lang="tr-TR"/>
          </a:p>
        </p:txBody>
      </p:sp>
    </p:spTree>
    <p:extLst>
      <p:ext uri="{BB962C8B-B14F-4D97-AF65-F5344CB8AC3E}">
        <p14:creationId xmlns:p14="http://schemas.microsoft.com/office/powerpoint/2010/main" val="2174976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Interestingly, recent work demonstrates that commodity off-the-shelf DRAM chips can simultaneously activate multiple rows up to 32 rows.</a:t>
            </a:r>
            <a:endParaRPr lang="en-JP" dirty="0"/>
          </a:p>
          <a:p>
            <a:r>
              <a:rPr lang="en-US" dirty="0"/>
              <a:t>[CLICK] The key observation is activating two rows in quick succession can simultaneously activate many rows in a subarray</a:t>
            </a:r>
          </a:p>
          <a:p>
            <a:endParaRPr lang="en-US" dirty="0"/>
          </a:p>
          <a:p>
            <a:r>
              <a:rPr lang="en-US" dirty="0"/>
              <a:t>[CLICK] In this example Row A and Row B is in Subarray X.</a:t>
            </a:r>
          </a:p>
          <a:p>
            <a:endParaRPr lang="en-US" dirty="0"/>
          </a:p>
          <a:p>
            <a:r>
              <a:rPr lang="en-US" dirty="0"/>
              <a:t>[CLICK] When we respect to the timing parameters between ACT and PRE and PRE and ACT</a:t>
            </a:r>
          </a:p>
          <a:p>
            <a:r>
              <a:rPr lang="en-US" dirty="0"/>
              <a:t>[CLICK] we activate a single row at a time.</a:t>
            </a:r>
          </a:p>
          <a:p>
            <a:endParaRPr lang="en-US" dirty="0"/>
          </a:p>
          <a:p>
            <a:r>
              <a:rPr lang="en-US" dirty="0"/>
              <a:t>[CLICK] However, when we greatly violate these timing parameters, </a:t>
            </a:r>
            <a:br>
              <a:rPr lang="en-US" dirty="0"/>
            </a:br>
            <a:r>
              <a:rPr lang="en-US" dirty="0"/>
              <a:t>we can activate many rows at once in the same subarray</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16</a:t>
            </a:fld>
            <a:endParaRPr lang="tr-TR"/>
          </a:p>
        </p:txBody>
      </p:sp>
    </p:spTree>
    <p:extLst>
      <p:ext uri="{BB962C8B-B14F-4D97-AF65-F5344CB8AC3E}">
        <p14:creationId xmlns:p14="http://schemas.microsoft.com/office/powerpoint/2010/main" val="1098296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Now, let me move on to the problem and goal of our work.</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17</a:t>
            </a:fld>
            <a:endParaRPr lang="tr-TR"/>
          </a:p>
        </p:txBody>
      </p:sp>
    </p:spTree>
    <p:extLst>
      <p:ext uri="{BB962C8B-B14F-4D97-AF65-F5344CB8AC3E}">
        <p14:creationId xmlns:p14="http://schemas.microsoft.com/office/powerpoint/2010/main" val="4122726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[CLICK]</a:t>
            </a:r>
          </a:p>
          <a:p>
            <a:r>
              <a:rPr lang="en-US" dirty="0"/>
              <a:t>For PuD to function reliably, there is a key expectation: </a:t>
            </a:r>
          </a:p>
          <a:p>
            <a:r>
              <a:rPr lang="en-US" dirty="0"/>
              <a:t>each column's computation result, namely each column's SiMRA result depends solely on its own operand data, (isolated from any other data.)</a:t>
            </a:r>
          </a:p>
          <a:p>
            <a:endParaRPr lang="en-US" dirty="0"/>
          </a:p>
          <a:p>
            <a:r>
              <a:rPr lang="en-US" dirty="0"/>
              <a:t>[CLICK]</a:t>
            </a:r>
            <a:br>
              <a:rPr lang="en-US" dirty="0"/>
            </a:br>
            <a:r>
              <a:rPr lang="en-US" dirty="0"/>
              <a:t>However, we hypothesize that this key expectation might be challenged by ongoing DRAM density scaling,</a:t>
            </a:r>
          </a:p>
          <a:p>
            <a:endParaRPr lang="en-US" dirty="0"/>
          </a:p>
          <a:p>
            <a:r>
              <a:rPr lang="en-US" dirty="0"/>
              <a:t>It is because with rapid DRAM scaling and denser cell arrays, even regular DRAM operations become susceptible to interference from neighboring cells</a:t>
            </a:r>
          </a:p>
          <a:p>
            <a:endParaRPr lang="en-US" dirty="0"/>
          </a:p>
          <a:p>
            <a:r>
              <a:rPr lang="en-US" dirty="0"/>
              <a:t>[CLICK]</a:t>
            </a:r>
          </a:p>
          <a:p>
            <a:r>
              <a:rPr lang="en-JP" dirty="0"/>
              <a:t>Therefore,our key reseach question is:</a:t>
            </a:r>
            <a:br>
              <a:rPr lang="en-US" dirty="0"/>
            </a:br>
            <a:r>
              <a:rPr lang="en-US" dirty="0"/>
              <a:t>Does this key expectation of PuD hold on real DRAM chips?</a:t>
            </a:r>
          </a:p>
          <a:p>
            <a:endParaRPr lang="en-US" dirty="0"/>
          </a:p>
          <a:p>
            <a:r>
              <a:rPr lang="en-US" dirty="0"/>
              <a:t>[CLICK]</a:t>
            </a:r>
            <a:br>
              <a:rPr lang="en-US" dirty="0"/>
            </a:br>
            <a:r>
              <a:rPr lang="en-US" dirty="0"/>
              <a:t>The answer is unfortunately, no. </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18</a:t>
            </a:fld>
            <a:endParaRPr lang="tr-TR"/>
          </a:p>
        </p:txBody>
      </p:sp>
    </p:spTree>
    <p:extLst>
      <p:ext uri="{BB962C8B-B14F-4D97-AF65-F5344CB8AC3E}">
        <p14:creationId xmlns:p14="http://schemas.microsoft.com/office/powerpoint/2010/main" val="183627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this work, we are the first to reveal an interference phenomenon that corrupts PuD computations on real DRAM chips, which we call PuDGhost.</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19</a:t>
            </a:fld>
            <a:endParaRPr lang="tr-TR"/>
          </a:p>
        </p:txBody>
      </p:sp>
    </p:spTree>
    <p:extLst>
      <p:ext uri="{BB962C8B-B14F-4D97-AF65-F5344CB8AC3E}">
        <p14:creationId xmlns:p14="http://schemas.microsoft.com/office/powerpoint/2010/main" val="1703514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first source of interference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br>
              <a:rPr lang="en-US"/>
            </a:br>
            <a:r>
              <a:rPr lang="en-US"/>
              <a:t>[CLIKC][CLICK]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data stored in non-activated rows.</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20</a:t>
            </a:fld>
            <a:endParaRPr lang="tr-TR"/>
          </a:p>
        </p:txBody>
      </p:sp>
    </p:spTree>
    <p:extLst>
      <p:ext uri="{BB962C8B-B14F-4D97-AF65-F5344CB8AC3E}">
        <p14:creationId xmlns:p14="http://schemas.microsoft.com/office/powerpoint/2010/main" val="3152599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second source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data stored in other columns that concurrently perform computations under the same SiMRA operation.</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21</a:t>
            </a:fld>
            <a:endParaRPr lang="tr-TR"/>
          </a:p>
        </p:txBody>
      </p:sp>
    </p:spTree>
    <p:extLst>
      <p:ext uri="{BB962C8B-B14F-4D97-AF65-F5344CB8AC3E}">
        <p14:creationId xmlns:p14="http://schemas.microsoft.com/office/powerpoint/2010/main" val="172979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[CLICK]</a:t>
            </a:r>
          </a:p>
          <a:p>
            <a:r>
              <a:rPr lang="en-US"/>
              <a:t>Due to this interference from non-operand data, </a:t>
            </a:r>
          </a:p>
          <a:p>
            <a:r>
              <a:rPr lang="en-US"/>
              <a:t>[CLICK][CLICK]</a:t>
            </a:r>
          </a:p>
          <a:p>
            <a:r>
              <a:rPr lang="en-US"/>
              <a:t>PuD computations can produce erroneous outputs.</a:t>
            </a:r>
          </a:p>
          <a:p>
            <a:r>
              <a:rPr lang="en-US"/>
              <a:t>[CLICK]</a:t>
            </a:r>
          </a:p>
          <a:p>
            <a:endParaRPr lang="en-US"/>
          </a:p>
          <a:p>
            <a:r>
              <a:rPr lang="en-US"/>
              <a:t>(Therefore, PuDGhost violates the ideal picture of PuD computation and threatens the robustness of PuD systems.)</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22</a:t>
            </a:fld>
            <a:endParaRPr lang="tr-TR"/>
          </a:p>
        </p:txBody>
      </p:sp>
    </p:spTree>
    <p:extLst>
      <p:ext uri="{BB962C8B-B14F-4D97-AF65-F5344CB8AC3E}">
        <p14:creationId xmlns:p14="http://schemas.microsoft.com/office/powerpoint/2010/main" val="2351198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Now, let me describe our testing infrastructure for characterizing PuDGhost on real DRAM chips.</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23</a:t>
            </a:fld>
            <a:endParaRPr lang="tr-TR"/>
          </a:p>
        </p:txBody>
      </p:sp>
    </p:spTree>
    <p:extLst>
      <p:ext uri="{BB962C8B-B14F-4D97-AF65-F5344CB8AC3E}">
        <p14:creationId xmlns:p14="http://schemas.microsoft.com/office/powerpoint/2010/main" val="3739905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DRAM Bender (as our testing infrastructure), which provides fine-grained control over DRAM commands, timings, and temperature. </a:t>
            </a:r>
          </a:p>
          <a:p>
            <a:endParaRPr lang="en-US" dirty="0"/>
          </a:p>
          <a:p>
            <a:r>
              <a:rPr lang="en-US" dirty="0"/>
              <a:t>(This allows us to precisely configure SiMRA operations and observe their behavior under controlled conditions.)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24</a:t>
            </a:fld>
            <a:endParaRPr lang="tr-TR"/>
          </a:p>
        </p:txBody>
      </p:sp>
    </p:spTree>
    <p:extLst>
      <p:ext uri="{BB962C8B-B14F-4D97-AF65-F5344CB8AC3E}">
        <p14:creationId xmlns:p14="http://schemas.microsoft.com/office/powerpoint/2010/main" val="16748421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(Our experiments in this work are conducted in our laboratory</a:t>
            </a:r>
          </a:p>
          <a:p>
            <a:r>
              <a:rPr lang="en-US"/>
              <a:t>This laboratory is equipped with dozens of testing machines and FPGA boards, covering a wide variety of DRAM modules. )</a:t>
            </a:r>
          </a:p>
          <a:p>
            <a:endParaRPr lang="en-US"/>
          </a:p>
          <a:p>
            <a:r>
              <a:rPr lang="en-US"/>
              <a:t>Now we test a wide variety of DRAM modules in our laboratory</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25</a:t>
            </a:fld>
            <a:endParaRPr lang="tr-TR"/>
          </a:p>
        </p:txBody>
      </p:sp>
    </p:spTree>
    <p:extLst>
      <p:ext uri="{BB962C8B-B14F-4D97-AF65-F5344CB8AC3E}">
        <p14:creationId xmlns:p14="http://schemas.microsoft.com/office/powerpoint/2010/main" val="4215683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We test 96 DDR4 chips from SK Hynix, covering three different die revision and chip density pairs. </a:t>
            </a:r>
          </a:p>
          <a:p>
            <a:endParaRPr lang="en-US"/>
          </a:p>
          <a:p>
            <a:r>
              <a:rPr lang="en-US"/>
              <a:t>(As prior work reports, only SK Hynix chips among commodity DRAM can perform SiMRA.)</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26</a:t>
            </a:fld>
            <a:endParaRPr lang="tr-TR"/>
          </a:p>
        </p:txBody>
      </p:sp>
    </p:spTree>
    <p:extLst>
      <p:ext uri="{BB962C8B-B14F-4D97-AF65-F5344CB8AC3E}">
        <p14:creationId xmlns:p14="http://schemas.microsoft.com/office/powerpoint/2010/main" val="370014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(In our characterization,) we test SiMRA with 2, 4, 8, 16, and 32 SiMRA rows. </a:t>
            </a:r>
          </a:p>
          <a:p>
            <a:endParaRPr lang="en-US"/>
          </a:p>
          <a:p>
            <a:r>
              <a:rPr lang="en-US"/>
              <a:t>For each bank and each module, we select three subarrays as target subarrays for our experiments.</a:t>
            </a:r>
          </a:p>
          <a:p>
            <a:endParaRPr lang="en-US"/>
          </a:p>
          <a:p>
            <a:endParaRPr lang="en-US"/>
          </a:p>
          <a:p>
            <a:r>
              <a:rPr lang="en-US"/>
              <a:t>[CLICK][CLICK]</a:t>
            </a:r>
          </a:p>
          <a:p>
            <a:r>
              <a:rPr lang="en-US"/>
              <a:t>Now, the question is how to quantify this interference. </a:t>
            </a:r>
          </a:p>
          <a:p>
            <a:endParaRPr lang="en-US"/>
          </a:p>
          <a:p>
            <a:r>
              <a:rPr lang="en-US"/>
              <a:t>[CLICK]</a:t>
            </a:r>
          </a:p>
          <a:p>
            <a:r>
              <a:rPr lang="en-US"/>
              <a:t>Our key approach is to vary data not intended to participate in SiMRA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r>
              <a:rPr lang="en-US"/>
              <a:t>and measure the resulting change in SiMRA outputs.</a:t>
            </a:r>
          </a:p>
        </p:txBody>
      </p:sp>
      <p:sp>
        <p:nvSpPr>
          <p:cNvPr id="4" name="Slide Number Placeholder 3"/>
          <p:cNvSpPr>
            <a:spLocks noGrp="1"/>
          </p:cNvSpPr>
          <p:nvPr>
            <p:ph type="sldNum" sz="quarter" idx="5"/>
          </p:nvPr>
        </p:nvSpPr>
        <p:spPr/>
        <p:txBody>
          <a:bodyPr/>
          <a:lstStyle/>
          <a:p>
            <a:fld id="{2F65BF41-557F-464F-A572-936F8C7D1291}" type="slidenum">
              <a:rPr lang="tr-TR" smtClean="0"/>
              <a:t>27</a:t>
            </a:fld>
            <a:endParaRPr lang="tr-TR"/>
          </a:p>
        </p:txBody>
      </p:sp>
    </p:spTree>
    <p:extLst>
      <p:ext uri="{BB962C8B-B14F-4D97-AF65-F5344CB8AC3E}">
        <p14:creationId xmlns:p14="http://schemas.microsoft.com/office/powerpoint/2010/main" val="2268775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Let us now look at the detailed methodology for interference from non-activated rows.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28</a:t>
            </a:fld>
            <a:endParaRPr lang="tr-TR"/>
          </a:p>
        </p:txBody>
      </p:sp>
    </p:spTree>
    <p:extLst>
      <p:ext uri="{BB962C8B-B14F-4D97-AF65-F5344CB8AC3E}">
        <p14:creationId xmlns:p14="http://schemas.microsoft.com/office/powerpoint/2010/main" val="6027760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[CLICK]</a:t>
            </a:r>
          </a:p>
          <a:p>
            <a:r>
              <a:rPr lang="en-US" dirty="0"/>
              <a:t>Our main metric is p_o1, the fraction of output bits across all columns </a:t>
            </a:r>
          </a:p>
          <a:p>
            <a:r>
              <a:rPr lang="en-US" dirty="0"/>
              <a:t>that equal logic-1 </a:t>
            </a:r>
          </a:p>
          <a:p>
            <a:r>
              <a:rPr lang="en-US" dirty="0"/>
              <a:t>when SiMRA is executed with random inputs.</a:t>
            </a:r>
          </a:p>
          <a:p>
            <a:endParaRPr lang="en-US" dirty="0"/>
          </a:p>
          <a:p>
            <a:r>
              <a:rPr lang="en-US" dirty="0"/>
              <a:t>[CLICK]</a:t>
            </a:r>
          </a:p>
          <a:p>
            <a:r>
              <a:rPr lang="en-US" dirty="0"/>
              <a:t> We define controlled cells as cells whose data pattern is intentionally varied to observe how SiMRA outputs change.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varying the data in these cells, we quantify how these controlled cells affect SiMRA outputs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br>
              <a:rPr lang="en-US" dirty="0"/>
            </a:b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identify which non-activated rows affect SiMRA outputs,</a:t>
            </a:r>
          </a:p>
          <a:p>
            <a:r>
              <a:rPr lang="en-US" dirty="0"/>
              <a:t>we compare four configurations </a:t>
            </a:r>
          </a:p>
          <a:p>
            <a:endParaRPr lang="en-US" dirty="0"/>
          </a:p>
          <a:p>
            <a:r>
              <a:rPr lang="en-US" dirty="0"/>
              <a:t>(that differ in which rows are designated as controlled cells.)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29</a:t>
            </a:fld>
            <a:endParaRPr lang="tr-TR"/>
          </a:p>
        </p:txBody>
      </p:sp>
    </p:spTree>
    <p:extLst>
      <p:ext uri="{BB962C8B-B14F-4D97-AF65-F5344CB8AC3E}">
        <p14:creationId xmlns:p14="http://schemas.microsoft.com/office/powerpoint/2010/main" val="2838729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In this figure, </a:t>
            </a:r>
          </a:p>
          <a:p>
            <a:r>
              <a:rPr lang="en-US"/>
              <a:t>[CLICK]</a:t>
            </a:r>
          </a:p>
          <a:p>
            <a:r>
              <a:rPr lang="en-US"/>
              <a:t>the cell array represents the target subarray, </a:t>
            </a:r>
          </a:p>
          <a:p>
            <a:r>
              <a:rPr lang="en-US"/>
              <a:t>[CLICK]</a:t>
            </a:r>
          </a:p>
          <a:p>
            <a:r>
              <a:rPr lang="en-US"/>
              <a:t>the red bands represent the SiMRA rows, </a:t>
            </a:r>
          </a:p>
          <a:p>
            <a:r>
              <a:rPr lang="en-US"/>
              <a:t>[CLICK]</a:t>
            </a:r>
          </a:p>
          <a:p>
            <a:r>
              <a:rPr lang="en-US"/>
              <a:t>and the blue bands represent non-activated rows that are physically adjacent to the SiMRA rows.</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30</a:t>
            </a:fld>
            <a:endParaRPr lang="tr-TR"/>
          </a:p>
        </p:txBody>
      </p:sp>
    </p:spTree>
    <p:extLst>
      <p:ext uri="{BB962C8B-B14F-4D97-AF65-F5344CB8AC3E}">
        <p14:creationId xmlns:p14="http://schemas.microsoft.com/office/powerpoint/2010/main" val="1118030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Among the cells, </a:t>
            </a:r>
          </a:p>
          <a:p>
            <a:r>
              <a:rPr lang="en-US"/>
              <a:t>[CLICK]</a:t>
            </a:r>
          </a:p>
          <a:p>
            <a:r>
              <a:rPr lang="en-US"/>
              <a:t>gray ones indicate that they are initialized with fully random data,</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r>
              <a:rPr lang="en-US"/>
              <a:t> while purple ones represent controlled cells, whose data pattern we intentionally vary</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31</a:t>
            </a:fld>
            <a:endParaRPr lang="tr-TR"/>
          </a:p>
        </p:txBody>
      </p:sp>
    </p:spTree>
    <p:extLst>
      <p:ext uri="{BB962C8B-B14F-4D97-AF65-F5344CB8AC3E}">
        <p14:creationId xmlns:p14="http://schemas.microsoft.com/office/powerpoint/2010/main" val="39855741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[CLICK]</a:t>
            </a:r>
          </a:p>
          <a:p>
            <a:r>
              <a:rPr lang="en-US"/>
              <a:t>For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our baseline, Configuration 1 Base, fills all rows with fully random data with no controlled cells. </a:t>
            </a:r>
          </a:p>
          <a:p>
            <a:endParaRPr lang="en-US"/>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32</a:t>
            </a:fld>
            <a:endParaRPr lang="tr-TR"/>
          </a:p>
        </p:txBody>
      </p:sp>
    </p:spTree>
    <p:extLst>
      <p:ext uri="{BB962C8B-B14F-4D97-AF65-F5344CB8AC3E}">
        <p14:creationId xmlns:p14="http://schemas.microsoft.com/office/powerpoint/2010/main" val="5516888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JP" dirty="0"/>
              <a:t>[CLICK]</a:t>
            </a:r>
          </a:p>
          <a:p>
            <a:r>
              <a:rPr lang="en-JP" dirty="0"/>
              <a:t>On the other hand, </a:t>
            </a:r>
            <a:r>
              <a:rPr lang="en-US" dirty="0"/>
              <a:t>configuration 2 designates all rows except the SiMRA rows </a:t>
            </a:r>
          </a:p>
          <a:p>
            <a:r>
              <a:rPr lang="en-US" dirty="0"/>
              <a:t>as controlled rows.</a:t>
            </a: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33</a:t>
            </a:fld>
            <a:endParaRPr lang="tr-TR"/>
          </a:p>
        </p:txBody>
      </p:sp>
    </p:spTree>
    <p:extLst>
      <p:ext uri="{BB962C8B-B14F-4D97-AF65-F5344CB8AC3E}">
        <p14:creationId xmlns:p14="http://schemas.microsoft.com/office/powerpoint/2010/main" val="3317719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[CLICK]</a:t>
            </a:r>
          </a:p>
          <a:p>
            <a:r>
              <a:rPr lang="en-US" dirty="0"/>
              <a:t>Configuration 3 designates all non-activated adjacent rows </a:t>
            </a:r>
          </a:p>
          <a:p>
            <a:r>
              <a:rPr lang="en-US" dirty="0"/>
              <a:t>(as controlled rows.)</a:t>
            </a: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34</a:t>
            </a:fld>
            <a:endParaRPr lang="tr-TR"/>
          </a:p>
        </p:txBody>
      </p:sp>
    </p:spTree>
    <p:extLst>
      <p:ext uri="{BB962C8B-B14F-4D97-AF65-F5344CB8AC3E}">
        <p14:creationId xmlns:p14="http://schemas.microsoft.com/office/powerpoint/2010/main" val="2492157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[CLICK]</a:t>
            </a:r>
          </a:p>
          <a:p>
            <a:r>
              <a:rPr lang="en-US" dirty="0"/>
              <a:t>Configuration 4  designates all rows </a:t>
            </a:r>
          </a:p>
          <a:p>
            <a:r>
              <a:rPr lang="en-US" dirty="0"/>
              <a:t>except the SiMRA rows </a:t>
            </a:r>
          </a:p>
          <a:p>
            <a:r>
              <a:rPr lang="en-US" dirty="0"/>
              <a:t>and the adjacent rows </a:t>
            </a:r>
          </a:p>
          <a:p>
            <a:r>
              <a:rPr lang="en-US" dirty="0"/>
              <a:t>(as controlled rows.)</a:t>
            </a: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35</a:t>
            </a:fld>
            <a:endParaRPr lang="tr-TR"/>
          </a:p>
        </p:txBody>
      </p:sp>
    </p:spTree>
    <p:extLst>
      <p:ext uri="{BB962C8B-B14F-4D97-AF65-F5344CB8AC3E}">
        <p14:creationId xmlns:p14="http://schemas.microsoft.com/office/powerpoint/2010/main" val="706682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Here are the results on real DRAM chips.</a:t>
            </a:r>
          </a:p>
          <a:p>
            <a:br>
              <a:rPr lang="en-US" dirty="0"/>
            </a:br>
            <a:r>
              <a:rPr lang="en-US" dirty="0"/>
              <a:t>First, let us look at the results when all controlled cells store  all zeros.</a:t>
            </a:r>
          </a:p>
          <a:p>
            <a:endParaRPr lang="en-JP" dirty="0"/>
          </a:p>
          <a:p>
            <a:r>
              <a:rPr lang="en-US" dirty="0"/>
              <a:t>For clarity, we show the results of the 16-row SiMRA case.</a:t>
            </a:r>
          </a:p>
          <a:p>
            <a:endParaRPr lang="en-US" dirty="0"/>
          </a:p>
          <a:p>
            <a:r>
              <a:rPr lang="en-JP" dirty="0"/>
              <a:t>[CLICK]</a:t>
            </a:r>
          </a:p>
          <a:p>
            <a:r>
              <a:rPr lang="en-US" dirty="0"/>
              <a:t>The y-axis shows p_o1 under each configuration, normalized to the Base p_o1. </a:t>
            </a:r>
          </a:p>
          <a:p>
            <a:endParaRPr lang="en-US" dirty="0"/>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Recall that p_o1 is the fraction of output bits that equal logic-1</a:t>
            </a:r>
            <a:endParaRPr lang="en-JP" dirty="0"/>
          </a:p>
          <a:p>
            <a:endParaRPr lang="en-US" dirty="0"/>
          </a:p>
          <a:p>
            <a:endParaRPr lang="en-US" dirty="0"/>
          </a:p>
          <a:p>
            <a:r>
              <a:rPr lang="en-US" dirty="0"/>
              <a:t>A normalized p_o1 of 1.0 means no change from the baseline and </a:t>
            </a:r>
          </a:p>
          <a:p>
            <a:r>
              <a:rPr lang="en-US" dirty="0"/>
              <a:t>Higher normalized p_o1 means SiMRA outputs contain more logic-1</a:t>
            </a:r>
          </a:p>
          <a:p>
            <a:endParaRPr lang="en-JP" dirty="0"/>
          </a:p>
          <a:p>
            <a:r>
              <a:rPr lang="en-JP"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x-axis shows the three different non-baseline configurations.</a:t>
            </a:r>
          </a:p>
          <a:p>
            <a:br>
              <a:rPr lang="en-JP" dirty="0"/>
            </a:b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36</a:t>
            </a:fld>
            <a:endParaRPr lang="tr-TR"/>
          </a:p>
        </p:txBody>
      </p:sp>
    </p:spTree>
    <p:extLst>
      <p:ext uri="{BB962C8B-B14F-4D97-AF65-F5344CB8AC3E}">
        <p14:creationId xmlns:p14="http://schemas.microsoft.com/office/powerpoint/2010/main" val="3025146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[CLICK]</a:t>
            </a:r>
          </a:p>
          <a:p>
            <a:r>
              <a:rPr lang="en-US" dirty="0"/>
              <a:t>[CLICK]</a:t>
            </a:r>
          </a:p>
          <a:p>
            <a:r>
              <a:rPr lang="en-US" dirty="0"/>
              <a:t>Among them, we observe significant deviation from the baseline in two configurations: Configurations 2 and 3. </a:t>
            </a:r>
          </a:p>
          <a:p>
            <a:endParaRPr lang="en-US" dirty="0"/>
          </a:p>
          <a:p>
            <a:r>
              <a:rPr lang="en-US" dirty="0"/>
              <a:t>[CLICK]</a:t>
            </a:r>
          </a:p>
          <a:p>
            <a:r>
              <a:rPr lang="en-US" dirty="0"/>
              <a:t>In these two configurations, </a:t>
            </a:r>
          </a:p>
          <a:p>
            <a:r>
              <a:rPr lang="en-US" dirty="0"/>
              <a:t>[CLICK]</a:t>
            </a:r>
          </a:p>
          <a:p>
            <a:r>
              <a:rPr lang="en-US" dirty="0"/>
              <a:t>p_o1 decreases by 2% on average from the baseline. </a:t>
            </a:r>
          </a:p>
          <a:p>
            <a:endParaRPr lang="en-US" dirty="0"/>
          </a:p>
          <a:p>
            <a:r>
              <a:rPr lang="en-US" dirty="0"/>
              <a:t>[CLICK]</a:t>
            </a:r>
          </a:p>
          <a:p>
            <a:r>
              <a:rPr lang="en-US" dirty="0"/>
              <a:t>Our key observation is that non-activated rows bias SiMRA outputs toward logic-0 when the rows store logic-0, by 2% on average and up to 10%.</a:t>
            </a: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37</a:t>
            </a:fld>
            <a:endParaRPr lang="tr-TR"/>
          </a:p>
        </p:txBody>
      </p:sp>
    </p:spTree>
    <p:extLst>
      <p:ext uri="{BB962C8B-B14F-4D97-AF65-F5344CB8AC3E}">
        <p14:creationId xmlns:p14="http://schemas.microsoft.com/office/powerpoint/2010/main" val="889496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On the other hand,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[CLIOCK]</a:t>
            </a:r>
          </a:p>
          <a:p>
            <a:r>
              <a:rPr lang="en-US" dirty="0"/>
              <a:t>the remaining one configuration,</a:t>
            </a:r>
            <a:r>
              <a:rPr lang="ja-JP" altLang="en-US"/>
              <a:t> </a:t>
            </a:r>
            <a:r>
              <a:rPr lang="en-US" altLang="ja-JP" dirty="0"/>
              <a:t>Configuration 4</a:t>
            </a:r>
            <a:r>
              <a:rPr lang="en-US" dirty="0"/>
              <a:t>, shows no significant deviation from the baseline. </a:t>
            </a:r>
          </a:p>
          <a:p>
            <a:endParaRPr lang="en-US" dirty="0"/>
          </a:p>
          <a:p>
            <a:r>
              <a:rPr lang="en-US" dirty="0"/>
              <a:t>[CLICK]</a:t>
            </a:r>
          </a:p>
          <a:p>
            <a:endParaRPr lang="en-US" dirty="0"/>
          </a:p>
          <a:p>
            <a:r>
              <a:rPr lang="en-US" dirty="0"/>
              <a:t>Notably, only in this configuration, controlled cells do not include the non-activated adjacent rows.</a:t>
            </a:r>
            <a:endParaRPr lang="en-JP" dirty="0"/>
          </a:p>
          <a:p>
            <a:endParaRPr lang="en-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indicates another key observation that interference from non-activated rows is highly localized to physically adjacent rows.</a:t>
            </a:r>
            <a:endParaRPr lang="en-JP" dirty="0"/>
          </a:p>
          <a:p>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38</a:t>
            </a:fld>
            <a:endParaRPr lang="tr-TR"/>
          </a:p>
        </p:txBody>
      </p:sp>
    </p:spTree>
    <p:extLst>
      <p:ext uri="{BB962C8B-B14F-4D97-AF65-F5344CB8AC3E}">
        <p14:creationId xmlns:p14="http://schemas.microsoft.com/office/powerpoint/2010/main" val="24375659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Now let us look at the results when all controlled cells store ones. </a:t>
            </a:r>
          </a:p>
          <a:p>
            <a:endParaRPr lang="en-US" dirty="0"/>
          </a:p>
          <a:p>
            <a:r>
              <a:rPr lang="en-US" dirty="0"/>
              <a:t>We observe exactly the opposite effect.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Again, only Configurations 2 and 3 show significant deviation from the baseline,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with p_o1 increasing by 2% on average. </a:t>
            </a:r>
          </a:p>
          <a:p>
            <a:endParaRPr lang="en-US" dirty="0"/>
          </a:p>
          <a:p>
            <a:endParaRPr lang="en-US" dirty="0"/>
          </a:p>
          <a:p>
            <a:r>
              <a:rPr lang="en-US" dirty="0"/>
              <a:t>[CLICK]</a:t>
            </a:r>
          </a:p>
          <a:p>
            <a:r>
              <a:rPr lang="en-US" dirty="0"/>
              <a:t>Our key observation is that non-activated rows bias SiMRA outputs toward logic-1 when the rows store logic-1, </a:t>
            </a:r>
          </a:p>
          <a:p>
            <a:r>
              <a:rPr lang="en-US" dirty="0"/>
              <a:t>(by 2% on average and up to 10%.)</a:t>
            </a: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39</a:t>
            </a:fld>
            <a:endParaRPr lang="tr-TR"/>
          </a:p>
        </p:txBody>
      </p:sp>
    </p:spTree>
    <p:extLst>
      <p:ext uri="{BB962C8B-B14F-4D97-AF65-F5344CB8AC3E}">
        <p14:creationId xmlns:p14="http://schemas.microsoft.com/office/powerpoint/2010/main" val="29504239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So</a:t>
            </a:r>
            <a:r>
              <a:rPr lang="en-US" altLang="ja-JP"/>
              <a:t>, in summary, </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our key takeaway is: non-activated adjacent rows bias SiMRA outputs toward logic-0 when the rows store logic-0, and toward logic-1 when the rows store logic-1.</a:t>
            </a:r>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40</a:t>
            </a:fld>
            <a:endParaRPr lang="tr-TR"/>
          </a:p>
        </p:txBody>
      </p:sp>
    </p:spTree>
    <p:extLst>
      <p:ext uri="{BB962C8B-B14F-4D97-AF65-F5344CB8AC3E}">
        <p14:creationId xmlns:p14="http://schemas.microsoft.com/office/powerpoint/2010/main" val="4647079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JP" dirty="0"/>
              <a:t>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JP" sz="1200" dirty="0">
                <a:solidFill>
                  <a:srgbClr val="FFAE3C"/>
                </a:solidFill>
              </a:rPr>
              <a:t>[CLICK][CLICK]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JP" sz="1200" dirty="0">
                <a:solidFill>
                  <a:srgbClr val="FFAE3C"/>
                </a:solidFill>
              </a:rPr>
              <a:t>we consistently observe the similar trend across all tested SiMRA row count</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41</a:t>
            </a:fld>
            <a:endParaRPr lang="tr-TR"/>
          </a:p>
        </p:txBody>
      </p:sp>
    </p:spTree>
    <p:extLst>
      <p:ext uri="{BB962C8B-B14F-4D97-AF65-F5344CB8AC3E}">
        <p14:creationId xmlns:p14="http://schemas.microsoft.com/office/powerpoint/2010/main" val="17929586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Next, let us look at the second source of PuDGhost: interference from columns that concurrently perform computations</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42</a:t>
            </a:fld>
            <a:endParaRPr lang="tr-TR"/>
          </a:p>
        </p:txBody>
      </p:sp>
    </p:spTree>
    <p:extLst>
      <p:ext uri="{BB962C8B-B14F-4D97-AF65-F5344CB8AC3E}">
        <p14:creationId xmlns:p14="http://schemas.microsoft.com/office/powerpoint/2010/main" val="2575664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(To investigate this), we change the experimental setup as follows</a:t>
            </a:r>
          </a:p>
          <a:p>
            <a:endParaRPr lang="en-US" dirty="0"/>
          </a:p>
          <a:p>
            <a:r>
              <a:rPr lang="en-US" dirty="0"/>
              <a:t>[CLICK]</a:t>
            </a:r>
            <a:br>
              <a:rPr lang="en-US" dirty="0"/>
            </a:br>
            <a:r>
              <a:rPr lang="en-US" dirty="0"/>
              <a:t>We randomly select one-eighth of all columns as target columns, </a:t>
            </a:r>
          </a:p>
          <a:p>
            <a:r>
              <a:rPr lang="en-US" dirty="0"/>
              <a:t>[CLICK]</a:t>
            </a:r>
          </a:p>
          <a:p>
            <a:r>
              <a:rPr lang="en-US" dirty="0"/>
              <a:t>and the activated cells in the remaining columns serve as controlled cells. </a:t>
            </a:r>
          </a:p>
          <a:p>
            <a:endParaRPr lang="en-US" dirty="0"/>
          </a:p>
          <a:p>
            <a:r>
              <a:rPr lang="en-US" dirty="0"/>
              <a:t>We quantify how the data in these controlled cells affects the SiMRA outputs of the target columns. </a:t>
            </a:r>
          </a:p>
          <a:p>
            <a:endParaRPr lang="en-US" dirty="0"/>
          </a:p>
          <a:p>
            <a:endParaRPr lang="en-US" dirty="0"/>
          </a:p>
          <a:p>
            <a:r>
              <a:rPr lang="en-US" dirty="0"/>
              <a:t>[CLICK]</a:t>
            </a:r>
          </a:p>
          <a:p>
            <a:r>
              <a:rPr lang="en-US" dirty="0"/>
              <a:t>Our main metric, p_o1, is the fraction of SiMRA output bits across target columns that equal logic-1.</a:t>
            </a:r>
          </a:p>
          <a:p>
            <a:r>
              <a:rPr lang="en-US" dirty="0"/>
              <a:t>[CLICK]</a:t>
            </a:r>
            <a:br>
              <a:rPr lang="en-US" dirty="0"/>
            </a:br>
            <a:r>
              <a:rPr lang="en-US" dirty="0"/>
              <a:t>We sweep the fraction of logic-1 in controlled cells across five values: from 0.0 to 1.0.</a:t>
            </a:r>
          </a:p>
          <a:p>
            <a:r>
              <a:rPr lang="en-US" dirty="0"/>
              <a:t>[CLICK]</a:t>
            </a:r>
            <a:br>
              <a:rPr lang="en-US" dirty="0"/>
            </a:br>
            <a:r>
              <a:rPr lang="en-US" dirty="0"/>
              <a:t>We use the fraction of 0.5 as the baseline, where controlled cells store fully random data.</a:t>
            </a:r>
          </a:p>
          <a:p>
            <a:endParaRPr lang="en-JP" dirty="0"/>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43</a:t>
            </a:fld>
            <a:endParaRPr lang="tr-TR"/>
          </a:p>
        </p:txBody>
      </p:sp>
    </p:spTree>
    <p:extLst>
      <p:ext uri="{BB962C8B-B14F-4D97-AF65-F5344CB8AC3E}">
        <p14:creationId xmlns:p14="http://schemas.microsoft.com/office/powerpoint/2010/main" val="4034601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Here are the results on real DRAM chips</a:t>
            </a:r>
          </a:p>
          <a:p>
            <a:r>
              <a:rPr lang="en-US" dirty="0"/>
              <a:t>[CLICK]</a:t>
            </a:r>
            <a:br>
              <a:rPr lang="en-US" dirty="0"/>
            </a:br>
            <a:r>
              <a:rPr lang="en-US" dirty="0"/>
              <a:t>The y-axis shows p_o1 normalized to the baseline. </a:t>
            </a:r>
          </a:p>
          <a:p>
            <a:r>
              <a:rPr lang="en-US" dirty="0"/>
              <a:t>[CLICK]</a:t>
            </a:r>
          </a:p>
          <a:p>
            <a:r>
              <a:rPr lang="en-US" dirty="0"/>
              <a:t>Recall that p_o1 is the fraction of SiMRA output bits across target columns </a:t>
            </a:r>
          </a:p>
          <a:p>
            <a:r>
              <a:rPr lang="en-US" dirty="0"/>
              <a:t>that equal logic-1. </a:t>
            </a:r>
          </a:p>
          <a:p>
            <a:endParaRPr lang="en-US" dirty="0"/>
          </a:p>
          <a:p>
            <a:r>
              <a:rPr lang="en-US" dirty="0"/>
              <a:t>Higher values mean SiMRA outputs contain more logic-1.</a:t>
            </a:r>
          </a:p>
          <a:p>
            <a:endParaRPr lang="en-US" dirty="0"/>
          </a:p>
          <a:p>
            <a:r>
              <a:rPr lang="en-US" dirty="0"/>
              <a:t>[CLICK]</a:t>
            </a:r>
            <a:br>
              <a:rPr lang="en-US" dirty="0"/>
            </a:br>
            <a:r>
              <a:rPr lang="en-US" dirty="0"/>
              <a:t>The x-axis shows the fraction of logic-1 in controlled cells: 0.0, 0.25, 0.75, and 1.0.</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44</a:t>
            </a:fld>
            <a:endParaRPr lang="tr-TR"/>
          </a:p>
        </p:txBody>
      </p:sp>
    </p:spTree>
    <p:extLst>
      <p:ext uri="{BB962C8B-B14F-4D97-AF65-F5344CB8AC3E}">
        <p14:creationId xmlns:p14="http://schemas.microsoft.com/office/powerpoint/2010/main" val="21386628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Looking at the results, </a:t>
            </a:r>
          </a:p>
          <a:p>
            <a:r>
              <a:rPr lang="en-US" dirty="0"/>
              <a:t>[CLICK]</a:t>
            </a:r>
          </a:p>
          <a:p>
            <a:r>
              <a:rPr lang="en-US" dirty="0"/>
              <a:t>The normalized p_o1 exhibits an inverted-U pattern, showing non-monotonic behavior as the fraction of logic-1 in controlled cells increases.</a:t>
            </a:r>
          </a:p>
          <a:p>
            <a:endParaRPr lang="en-US"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45</a:t>
            </a:fld>
            <a:endParaRPr lang="tr-TR"/>
          </a:p>
        </p:txBody>
      </p:sp>
    </p:spTree>
    <p:extLst>
      <p:ext uri="{BB962C8B-B14F-4D97-AF65-F5344CB8AC3E}">
        <p14:creationId xmlns:p14="http://schemas.microsoft.com/office/powerpoint/2010/main" val="141941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[CLICK]</a:t>
            </a:r>
          </a:p>
          <a:p>
            <a:r>
              <a:rPr lang="en-US"/>
              <a:t>Our key observation is that columns that concurrently perform computations affect SiMRA output by 6% on average and up to 48%.</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46</a:t>
            </a:fld>
            <a:endParaRPr lang="tr-TR"/>
          </a:p>
        </p:txBody>
      </p:sp>
    </p:spTree>
    <p:extLst>
      <p:ext uri="{BB962C8B-B14F-4D97-AF65-F5344CB8AC3E}">
        <p14:creationId xmlns:p14="http://schemas.microsoft.com/office/powerpoint/2010/main" val="2657762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considering that adjacent-row interference is around 2% on average,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Our key takeaway is: concurrently computing columns more strongly affect SiMRA outputs than adjacent rows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47</a:t>
            </a:fld>
            <a:endParaRPr lang="tr-TR"/>
          </a:p>
        </p:txBody>
      </p:sp>
    </p:spTree>
    <p:extLst>
      <p:ext uri="{BB962C8B-B14F-4D97-AF65-F5344CB8AC3E}">
        <p14:creationId xmlns:p14="http://schemas.microsoft.com/office/powerpoint/2010/main" val="1178306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JP" sz="1200" dirty="0">
                <a:solidFill>
                  <a:srgbClr val="FFAE3C"/>
                </a:solidFill>
              </a:rPr>
              <a:t>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JP" sz="1200" dirty="0">
                <a:solidFill>
                  <a:srgbClr val="FFAE3C"/>
                </a:solidFill>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JP" sz="1200" dirty="0">
                <a:solidFill>
                  <a:srgbClr val="FFAE3C"/>
                </a:solidFill>
              </a:rPr>
              <a:t>We consistently observe the substantial interference across all tested SiMRA row counts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48</a:t>
            </a:fld>
            <a:endParaRPr lang="tr-TR"/>
          </a:p>
        </p:txBody>
      </p:sp>
    </p:spTree>
    <p:extLst>
      <p:ext uri="{BB962C8B-B14F-4D97-AF65-F5344CB8AC3E}">
        <p14:creationId xmlns:p14="http://schemas.microsoft.com/office/powerpoint/2010/main" val="11749773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Now let me move on to mitigating PuDGhost.</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49</a:t>
            </a:fld>
            <a:endParaRPr lang="tr-TR"/>
          </a:p>
        </p:txBody>
      </p:sp>
    </p:spTree>
    <p:extLst>
      <p:ext uri="{BB962C8B-B14F-4D97-AF65-F5344CB8AC3E}">
        <p14:creationId xmlns:p14="http://schemas.microsoft.com/office/powerpoint/2010/main" val="24303251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[CLICK]</a:t>
            </a:r>
          </a:p>
          <a:p>
            <a:r>
              <a:rPr lang="en-US"/>
              <a:t>Our results show that PuDGhost violates a key expectation of PuD: (that each column's computation should depend solely on its own operand data.)</a:t>
            </a:r>
          </a:p>
          <a:p>
            <a:endParaRPr lang="en-US"/>
          </a:p>
          <a:p>
            <a:r>
              <a:rPr lang="en-US"/>
              <a:t>[CLICK]</a:t>
            </a:r>
          </a:p>
          <a:p>
            <a:r>
              <a:rPr lang="en-US"/>
              <a:t>[CLICK]</a:t>
            </a:r>
            <a:br>
              <a:rPr lang="en-US"/>
            </a:br>
            <a:r>
              <a:rPr lang="en-US"/>
              <a:t>A key challenge here is that PuDGhost-induced interference is dynamic. </a:t>
            </a:r>
          </a:p>
          <a:p>
            <a:endParaRPr lang="en-US"/>
          </a:p>
          <a:p>
            <a:r>
              <a:rPr lang="en-US"/>
              <a:t>Namely, Non-operand data, can change during execution.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r>
              <a:rPr lang="en-US"/>
              <a:t>This means that columns that appear reliable under one non-operand data configuration </a:t>
            </a:r>
          </a:p>
          <a:p>
            <a:r>
              <a:rPr lang="en-US"/>
              <a:t>may later produce errors under another.</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50</a:t>
            </a:fld>
            <a:endParaRPr lang="tr-TR"/>
          </a:p>
        </p:txBody>
      </p:sp>
    </p:spTree>
    <p:extLst>
      <p:ext uri="{BB962C8B-B14F-4D97-AF65-F5344CB8AC3E}">
        <p14:creationId xmlns:p14="http://schemas.microsoft.com/office/powerpoint/2010/main" val="530010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To understand and quantify the impact of this challenge, let us consider </a:t>
            </a:r>
          </a:p>
          <a:p>
            <a:r>
              <a:rPr lang="en-US" dirty="0"/>
              <a:t>column screening, a fundamental approach to handling PuD computation errors.</a:t>
            </a:r>
          </a:p>
          <a:p>
            <a:endParaRPr lang="en-US" dirty="0"/>
          </a:p>
          <a:p>
            <a:r>
              <a:rPr lang="en-US" dirty="0"/>
              <a:t>[CLICK]</a:t>
            </a:r>
          </a:p>
          <a:p>
            <a:r>
              <a:rPr lang="en-US" dirty="0"/>
              <a:t> Column screening identifies reliable columns through post-manufacturing testing </a:t>
            </a:r>
          </a:p>
          <a:p>
            <a:r>
              <a:rPr lang="en-US" dirty="0"/>
              <a:t>with large sets of random inputs, </a:t>
            </a:r>
          </a:p>
          <a:p>
            <a:endParaRPr lang="en-US" dirty="0"/>
          </a:p>
          <a:p>
            <a:r>
              <a:rPr lang="en-US" dirty="0"/>
              <a:t>[CLICK]</a:t>
            </a:r>
          </a:p>
          <a:p>
            <a:r>
              <a:rPr lang="en-US" dirty="0"/>
              <a:t>and only identified reliable columns are used during execution</a:t>
            </a:r>
            <a:r>
              <a:rPr lang="en-US" altLang="ja-JP" dirty="0"/>
              <a:t>, </a:t>
            </a:r>
          </a:p>
          <a:p>
            <a:endParaRPr lang="en-US" altLang="ja-JP" dirty="0"/>
          </a:p>
          <a:p>
            <a:r>
              <a:rPr lang="en-US" altLang="ja-JP" dirty="0"/>
              <a:t>(or </a:t>
            </a:r>
            <a:r>
              <a:rPr lang="en-US" dirty="0"/>
              <a:t>only modules where all columns qualify as reliable are selected.)</a:t>
            </a:r>
          </a:p>
          <a:p>
            <a:endParaRPr lang="en-US" dirty="0"/>
          </a:p>
          <a:p>
            <a:r>
              <a:rPr lang="en-US" dirty="0"/>
              <a:t>[CLICK]</a:t>
            </a:r>
          </a:p>
          <a:p>
            <a:r>
              <a:rPr lang="en-US" dirty="0"/>
              <a:t>[CLICK]</a:t>
            </a:r>
            <a:br>
              <a:rPr lang="en-US" dirty="0"/>
            </a:br>
            <a:r>
              <a:rPr lang="en-US" dirty="0"/>
              <a:t>However, screening that does not account for PuDGhost can fail. </a:t>
            </a:r>
          </a:p>
          <a:p>
            <a:endParaRPr lang="en-US" dirty="0"/>
          </a:p>
          <a:p>
            <a:r>
              <a:rPr lang="en-US" dirty="0"/>
              <a:t>(Interference from other columns can be addressed </a:t>
            </a:r>
          </a:p>
          <a:p>
            <a:r>
              <a:rPr lang="en-US" dirty="0"/>
              <a:t>by screening with sufficiently large random input sets. )</a:t>
            </a:r>
          </a:p>
          <a:p>
            <a:endParaRPr lang="en-US" dirty="0"/>
          </a:p>
          <a:p>
            <a:r>
              <a:rPr lang="en-US" dirty="0"/>
              <a:t>This is because, in PuDGhost-unaware systems, columns labeled as reliable during screening can later produce errors due to unpredictable interference from dynamic non-operand data</a:t>
            </a:r>
          </a:p>
          <a:p>
            <a:endParaRPr lang="en-US" dirty="0"/>
          </a:p>
          <a:p>
            <a:endParaRPr lang="en-US" dirty="0"/>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However, adjacent-row data during screening may not reflect the actual adjacent-row data during execution.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(As a result, columns labeled as reliable during screening can later produce errors.)</a:t>
            </a:r>
          </a:p>
          <a:p>
            <a:endParaRPr lang="en-US" dirty="0"/>
          </a:p>
          <a:p>
            <a:endParaRPr lang="en-US" dirty="0"/>
          </a:p>
          <a:p>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51</a:t>
            </a:fld>
            <a:endParaRPr lang="tr-TR"/>
          </a:p>
        </p:txBody>
      </p:sp>
    </p:spTree>
    <p:extLst>
      <p:ext uri="{BB962C8B-B14F-4D97-AF65-F5344CB8AC3E}">
        <p14:creationId xmlns:p14="http://schemas.microsoft.com/office/powerpoint/2010/main" val="21907979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illustrate the risk of a naive column screening under PuDGhost.</a:t>
            </a:r>
          </a:p>
          <a:p>
            <a:endParaRPr lang="en-US"/>
          </a:p>
          <a:p>
            <a:r>
              <a:rPr lang="en-US"/>
              <a:t>[CLICK]</a:t>
            </a:r>
          </a:p>
          <a:p>
            <a:r>
              <a:rPr lang="en-JP"/>
              <a:t>In this figure, the read band represents SiMRA Rows, </a:t>
            </a:r>
          </a:p>
          <a:p>
            <a:endParaRPr lang="en-JP"/>
          </a:p>
          <a:p>
            <a:r>
              <a:rPr lang="en-JP"/>
              <a:t>[CLICK]</a:t>
            </a:r>
            <a:br>
              <a:rPr lang="en-JP"/>
            </a:br>
            <a:r>
              <a:rPr lang="en-JP"/>
              <a:t>and the blue band represents non-activated adjacent rows</a:t>
            </a:r>
          </a:p>
          <a:p>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52</a:t>
            </a:fld>
            <a:endParaRPr lang="tr-TR"/>
          </a:p>
        </p:txBody>
      </p:sp>
    </p:spTree>
    <p:extLst>
      <p:ext uri="{BB962C8B-B14F-4D97-AF65-F5344CB8AC3E}">
        <p14:creationId xmlns:p14="http://schemas.microsoft.com/office/powerpoint/2010/main" val="32923975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Stage 1, we perform column screening with large random inputs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 identify reliable columns. </a:t>
            </a:r>
            <a:endParaRPr lang="en-JP"/>
          </a:p>
          <a:p>
            <a:pPr marL="0" marR="0" lvl="0" indent="0" algn="l" defTabSz="914400" rtl="0" eaLnBrk="1" fontAlgn="auto" latinLnBrk="0" hangingPunct="1">
              <a:lnSpc>
                <a:spcPct val="100000"/>
              </a:lnSpc>
              <a:spcBef>
                <a:spcPts val="0"/>
              </a:spcBef>
              <a:spcAft>
                <a:spcPts val="0"/>
              </a:spcAft>
              <a:buClrTx/>
              <a:buSzTx/>
              <a:buFontTx/>
              <a:buNone/>
              <a:tabLst/>
              <a:defRPr/>
            </a:pPr>
            <a:endParaRPr lang="en-JP"/>
          </a:p>
          <a:p>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53</a:t>
            </a:fld>
            <a:endParaRPr lang="tr-TR"/>
          </a:p>
        </p:txBody>
      </p:sp>
    </p:spTree>
    <p:extLst>
      <p:ext uri="{BB962C8B-B14F-4D97-AF65-F5344CB8AC3E}">
        <p14:creationId xmlns:p14="http://schemas.microsoft.com/office/powerpoint/2010/main" val="11810678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Stage 2, </a:t>
            </a:r>
          </a:p>
          <a:p>
            <a:r>
              <a:rPr lang="en-US"/>
              <a:t>[CLICK]</a:t>
            </a:r>
          </a:p>
          <a:p>
            <a:r>
              <a:rPr lang="en-US"/>
              <a:t>we execute the application using only these reliable columns. </a:t>
            </a:r>
            <a:endParaRPr lang="en-JP"/>
          </a:p>
          <a:p>
            <a:endParaRPr lang="en-JP"/>
          </a:p>
          <a:p>
            <a:r>
              <a:rPr lang="en-JP"/>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However, in a PuDGhost-unaware system, the adjacent-row data can differ between screening and execution. </a:t>
            </a:r>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54</a:t>
            </a:fld>
            <a:endParaRPr lang="tr-TR"/>
          </a:p>
        </p:txBody>
      </p:sp>
    </p:spTree>
    <p:extLst>
      <p:ext uri="{BB962C8B-B14F-4D97-AF65-F5344CB8AC3E}">
        <p14:creationId xmlns:p14="http://schemas.microsoft.com/office/powerpoint/2010/main" val="13486061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As a result, columns labeled as reliable in Stage 1 can later become unreliable in Stage 2 due to PuDGhost.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55</a:t>
            </a:fld>
            <a:endParaRPr lang="tr-TR"/>
          </a:p>
        </p:txBody>
      </p:sp>
    </p:spTree>
    <p:extLst>
      <p:ext uri="{BB962C8B-B14F-4D97-AF65-F5344CB8AC3E}">
        <p14:creationId xmlns:p14="http://schemas.microsoft.com/office/powerpoint/2010/main" val="5075870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To address this challenge, we propose a robust column screening technique that accounts for PuDGhost.</a:t>
            </a:r>
          </a:p>
          <a:p>
            <a:endParaRPr lang="en-US"/>
          </a:p>
          <a:p>
            <a:r>
              <a:rPr lang="en-US"/>
              <a:t>[CLICK]</a:t>
            </a:r>
          </a:p>
          <a:p>
            <a:r>
              <a:rPr lang="en-US"/>
              <a:t>The ides is simple.</a:t>
            </a:r>
            <a:br>
              <a:rPr lang="en-US"/>
            </a:br>
            <a:r>
              <a:rPr lang="en-US"/>
              <a:t>Our approach fixes adjacent-row data across screening and execution.</a:t>
            </a:r>
          </a:p>
          <a:p>
            <a:endParaRPr lang="en-US"/>
          </a:p>
          <a:p>
            <a:r>
              <a:rPr lang="en-US"/>
              <a:t>[CLICK]</a:t>
            </a:r>
            <a:br>
              <a:rPr lang="en-US"/>
            </a:br>
            <a:r>
              <a:rPr lang="en-US"/>
              <a:t>It uses the same fixed adjacent-row data pattern during both screening and execution</a:t>
            </a:r>
          </a:p>
          <a:p>
            <a:endParaRPr lang="en-US"/>
          </a:p>
          <a:p>
            <a:r>
              <a:rPr lang="en-US"/>
              <a:t>(, ensuring consistency between the two stages.)</a:t>
            </a:r>
          </a:p>
        </p:txBody>
      </p:sp>
      <p:sp>
        <p:nvSpPr>
          <p:cNvPr id="4" name="Slide Number Placeholder 3"/>
          <p:cNvSpPr>
            <a:spLocks noGrp="1"/>
          </p:cNvSpPr>
          <p:nvPr>
            <p:ph type="sldNum" sz="quarter" idx="5"/>
          </p:nvPr>
        </p:nvSpPr>
        <p:spPr/>
        <p:txBody>
          <a:bodyPr/>
          <a:lstStyle/>
          <a:p>
            <a:fld id="{2F65BF41-557F-464F-A572-936F8C7D1291}" type="slidenum">
              <a:rPr lang="tr-TR" smtClean="0"/>
              <a:t>56</a:t>
            </a:fld>
            <a:endParaRPr lang="tr-TR"/>
          </a:p>
        </p:txBody>
      </p:sp>
    </p:spTree>
    <p:extLst>
      <p:ext uri="{BB962C8B-B14F-4D97-AF65-F5344CB8AC3E}">
        <p14:creationId xmlns:p14="http://schemas.microsoft.com/office/powerpoint/2010/main" val="21274065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[CLICK]</a:t>
            </a:r>
          </a:p>
          <a:p>
            <a:r>
              <a:rPr lang="en-US"/>
              <a:t>We evaluate our robust column screening technique on real DRAM chips. </a:t>
            </a:r>
          </a:p>
          <a:p>
            <a:r>
              <a:rPr lang="en-US"/>
              <a:t>We execute matrix-vector multiplication, or GEMV, using MAJ3</a:t>
            </a:r>
          </a:p>
          <a:p>
            <a:br>
              <a:rPr lang="en-US"/>
            </a:br>
            <a:r>
              <a:rPr lang="en-US"/>
              <a:t>(with randomly generated 8-bit precision matrices.)</a:t>
            </a:r>
          </a:p>
          <a:p>
            <a:br>
              <a:rPr lang="en-US"/>
            </a:br>
            <a:r>
              <a:rPr lang="en-US"/>
              <a:t>[CLICK]</a:t>
            </a:r>
            <a:br>
              <a:rPr lang="en-US"/>
            </a:br>
            <a:r>
              <a:rPr lang="en-US"/>
              <a:t>In Stage 1, we screen columns using random inputs </a:t>
            </a:r>
          </a:p>
          <a:p>
            <a:r>
              <a:rPr lang="en-US"/>
              <a:t>and label columns with no errors as reliable.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r>
              <a:rPr lang="en-US"/>
              <a:t>In Stage 2, we execute GEMV using the columns labeled as reliable in Stage 1.</a:t>
            </a:r>
          </a:p>
          <a:p>
            <a:endParaRPr lang="en-US"/>
          </a:p>
          <a:p>
            <a:r>
              <a:rPr lang="en-US"/>
              <a:t>[CLICK] [CLICK]</a:t>
            </a:r>
            <a:br>
              <a:rPr lang="en-US"/>
            </a:br>
            <a:r>
              <a:rPr lang="en-US"/>
              <a:t>We compare two configurations. </a:t>
            </a:r>
          </a:p>
          <a:p>
            <a:r>
              <a:rPr lang="en-US"/>
              <a:t>[CLICK]</a:t>
            </a:r>
          </a:p>
          <a:p>
            <a:r>
              <a:rPr lang="en-US"/>
              <a:t>The PuDGhost-unaware baseline maximizes the mismatch between the two stages,</a:t>
            </a:r>
          </a:p>
          <a:p>
            <a:r>
              <a:rPr lang="en-US"/>
              <a:t>using all ones during screening but all zeros during execution, representing the worst case.</a:t>
            </a:r>
          </a:p>
          <a:p>
            <a:endParaRPr lang="en-US"/>
          </a:p>
          <a:p>
            <a:r>
              <a:rPr lang="en-US"/>
              <a:t>[CLICK]</a:t>
            </a:r>
            <a:br>
              <a:rPr lang="en-US"/>
            </a:br>
            <a:r>
              <a:rPr lang="en-US"/>
              <a:t>Our solution fixes adjacent-row data to all ones during both screening and execution.</a:t>
            </a:r>
          </a:p>
          <a:p>
            <a:endParaRPr lang="en-US"/>
          </a:p>
        </p:txBody>
      </p:sp>
      <p:sp>
        <p:nvSpPr>
          <p:cNvPr id="4" name="Slide Number Placeholder 3"/>
          <p:cNvSpPr>
            <a:spLocks noGrp="1"/>
          </p:cNvSpPr>
          <p:nvPr>
            <p:ph type="sldNum" sz="quarter" idx="5"/>
          </p:nvPr>
        </p:nvSpPr>
        <p:spPr/>
        <p:txBody>
          <a:bodyPr/>
          <a:lstStyle/>
          <a:p>
            <a:fld id="{2F65BF41-557F-464F-A572-936F8C7D1291}" type="slidenum">
              <a:rPr lang="tr-TR" smtClean="0"/>
              <a:t>57</a:t>
            </a:fld>
            <a:endParaRPr lang="tr-TR"/>
          </a:p>
        </p:txBody>
      </p:sp>
    </p:spTree>
    <p:extLst>
      <p:ext uri="{BB962C8B-B14F-4D97-AF65-F5344CB8AC3E}">
        <p14:creationId xmlns:p14="http://schemas.microsoft.com/office/powerpoint/2010/main" val="25083738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Here are the results of column screenings</a:t>
            </a:r>
          </a:p>
          <a:p>
            <a:r>
              <a:rPr lang="en-US"/>
              <a:t>[CLICK]</a:t>
            </a:r>
            <a:br>
              <a:rPr lang="en-US"/>
            </a:br>
            <a:r>
              <a:rPr lang="en-US"/>
              <a:t>For clarity, we show the results for a matrix dimension of N equals 32 as an example.</a:t>
            </a:r>
          </a:p>
          <a:p>
            <a:r>
              <a:rPr lang="en-US"/>
              <a:t>[CLICK]</a:t>
            </a:r>
          </a:p>
          <a:p>
            <a:r>
              <a:rPr lang="en-US"/>
              <a:t>[CLICK]</a:t>
            </a:r>
            <a:br>
              <a:rPr lang="en-US"/>
            </a:br>
            <a:r>
              <a:rPr lang="en-US"/>
              <a:t>The y-axis represents the normalized mean squared error of GEMV output executed on real DRAM chips. </a:t>
            </a:r>
          </a:p>
          <a:p>
            <a:endParaRPr lang="en-US"/>
          </a:p>
          <a:p>
            <a:r>
              <a:rPr lang="en-US"/>
              <a:t>(Higher values indicate larger errors.)</a:t>
            </a:r>
          </a:p>
          <a:p>
            <a:endParaRPr lang="en-US"/>
          </a:p>
          <a:p>
            <a:r>
              <a:rPr lang="en-US"/>
              <a:t>[CLICK]</a:t>
            </a:r>
            <a:br>
              <a:rPr lang="en-US"/>
            </a:br>
            <a:r>
              <a:rPr lang="en-US"/>
              <a:t>We compare one PuDGhost-unaware column screening </a:t>
            </a:r>
          </a:p>
          <a:p>
            <a:r>
              <a:rPr lang="en-US"/>
              <a:t>[CLICK]</a:t>
            </a:r>
          </a:p>
          <a:p>
            <a:r>
              <a:rPr lang="en-US"/>
              <a:t>against our proposed column screening</a:t>
            </a:r>
            <a:endParaRPr lang="en-JP"/>
          </a:p>
          <a:p>
            <a:endParaRPr lang="en-US"/>
          </a:p>
          <a:p>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58</a:t>
            </a:fld>
            <a:endParaRPr lang="tr-TR"/>
          </a:p>
        </p:txBody>
      </p:sp>
    </p:spTree>
    <p:extLst>
      <p:ext uri="{BB962C8B-B14F-4D97-AF65-F5344CB8AC3E}">
        <p14:creationId xmlns:p14="http://schemas.microsoft.com/office/powerpoint/2010/main" val="34050884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result shows that our solutions reduce NMSE of GEMV by around 400 times compared to PuDGhost-unaware baseline on average.</a:t>
            </a:r>
            <a:endParaRPr lang="en-JP"/>
          </a:p>
          <a:p>
            <a:endParaRPr lang="en-US"/>
          </a:p>
          <a:p>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59</a:t>
            </a:fld>
            <a:endParaRPr lang="tr-TR"/>
          </a:p>
        </p:txBody>
      </p:sp>
    </p:spTree>
    <p:extLst>
      <p:ext uri="{BB962C8B-B14F-4D97-AF65-F5344CB8AC3E}">
        <p14:creationId xmlns:p14="http://schemas.microsoft.com/office/powerpoint/2010/main" val="27206712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Therefore, we conclude our robust column screening techniques significantly reduce application-level errors</a:t>
            </a:r>
          </a:p>
          <a:p>
            <a:endParaRPr lang="en-US"/>
          </a:p>
          <a:p>
            <a:endParaRPr lang="en-JP"/>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60</a:t>
            </a:fld>
            <a:endParaRPr lang="tr-TR"/>
          </a:p>
        </p:txBody>
      </p:sp>
    </p:spTree>
    <p:extLst>
      <p:ext uri="{BB962C8B-B14F-4D97-AF65-F5344CB8AC3E}">
        <p14:creationId xmlns:p14="http://schemas.microsoft.com/office/powerpoint/2010/main" val="8846179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Our paper is also available on arXiv, so please feel free to check it out for the full details.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61</a:t>
            </a:fld>
            <a:endParaRPr lang="tr-TR"/>
          </a:p>
        </p:txBody>
      </p:sp>
    </p:spTree>
    <p:extLst>
      <p:ext uri="{BB962C8B-B14F-4D97-AF65-F5344CB8AC3E}">
        <p14:creationId xmlns:p14="http://schemas.microsoft.com/office/powerpoint/2010/main" val="4486348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effectLst/>
            </a:endParaRPr>
          </a:p>
          <a:p>
            <a:r>
              <a:rPr lang="en-US"/>
              <a:t>In the paper, we present more results that we could not cover in this talk, including additional results, more detailed mitigation analyses </a:t>
            </a:r>
          </a:p>
          <a:p>
            <a:r>
              <a:rPr lang="en-US"/>
              <a:t>(including how modifying DRAM chips could help mitigate PuDGhost), </a:t>
            </a:r>
          </a:p>
          <a:p>
            <a:endParaRPr lang="en-US"/>
          </a:p>
          <a:p>
            <a:r>
              <a:rPr lang="en-US"/>
              <a:t>and further application-level evaluation on true random number generation.</a:t>
            </a:r>
          </a:p>
          <a:p>
            <a:endParaRPr lang="en-US"/>
          </a:p>
          <a:p>
            <a:endParaRPr lang="en-US"/>
          </a:p>
          <a:p>
            <a:endParaRPr lang="en-US"/>
          </a:p>
          <a:p>
            <a:r>
              <a:rPr lang="en-US"/>
              <a:t>------------</a:t>
            </a:r>
          </a:p>
          <a:p>
            <a:endParaRPr lang="en-US"/>
          </a:p>
          <a:p>
            <a:r>
              <a:rPr lang="en-US"/>
              <a:t>In the paper, we present more results that we could not cover in this talk. </a:t>
            </a:r>
          </a:p>
          <a:p>
            <a:endParaRPr lang="en-US"/>
          </a:p>
          <a:p>
            <a:r>
              <a:rPr lang="en-US"/>
              <a:t>For characterization, we provide additional results on the effects of temperature, spatial variation, and different data patterns. </a:t>
            </a:r>
          </a:p>
          <a:p>
            <a:endParaRPr lang="en-US"/>
          </a:p>
          <a:p>
            <a:r>
              <a:rPr lang="en-US"/>
              <a:t>For mitigations, we discuss in more detail how modifying DRAM chips at the circuit level could help mitigate PuDGhost, propose an interference-aware compute row layout, and analyze column screening tradeoffs across reliability, throughput, and capacity overhead. </a:t>
            </a:r>
          </a:p>
          <a:p>
            <a:endParaRPr lang="en-US"/>
          </a:p>
          <a:p>
            <a:r>
              <a:rPr lang="en-US"/>
              <a:t>We also present further application-level evaluation, studying </a:t>
            </a:r>
            <a:r>
              <a:rPr lang="en-US" err="1"/>
              <a:t>PuDGhost's</a:t>
            </a:r>
            <a:r>
              <a:rPr lang="en-US"/>
              <a:t> impact on SiMRA-based true random number generation.</a:t>
            </a:r>
          </a:p>
          <a:p>
            <a:endParaRPr lang="en-US">
              <a:effectLst/>
            </a:endParaRPr>
          </a:p>
        </p:txBody>
      </p:sp>
      <p:sp>
        <p:nvSpPr>
          <p:cNvPr id="4" name="Slide Number Placeholder 3"/>
          <p:cNvSpPr>
            <a:spLocks noGrp="1"/>
          </p:cNvSpPr>
          <p:nvPr>
            <p:ph type="sldNum" sz="quarter" idx="5"/>
          </p:nvPr>
        </p:nvSpPr>
        <p:spPr/>
        <p:txBody>
          <a:bodyPr/>
          <a:lstStyle/>
          <a:p>
            <a:fld id="{2F65BF41-557F-464F-A572-936F8C7D1291}" type="slidenum">
              <a:rPr lang="tr-TR" smtClean="0"/>
              <a:t>62</a:t>
            </a:fld>
            <a:endParaRPr lang="tr-TR"/>
          </a:p>
        </p:txBody>
      </p:sp>
    </p:spTree>
    <p:extLst>
      <p:ext uri="{BB962C8B-B14F-4D97-AF65-F5344CB8AC3E}">
        <p14:creationId xmlns:p14="http://schemas.microsoft.com/office/powerpoint/2010/main" val="17873708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Finally, let me conclude our talk.</a:t>
            </a:r>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63</a:t>
            </a:fld>
            <a:endParaRPr lang="tr-TR"/>
          </a:p>
        </p:txBody>
      </p:sp>
    </p:spTree>
    <p:extLst>
      <p:ext uri="{BB962C8B-B14F-4D97-AF65-F5344CB8AC3E}">
        <p14:creationId xmlns:p14="http://schemas.microsoft.com/office/powerpoint/2010/main" val="26308897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[CLICK]</a:t>
            </a:r>
          </a:p>
          <a:p>
            <a:r>
              <a:rPr lang="en-US"/>
              <a:t>In this work, we extensively study the impact of interference from non-operand data in Processing-using-DRAM operations, which we call PuDGhost. </a:t>
            </a:r>
          </a:p>
          <a:p>
            <a:r>
              <a:rPr lang="en-US"/>
              <a:t>[CLICK]</a:t>
            </a:r>
          </a:p>
          <a:p>
            <a:r>
              <a:rPr lang="en-US"/>
              <a:t>We characterize 96 DDR4 chips and reveal two major sources of interference: data in non-activated rows and data in concurrently computing columns, both of which affect SiMRA outputs.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To address PuDGhost, we propose robust column screening techniques that significantly reduce application-level errors compared to PuDGhost-unaware systems.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We hope our work motivates and guides future solutions to enable PuD systems that are robust.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Thank you for your attention.</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64</a:t>
            </a:fld>
            <a:endParaRPr lang="tr-TR"/>
          </a:p>
        </p:txBody>
      </p:sp>
    </p:spTree>
    <p:extLst>
      <p:ext uri="{BB962C8B-B14F-4D97-AF65-F5344CB8AC3E}">
        <p14:creationId xmlns:p14="http://schemas.microsoft.com/office/powerpoint/2010/main" val="5594592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We also evaluate </a:t>
            </a:r>
            <a:r>
              <a:rPr lang="en-US" err="1"/>
              <a:t>PuDGhost's</a:t>
            </a:r>
            <a:r>
              <a:rPr lang="en-US"/>
              <a:t> impact on SiMRA-based true random number generation, or TRNG, on real DRAM chips. SiMRA-based TRNG exploits columns that produce non-deterministic outputs under fixed SiMRA inputs. These columns, called source columns, serve as entropy sources for random number generation. We investigate how data in adjacent rows and non-source columns affects the entropy of these source columns.</a:t>
            </a:r>
          </a:p>
          <a:p>
            <a:endParaRPr lang="en-US"/>
          </a:p>
          <a:p>
            <a:r>
              <a:rPr lang="en-US"/>
              <a:t>[CLICK]</a:t>
            </a:r>
            <a:br>
              <a:rPr lang="en-US"/>
            </a:br>
            <a:r>
              <a:rPr lang="en-US"/>
              <a:t>We conduct a two-step experiment. In Step 1, we search for the input pattern that maximizes entropy and identify source columns that exhibit randomness. In Step 2, we fix the input pattern of source columns from Step 1 and measure entropy while varying other data.</a:t>
            </a:r>
          </a:p>
          <a:p>
            <a:endParaRPr lang="en-US"/>
          </a:p>
          <a:p>
            <a:r>
              <a:rPr lang="en-US"/>
              <a:t>[CLICK]</a:t>
            </a:r>
            <a:br>
              <a:rPr lang="en-US"/>
            </a:br>
            <a:r>
              <a:rPr lang="en-US"/>
              <a:t>We have three groups of conditions for Step 2.</a:t>
            </a:r>
            <a:r>
              <a:rPr lang="ja-JP" altLang="en-US"/>
              <a:t> </a:t>
            </a:r>
            <a:r>
              <a:rPr lang="en-US"/>
              <a:t>Fixed is our baseline, where all non-operand data remains identical to Step 1. For adjacent-row interference, we have three conditions that vary only the adjacent-row data to random, all-zeros, or all-ones. For inter-column interference, we have three conditions that vary only the non-source columns' inputs to random, all-zeros, or all-ones.</a:t>
            </a:r>
          </a:p>
          <a:p>
            <a:endParaRPr lang="en-JP"/>
          </a:p>
        </p:txBody>
      </p:sp>
      <p:sp>
        <p:nvSpPr>
          <p:cNvPr id="4" name="Slide Number Placeholder 3"/>
          <p:cNvSpPr>
            <a:spLocks noGrp="1"/>
          </p:cNvSpPr>
          <p:nvPr>
            <p:ph type="sldNum" sz="quarter" idx="5"/>
          </p:nvPr>
        </p:nvSpPr>
        <p:spPr/>
        <p:txBody>
          <a:bodyPr/>
          <a:lstStyle/>
          <a:p>
            <a:fld id="{2F65BF41-557F-464F-A572-936F8C7D1291}" type="slidenum">
              <a:rPr lang="tr-TR" smtClean="0"/>
              <a:t>68</a:t>
            </a:fld>
            <a:endParaRPr lang="tr-TR"/>
          </a:p>
        </p:txBody>
      </p:sp>
    </p:spTree>
    <p:extLst>
      <p:ext uri="{BB962C8B-B14F-4D97-AF65-F5344CB8AC3E}">
        <p14:creationId xmlns:p14="http://schemas.microsoft.com/office/powerpoint/2010/main" val="36662142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y-axis shows entropy under each condition, normalized to the Fixed baseline. </a:t>
            </a:r>
          </a:p>
          <a:p>
            <a:r>
              <a:rPr lang="en-US" dirty="0"/>
              <a:t>Values below 1.0 indicate entropy loss due to PuDGhost. </a:t>
            </a:r>
          </a:p>
          <a:p>
            <a:r>
              <a:rPr lang="en-US" dirty="0"/>
              <a:t>The x-axis shows the six non-baseline conditions — three for adjacent-row interference and three for inter-column interference — and each subplot corresponds to a different number of SiMRA rows.</a:t>
            </a:r>
          </a:p>
          <a:p>
            <a:endParaRPr lang="en-JP" dirty="0"/>
          </a:p>
          <a:p>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69</a:t>
            </a:fld>
            <a:endParaRPr lang="tr-TR"/>
          </a:p>
        </p:txBody>
      </p:sp>
    </p:spTree>
    <p:extLst>
      <p:ext uri="{BB962C8B-B14F-4D97-AF65-F5344CB8AC3E}">
        <p14:creationId xmlns:p14="http://schemas.microsoft.com/office/powerpoint/2010/main" val="14540846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y-axis shows entropy under each condition, normalized to the Fixed baseline. </a:t>
            </a:r>
          </a:p>
          <a:p>
            <a:r>
              <a:rPr lang="en-US" dirty="0"/>
              <a:t>Values below 1.0 indicate entropy loss due to PuDGhost. </a:t>
            </a:r>
          </a:p>
          <a:p>
            <a:r>
              <a:rPr lang="en-US" dirty="0"/>
              <a:t>The x-axis shows the six non-baseline conditions — three for adjacent-row interference and three for inter-column interference — and each subplot corresponds to a different number of SiMRA rows.</a:t>
            </a:r>
          </a:p>
          <a:p>
            <a:endParaRPr lang="en-JP" dirty="0"/>
          </a:p>
          <a:p>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70</a:t>
            </a:fld>
            <a:endParaRPr lang="tr-TR"/>
          </a:p>
        </p:txBody>
      </p:sp>
    </p:spTree>
    <p:extLst>
      <p:ext uri="{BB962C8B-B14F-4D97-AF65-F5344CB8AC3E}">
        <p14:creationId xmlns:p14="http://schemas.microsoft.com/office/powerpoint/2010/main" val="38015087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believe that PuDGhost arises from electrical coupling during SiMRA charge sharing and sensing.</a:t>
            </a:r>
          </a:p>
          <a:p>
            <a:endParaRPr lang="en-US" dirty="0"/>
          </a:p>
          <a:p>
            <a:r>
              <a:rPr lang="en-US" dirty="0"/>
              <a:t>There are two main sources of interference.</a:t>
            </a:r>
            <a:br>
              <a:rPr lang="en-US" dirty="0"/>
            </a:br>
            <a:r>
              <a:rPr lang="en-US" dirty="0"/>
              <a:t>First, non-activated rows can affect the computation through electrical coupling from adjacent rows. Even though these rows are not intentionally activated, their stored data can still influence the charge-sharing process.</a:t>
            </a:r>
          </a:p>
          <a:p>
            <a:endParaRPr lang="en-US" dirty="0"/>
          </a:p>
          <a:p>
            <a:r>
              <a:rPr lang="en-US" dirty="0"/>
              <a:t>Second, concurrently computing columns can interfere with each other. </a:t>
            </a:r>
          </a:p>
          <a:p>
            <a:r>
              <a:rPr lang="en-US" dirty="0"/>
              <a:t>This may happen through coupling between bitlines, as well as interactions inside or around the sense amplifier circuitry.</a:t>
            </a:r>
          </a:p>
          <a:p>
            <a:r>
              <a:rPr lang="en-US" dirty="0"/>
              <a:t>As a result, PuDGhost is not caused by a single simple effect. Instead, it likely comes from the combination of row-level and column-level coupling, which together produce the complex interference behavior we observe experimentally.</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73</a:t>
            </a:fld>
            <a:endParaRPr lang="tr-TR"/>
          </a:p>
        </p:txBody>
      </p:sp>
    </p:spTree>
    <p:extLst>
      <p:ext uri="{BB962C8B-B14F-4D97-AF65-F5344CB8AC3E}">
        <p14:creationId xmlns:p14="http://schemas.microsoft.com/office/powerpoint/2010/main" val="1474513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PuDGhost is qualitatively different from read disturbance phenomena in three key aspects.</a:t>
            </a:r>
          </a:p>
          <a:p>
            <a:endParaRPr lang="en-US" dirty="0"/>
          </a:p>
          <a:p>
            <a:r>
              <a:rPr lang="en-US" dirty="0"/>
              <a:t>First, the interference source. Read disturbance is caused by an activated aggressor row. </a:t>
            </a:r>
          </a:p>
          <a:p>
            <a:r>
              <a:rPr lang="en-US" dirty="0"/>
              <a:t>In contrast, PuDGhost is caused by data in non-activated adjacent rows and concurrently computing columns.</a:t>
            </a:r>
          </a:p>
          <a:p>
            <a:endParaRPr lang="en-US" dirty="0"/>
          </a:p>
          <a:p>
            <a:r>
              <a:rPr lang="en-US" dirty="0"/>
              <a:t>Second, the triggering mechanism. Read disturbance requires repeated activation, as in RowHammer, or prolonged activation, as in </a:t>
            </a:r>
            <a:r>
              <a:rPr lang="en-US" dirty="0" err="1"/>
              <a:t>RowPress</a:t>
            </a:r>
            <a:r>
              <a:rPr lang="en-US" dirty="0"/>
              <a:t>. PuDGhost requires neither — it occurs within a single SiMRA operation.</a:t>
            </a:r>
          </a:p>
          <a:p>
            <a:r>
              <a:rPr lang="en-US" dirty="0"/>
              <a:t>Third, the manifestation. Read disturbance causes persistent bitflips through gradual charge leakage. PuDGhost causes transient errors during charge sharing and sensing.</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74</a:t>
            </a:fld>
            <a:endParaRPr lang="tr-TR"/>
          </a:p>
        </p:txBody>
      </p:sp>
    </p:spTree>
    <p:extLst>
      <p:ext uri="{BB962C8B-B14F-4D97-AF65-F5344CB8AC3E}">
        <p14:creationId xmlns:p14="http://schemas.microsoft.com/office/powerpoint/2010/main" val="10060479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E2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 name="Title 1"/>
          <p:cNvSpPr>
            <a:spLocks noGrp="1"/>
          </p:cNvSpPr>
          <p:nvPr>
            <p:ph type="title" hasCustomPrompt="1"/>
          </p:nvPr>
        </p:nvSpPr>
        <p:spPr>
          <a:xfrm>
            <a:off x="-1" y="2"/>
            <a:ext cx="9143997" cy="931025"/>
          </a:xfrm>
          <a:prstGeom prst="rect">
            <a:avLst/>
          </a:prstGeom>
        </p:spPr>
        <p:txBody>
          <a:bodyPr>
            <a:noAutofit/>
          </a:bodyPr>
          <a:lstStyle>
            <a:lvl1pPr>
              <a:defRPr sz="4400" b="1" i="0">
                <a:solidFill>
                  <a:srgbClr val="3D8B4A"/>
                </a:solidFill>
                <a:latin typeface="+mj-lt"/>
                <a:ea typeface="Helvetica Neue" panose="02000503000000020004" pitchFamily="2" charset="0"/>
                <a:cs typeface="Helvetica Neue" panose="02000503000000020004" pitchFamily="2" charset="0"/>
              </a:defRPr>
            </a:lvl1pPr>
          </a:lstStyle>
          <a:p>
            <a:r>
              <a:rPr lang="en-US" dirty="0"/>
              <a:t>Title</a:t>
            </a:r>
          </a:p>
        </p:txBody>
      </p:sp>
      <p:sp>
        <p:nvSpPr>
          <p:cNvPr id="3" name="Content Placeholder 2"/>
          <p:cNvSpPr>
            <a:spLocks noGrp="1"/>
          </p:cNvSpPr>
          <p:nvPr>
            <p:ph idx="1" hasCustomPrompt="1"/>
          </p:nvPr>
        </p:nvSpPr>
        <p:spPr>
          <a:xfrm>
            <a:off x="0" y="1088967"/>
            <a:ext cx="9143999" cy="5087996"/>
          </a:xfrm>
        </p:spPr>
        <p:txBody>
          <a:bodyPr/>
          <a:lstStyle>
            <a:lvl1pPr>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endParaRPr lang="tr-TR" dirty="0"/>
          </a:p>
          <a:p>
            <a:pPr lvl="1"/>
            <a:r>
              <a:rPr lang="tr-TR" dirty="0" err="1"/>
              <a:t>Daichi</a:t>
            </a:r>
            <a:endParaRPr lang="tr-TR" dirty="0"/>
          </a:p>
        </p:txBody>
      </p:sp>
      <p:sp>
        <p:nvSpPr>
          <p:cNvPr id="4" name="Date Placeholder 3"/>
          <p:cNvSpPr>
            <a:spLocks noGrp="1"/>
          </p:cNvSpPr>
          <p:nvPr>
            <p:ph type="dt" sz="half" idx="10"/>
          </p:nvPr>
        </p:nvSpPr>
        <p:spPr>
          <a:xfrm>
            <a:off x="321079" y="6517178"/>
            <a:ext cx="1033897" cy="204298"/>
          </a:xfrm>
          <a:prstGeom prst="rect">
            <a:avLst/>
          </a:prstGeom>
        </p:spPr>
        <p:txBody>
          <a:bodyPr/>
          <a:lstStyle/>
          <a:p>
            <a:fld id="{A332BEE0-9135-4AC6-885F-82FD1AE2535E}" type="datetime1">
              <a:rPr lang="tr-TR" smtClean="0"/>
              <a:t>6.07.2026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633846"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785" y="6555985"/>
            <a:ext cx="1240675" cy="238683"/>
          </a:xfrm>
          <a:prstGeom prst="rect">
            <a:avLst/>
          </a:prstGeom>
        </p:spPr>
      </p:pic>
      <p:sp>
        <p:nvSpPr>
          <p:cNvPr id="8" name="Rectangle 7">
            <a:extLst>
              <a:ext uri="{FF2B5EF4-FFF2-40B4-BE49-F238E27FC236}">
                <a16:creationId xmlns:a16="http://schemas.microsoft.com/office/drawing/2014/main" id="{B4EE6A34-D971-4189-4CC6-17795F6951C0}"/>
              </a:ext>
            </a:extLst>
          </p:cNvPr>
          <p:cNvSpPr/>
          <p:nvPr userDrawn="1"/>
        </p:nvSpPr>
        <p:spPr>
          <a:xfrm>
            <a:off x="-7558" y="847521"/>
            <a:ext cx="9151558" cy="36000"/>
          </a:xfrm>
          <a:prstGeom prst="rect">
            <a:avLst/>
          </a:prstGeom>
          <a:solidFill>
            <a:srgbClr val="3D8B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10" name="Picture 9">
            <a:extLst>
              <a:ext uri="{FF2B5EF4-FFF2-40B4-BE49-F238E27FC236}">
                <a16:creationId xmlns:a16="http://schemas.microsoft.com/office/drawing/2014/main" id="{A82B4621-F0AC-10CD-8677-12508C166F4B}"/>
              </a:ext>
            </a:extLst>
          </p:cNvPr>
          <p:cNvPicPr>
            <a:picLocks noChangeAspect="1"/>
          </p:cNvPicPr>
          <p:nvPr userDrawn="1"/>
        </p:nvPicPr>
        <p:blipFill>
          <a:blip r:embed="rId4"/>
          <a:stretch>
            <a:fillRect/>
          </a:stretch>
        </p:blipFill>
        <p:spPr>
          <a:xfrm>
            <a:off x="1405489" y="6501594"/>
            <a:ext cx="312528" cy="311108"/>
          </a:xfrm>
          <a:prstGeom prst="rect">
            <a:avLst/>
          </a:prstGeom>
        </p:spPr>
      </p:pic>
    </p:spTree>
    <p:extLst>
      <p:ext uri="{BB962C8B-B14F-4D97-AF65-F5344CB8AC3E}">
        <p14:creationId xmlns:p14="http://schemas.microsoft.com/office/powerpoint/2010/main" val="167391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2991677"/>
          </a:xfrm>
          <a:prstGeom prst="rect">
            <a:avLst/>
          </a:prstGeom>
          <a:solidFill>
            <a:srgbClr val="E2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 name="Title 1"/>
          <p:cNvSpPr>
            <a:spLocks noGrp="1"/>
          </p:cNvSpPr>
          <p:nvPr>
            <p:ph type="title" hasCustomPrompt="1"/>
          </p:nvPr>
        </p:nvSpPr>
        <p:spPr>
          <a:xfrm>
            <a:off x="133004" y="0"/>
            <a:ext cx="8894618" cy="2991676"/>
          </a:xfrm>
          <a:prstGeom prst="rect">
            <a:avLst/>
          </a:prstGeom>
        </p:spPr>
        <p:txBody>
          <a:bodyPr>
            <a:noAutofit/>
          </a:bodyPr>
          <a:lstStyle>
            <a:lvl1pPr>
              <a:defRPr sz="3200" b="1" i="0">
                <a:solidFill>
                  <a:srgbClr val="00B050"/>
                </a:solidFill>
                <a:latin typeface="+mj-lt"/>
                <a:ea typeface="Helvetica Neue" panose="02000503000000020004" pitchFamily="2" charset="0"/>
                <a:cs typeface="Helvetica Neue" panose="02000503000000020004" pitchFamily="2" charset="0"/>
              </a:defRPr>
            </a:lvl1pPr>
          </a:lstStyle>
          <a:p>
            <a:r>
              <a:rPr lang="en-US" dirty="0"/>
              <a:t>PRAC-Based Website Fingerprinting Evaluation</a:t>
            </a:r>
          </a:p>
        </p:txBody>
      </p:sp>
      <p:sp>
        <p:nvSpPr>
          <p:cNvPr id="3" name="Content Placeholder 2"/>
          <p:cNvSpPr>
            <a:spLocks noGrp="1"/>
          </p:cNvSpPr>
          <p:nvPr>
            <p:ph idx="1"/>
          </p:nvPr>
        </p:nvSpPr>
        <p:spPr>
          <a:xfrm>
            <a:off x="0" y="2991677"/>
            <a:ext cx="9143999" cy="3185285"/>
          </a:xfrm>
        </p:spPr>
        <p:txBody>
          <a:bodyPr/>
          <a:lstStyle>
            <a:lvl1pPr marL="0" indent="0">
              <a:buNone/>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endParaRPr lang="tr-TR" dirty="0"/>
          </a:p>
        </p:txBody>
      </p:sp>
      <p:sp>
        <p:nvSpPr>
          <p:cNvPr id="4" name="Date Placeholder 3"/>
          <p:cNvSpPr>
            <a:spLocks noGrp="1"/>
          </p:cNvSpPr>
          <p:nvPr>
            <p:ph type="dt" sz="half" idx="10"/>
          </p:nvPr>
        </p:nvSpPr>
        <p:spPr>
          <a:xfrm>
            <a:off x="321079" y="6517178"/>
            <a:ext cx="1033897" cy="204298"/>
          </a:xfrm>
          <a:prstGeom prst="rect">
            <a:avLst/>
          </a:prstGeom>
        </p:spPr>
        <p:txBody>
          <a:bodyPr/>
          <a:lstStyle/>
          <a:p>
            <a:fld id="{A332BEE0-9135-4AC6-885F-82FD1AE2535E}" type="datetime1">
              <a:rPr lang="tr-TR" smtClean="0"/>
              <a:t>6.07.2026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5"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spTree>
    <p:extLst>
      <p:ext uri="{BB962C8B-B14F-4D97-AF65-F5344CB8AC3E}">
        <p14:creationId xmlns:p14="http://schemas.microsoft.com/office/powerpoint/2010/main" val="2467595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1" y="0"/>
            <a:ext cx="9143998" cy="2991677"/>
          </a:xfrm>
          <a:prstGeom prst="rect">
            <a:avLst/>
          </a:prstGeom>
          <a:solidFill>
            <a:srgbClr val="3D8B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 name="Title 1"/>
          <p:cNvSpPr>
            <a:spLocks noGrp="1"/>
          </p:cNvSpPr>
          <p:nvPr>
            <p:ph type="title" hasCustomPrompt="1"/>
          </p:nvPr>
        </p:nvSpPr>
        <p:spPr>
          <a:xfrm>
            <a:off x="133004" y="0"/>
            <a:ext cx="8894618" cy="2991676"/>
          </a:xfrm>
          <a:prstGeom prst="rect">
            <a:avLst/>
          </a:prstGeom>
        </p:spPr>
        <p:txBody>
          <a:bodyPr>
            <a:noAutofit/>
          </a:bodyPr>
          <a:lstStyle>
            <a:lvl1pPr>
              <a:defRPr sz="3200" b="1" i="0">
                <a:solidFill>
                  <a:schemeClr val="bg1"/>
                </a:solidFill>
                <a:latin typeface="+mj-lt"/>
                <a:ea typeface="Helvetica Neue" panose="02000503000000020004" pitchFamily="2" charset="0"/>
                <a:cs typeface="Helvetica Neue" panose="02000503000000020004" pitchFamily="2" charset="0"/>
              </a:defRPr>
            </a:lvl1pPr>
          </a:lstStyle>
          <a:p>
            <a:r>
              <a:rPr lang="en-US" dirty="0" err="1"/>
              <a:t>PuDGhost</a:t>
            </a:r>
            <a:endParaRPr lang="en-US" dirty="0"/>
          </a:p>
        </p:txBody>
      </p:sp>
      <p:sp>
        <p:nvSpPr>
          <p:cNvPr id="3" name="Content Placeholder 2"/>
          <p:cNvSpPr>
            <a:spLocks noGrp="1"/>
          </p:cNvSpPr>
          <p:nvPr>
            <p:ph idx="1" hasCustomPrompt="1"/>
          </p:nvPr>
        </p:nvSpPr>
        <p:spPr>
          <a:xfrm>
            <a:off x="0" y="2991677"/>
            <a:ext cx="9143999" cy="3185285"/>
          </a:xfrm>
        </p:spPr>
        <p:txBody>
          <a:bodyPr/>
          <a:lstStyle>
            <a:lvl1pPr marL="0" indent="0" algn="ctr">
              <a:buNone/>
              <a:defRPr b="0" u="none">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r>
              <a:rPr lang="tr-TR" dirty="0"/>
              <a:t> Tokuda</a:t>
            </a:r>
          </a:p>
          <a:p>
            <a:pPr lvl="0"/>
            <a:r>
              <a:rPr lang="tr-TR" b="0" u="none" dirty="0"/>
              <a:t>I. E. </a:t>
            </a:r>
            <a:r>
              <a:rPr lang="tr-TR" b="0" u="none" dirty="0" err="1"/>
              <a:t>Yuksel</a:t>
            </a:r>
            <a:r>
              <a:rPr lang="tr-TR" b="0" u="none" dirty="0"/>
              <a:t> T. </a:t>
            </a:r>
            <a:r>
              <a:rPr lang="tr-TR" b="0" u="none" dirty="0" err="1"/>
              <a:t>Kubo</a:t>
            </a:r>
            <a:r>
              <a:rPr lang="tr-TR" b="0" u="none" dirty="0"/>
              <a:t>  </a:t>
            </a:r>
            <a:endParaRPr lang="tr-TR" dirty="0"/>
          </a:p>
        </p:txBody>
      </p:sp>
      <p:sp>
        <p:nvSpPr>
          <p:cNvPr id="4" name="Date Placeholder 3"/>
          <p:cNvSpPr>
            <a:spLocks noGrp="1"/>
          </p:cNvSpPr>
          <p:nvPr>
            <p:ph type="dt" sz="half" idx="10"/>
          </p:nvPr>
        </p:nvSpPr>
        <p:spPr>
          <a:xfrm>
            <a:off x="321079" y="6517178"/>
            <a:ext cx="1033897" cy="204298"/>
          </a:xfrm>
          <a:prstGeom prst="rect">
            <a:avLst/>
          </a:prstGeom>
        </p:spPr>
        <p:txBody>
          <a:bodyPr/>
          <a:lstStyle/>
          <a:p>
            <a:fld id="{A332BEE0-9135-4AC6-885F-82FD1AE2535E}" type="datetime1">
              <a:rPr lang="tr-TR" smtClean="0"/>
              <a:t>6.07.2026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5"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spTree>
    <p:extLst>
      <p:ext uri="{BB962C8B-B14F-4D97-AF65-F5344CB8AC3E}">
        <p14:creationId xmlns:p14="http://schemas.microsoft.com/office/powerpoint/2010/main" val="3335655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362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E2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 name="Title 1"/>
          <p:cNvSpPr>
            <a:spLocks noGrp="1"/>
          </p:cNvSpPr>
          <p:nvPr>
            <p:ph type="title" hasCustomPrompt="1"/>
          </p:nvPr>
        </p:nvSpPr>
        <p:spPr>
          <a:xfrm>
            <a:off x="133004" y="2"/>
            <a:ext cx="8894618" cy="931025"/>
          </a:xfrm>
          <a:prstGeom prst="rect">
            <a:avLst/>
          </a:prstGeom>
        </p:spPr>
        <p:txBody>
          <a:bodyPr>
            <a:noAutofit/>
          </a:bodyPr>
          <a:lstStyle>
            <a:lvl1pPr>
              <a:defRPr sz="3200" b="1" i="0">
                <a:solidFill>
                  <a:srgbClr val="00B050"/>
                </a:solidFill>
                <a:latin typeface="+mj-lt"/>
                <a:ea typeface="Helvetica Neue" panose="02000503000000020004" pitchFamily="2" charset="0"/>
                <a:cs typeface="Helvetica Neue" panose="02000503000000020004" pitchFamily="2" charset="0"/>
              </a:defRPr>
            </a:lvl1pPr>
          </a:lstStyle>
          <a:p>
            <a:r>
              <a:rPr lang="en-US" dirty="0"/>
              <a:t>PRAC-Based Website Fingerprinting Evaluation</a:t>
            </a:r>
          </a:p>
        </p:txBody>
      </p:sp>
      <p:sp>
        <p:nvSpPr>
          <p:cNvPr id="3" name="Content Placeholder 2"/>
          <p:cNvSpPr>
            <a:spLocks noGrp="1"/>
          </p:cNvSpPr>
          <p:nvPr>
            <p:ph idx="1" hasCustomPrompt="1"/>
          </p:nvPr>
        </p:nvSpPr>
        <p:spPr>
          <a:xfrm>
            <a:off x="0" y="1088967"/>
            <a:ext cx="9143999" cy="5087996"/>
          </a:xfrm>
        </p:spPr>
        <p:txBody>
          <a:bodyPr/>
          <a:lstStyle>
            <a:lvl1pPr>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endParaRPr lang="tr-TR" dirty="0"/>
          </a:p>
          <a:p>
            <a:pPr lvl="1"/>
            <a:r>
              <a:rPr lang="tr-TR" dirty="0" err="1"/>
              <a:t>Daichi</a:t>
            </a:r>
            <a:endParaRPr lang="tr-TR" dirty="0"/>
          </a:p>
        </p:txBody>
      </p:sp>
      <p:sp>
        <p:nvSpPr>
          <p:cNvPr id="4" name="Date Placeholder 3"/>
          <p:cNvSpPr>
            <a:spLocks noGrp="1"/>
          </p:cNvSpPr>
          <p:nvPr>
            <p:ph type="dt" sz="half" idx="10"/>
          </p:nvPr>
        </p:nvSpPr>
        <p:spPr>
          <a:xfrm>
            <a:off x="321079" y="6517178"/>
            <a:ext cx="1033897" cy="204298"/>
          </a:xfrm>
          <a:prstGeom prst="rect">
            <a:avLst/>
          </a:prstGeom>
        </p:spPr>
        <p:txBody>
          <a:bodyPr/>
          <a:lstStyle/>
          <a:p>
            <a:fld id="{A332BEE0-9135-4AC6-885F-82FD1AE2535E}" type="datetime1">
              <a:rPr lang="tr-TR" smtClean="0"/>
              <a:t>6.07.2026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5"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1" y="6514678"/>
            <a:ext cx="1315489" cy="253076"/>
          </a:xfrm>
          <a:prstGeom prst="rect">
            <a:avLst/>
          </a:prstGeom>
        </p:spPr>
      </p:pic>
    </p:spTree>
    <p:extLst>
      <p:ext uri="{BB962C8B-B14F-4D97-AF65-F5344CB8AC3E}">
        <p14:creationId xmlns:p14="http://schemas.microsoft.com/office/powerpoint/2010/main" val="896275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FDE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 name="Title 1"/>
          <p:cNvSpPr>
            <a:spLocks noGrp="1"/>
          </p:cNvSpPr>
          <p:nvPr>
            <p:ph type="title"/>
          </p:nvPr>
        </p:nvSpPr>
        <p:spPr>
          <a:xfrm>
            <a:off x="133004" y="2"/>
            <a:ext cx="8894618" cy="931025"/>
          </a:xfrm>
          <a:prstGeom prst="rect">
            <a:avLst/>
          </a:prstGeom>
        </p:spPr>
        <p:txBody>
          <a:bodyPr>
            <a:noAutofit/>
          </a:bodyPr>
          <a:lstStyle>
            <a:lvl1pPr>
              <a:defRPr sz="3200" b="1">
                <a:solidFill>
                  <a:srgbClr val="2963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0"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9" y="6517178"/>
            <a:ext cx="1033897" cy="204298"/>
          </a:xfrm>
          <a:prstGeom prst="rect">
            <a:avLst/>
          </a:prstGeom>
        </p:spPr>
        <p:txBody>
          <a:bodyPr/>
          <a:lstStyle/>
          <a:p>
            <a:fld id="{A332BEE0-9135-4AC6-885F-82FD1AE2535E}" type="datetime1">
              <a:rPr lang="tr-TR" smtClean="0"/>
              <a:t>6.07.2026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5"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1" y="6514678"/>
            <a:ext cx="1315489" cy="253076"/>
          </a:xfrm>
          <a:prstGeom prst="rect">
            <a:avLst/>
          </a:prstGeom>
        </p:spPr>
      </p:pic>
    </p:spTree>
    <p:extLst>
      <p:ext uri="{BB962C8B-B14F-4D97-AF65-F5344CB8AC3E}">
        <p14:creationId xmlns:p14="http://schemas.microsoft.com/office/powerpoint/2010/main" val="1521369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FDE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 name="Title 1"/>
          <p:cNvSpPr>
            <a:spLocks noGrp="1"/>
          </p:cNvSpPr>
          <p:nvPr>
            <p:ph type="title" hasCustomPrompt="1"/>
          </p:nvPr>
        </p:nvSpPr>
        <p:spPr>
          <a:xfrm>
            <a:off x="133004" y="2"/>
            <a:ext cx="8894618" cy="931025"/>
          </a:xfrm>
          <a:prstGeom prst="rect">
            <a:avLst/>
          </a:prstGeom>
        </p:spPr>
        <p:txBody>
          <a:bodyPr>
            <a:noAutofit/>
          </a:bodyPr>
          <a:lstStyle>
            <a:lvl1pPr>
              <a:defRPr sz="3200" b="1" i="0">
                <a:solidFill>
                  <a:srgbClr val="00B050"/>
                </a:solidFill>
                <a:latin typeface="Helvetica" pitchFamily="2" charset="0"/>
                <a:ea typeface="Helvetica Neue" panose="02000503000000020004" pitchFamily="2" charset="0"/>
                <a:cs typeface="Helvetica Neue" panose="02000503000000020004" pitchFamily="2" charset="0"/>
              </a:defRPr>
            </a:lvl1pPr>
          </a:lstStyle>
          <a:p>
            <a:r>
              <a:rPr lang="en-US" dirty="0"/>
              <a:t>PRAC-Based Website Fingerprinting</a:t>
            </a:r>
            <a:r>
              <a:rPr lang="ja-JP" altLang="en-US"/>
              <a:t>　</a:t>
            </a:r>
            <a:r>
              <a:rPr lang="en-US" dirty="0"/>
              <a:t>Evaluation</a:t>
            </a:r>
          </a:p>
        </p:txBody>
      </p:sp>
      <p:sp>
        <p:nvSpPr>
          <p:cNvPr id="3" name="Content Placeholder 2"/>
          <p:cNvSpPr>
            <a:spLocks noGrp="1"/>
          </p:cNvSpPr>
          <p:nvPr>
            <p:ph idx="1" hasCustomPrompt="1"/>
          </p:nvPr>
        </p:nvSpPr>
        <p:spPr>
          <a:xfrm>
            <a:off x="0" y="1088967"/>
            <a:ext cx="9143999" cy="5087996"/>
          </a:xfrm>
        </p:spPr>
        <p:txBody>
          <a:bodyPr/>
          <a:lstStyle>
            <a:lvl1pPr>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endParaRPr lang="tr-TR" dirty="0"/>
          </a:p>
          <a:p>
            <a:pPr lvl="1"/>
            <a:r>
              <a:rPr lang="tr-TR" dirty="0" err="1"/>
              <a:t>Daichi</a:t>
            </a:r>
            <a:endParaRPr lang="tr-TR" dirty="0"/>
          </a:p>
        </p:txBody>
      </p:sp>
      <p:sp>
        <p:nvSpPr>
          <p:cNvPr id="4" name="Date Placeholder 3"/>
          <p:cNvSpPr>
            <a:spLocks noGrp="1"/>
          </p:cNvSpPr>
          <p:nvPr>
            <p:ph type="dt" sz="half" idx="10"/>
          </p:nvPr>
        </p:nvSpPr>
        <p:spPr>
          <a:xfrm>
            <a:off x="321079" y="6517178"/>
            <a:ext cx="1033897" cy="204298"/>
          </a:xfrm>
          <a:prstGeom prst="rect">
            <a:avLst/>
          </a:prstGeom>
        </p:spPr>
        <p:txBody>
          <a:bodyPr/>
          <a:lstStyle/>
          <a:p>
            <a:fld id="{A332BEE0-9135-4AC6-885F-82FD1AE2535E}" type="datetime1">
              <a:rPr lang="tr-TR" smtClean="0"/>
              <a:t>6.07.2026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5"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1" y="6514678"/>
            <a:ext cx="1315489" cy="253076"/>
          </a:xfrm>
          <a:prstGeom prst="rect">
            <a:avLst/>
          </a:prstGeom>
        </p:spPr>
      </p:pic>
    </p:spTree>
    <p:extLst>
      <p:ext uri="{BB962C8B-B14F-4D97-AF65-F5344CB8AC3E}">
        <p14:creationId xmlns:p14="http://schemas.microsoft.com/office/powerpoint/2010/main" val="676524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a:prstGeom prst="rect">
            <a:avLst/>
          </a:prstGeo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6BC0D87A-3270-44B8-81B9-EE9946E7E5FC}" type="datetime1">
              <a:rPr lang="tr-TR" smtClean="0"/>
              <a:t>6.07.2026</a:t>
            </a:fld>
            <a:endParaRPr lang="tr-TR" dirty="0"/>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tr-TR" dirty="0"/>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dirty="0"/>
          </a:p>
        </p:txBody>
      </p:sp>
      <p:sp>
        <p:nvSpPr>
          <p:cNvPr id="7" name="Rectangle 6">
            <a:extLst>
              <a:ext uri="{FF2B5EF4-FFF2-40B4-BE49-F238E27FC236}">
                <a16:creationId xmlns:a16="http://schemas.microsoft.com/office/drawing/2014/main" id="{2CDB1AA3-986C-E24D-4BEE-08FECB4A0FAF}"/>
              </a:ext>
            </a:extLst>
          </p:cNvPr>
          <p:cNvSpPr/>
          <p:nvPr userDrawn="1"/>
        </p:nvSpPr>
        <p:spPr>
          <a:xfrm>
            <a:off x="-2" y="1597152"/>
            <a:ext cx="9144000" cy="1532492"/>
          </a:xfrm>
          <a:prstGeom prst="rect">
            <a:avLst/>
          </a:prstGeom>
          <a:solidFill>
            <a:srgbClr val="E2F0D8"/>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B050"/>
                </a:solidFill>
                <a:latin typeface="+mj-lt"/>
              </a:rPr>
              <a:t>Fixed-Rate RFM (FR-RFM) </a:t>
            </a:r>
            <a:br>
              <a:rPr lang="en-US" sz="2800" b="1" dirty="0">
                <a:solidFill>
                  <a:srgbClr val="00B050"/>
                </a:solidFill>
                <a:latin typeface="+mj-lt"/>
              </a:rPr>
            </a:br>
            <a:r>
              <a:rPr lang="en-US" sz="2800" dirty="0">
                <a:solidFill>
                  <a:schemeClr val="tx1"/>
                </a:solidFill>
                <a:latin typeface="+mj-lt"/>
              </a:rPr>
              <a:t>eliminates </a:t>
            </a:r>
            <a:r>
              <a:rPr lang="en-US" sz="2800" dirty="0" err="1">
                <a:solidFill>
                  <a:schemeClr val="tx1"/>
                </a:solidFill>
                <a:latin typeface="+mj-lt"/>
              </a:rPr>
              <a:t>LeakyHammer</a:t>
            </a:r>
            <a:r>
              <a:rPr lang="en-US" sz="2800" dirty="0">
                <a:solidFill>
                  <a:schemeClr val="tx1"/>
                </a:solidFill>
                <a:latin typeface="+mj-lt"/>
              </a:rPr>
              <a:t> by </a:t>
            </a:r>
            <a:r>
              <a:rPr lang="en-US" sz="2800" dirty="0">
                <a:solidFill>
                  <a:srgbClr val="00B050"/>
                </a:solidFill>
                <a:latin typeface="+mj-lt"/>
              </a:rPr>
              <a:t>decoupling preventive actions </a:t>
            </a:r>
            <a:br>
              <a:rPr lang="en-US" sz="2800" dirty="0">
                <a:solidFill>
                  <a:schemeClr val="tx1"/>
                </a:solidFill>
                <a:latin typeface="+mj-lt"/>
              </a:rPr>
            </a:br>
            <a:r>
              <a:rPr lang="en-US" sz="2800" dirty="0">
                <a:solidFill>
                  <a:schemeClr val="tx1"/>
                </a:solidFill>
                <a:latin typeface="+mj-lt"/>
              </a:rPr>
              <a:t>from </a:t>
            </a:r>
            <a:r>
              <a:rPr lang="en-US" sz="2800" dirty="0">
                <a:solidFill>
                  <a:srgbClr val="00B050"/>
                </a:solidFill>
                <a:latin typeface="+mj-lt"/>
              </a:rPr>
              <a:t>memory access patterns </a:t>
            </a:r>
            <a:r>
              <a:rPr lang="en-US" sz="2800" dirty="0">
                <a:solidFill>
                  <a:schemeClr val="tx1"/>
                </a:solidFill>
                <a:latin typeface="+mj-lt"/>
              </a:rPr>
              <a:t>of running applications</a:t>
            </a:r>
            <a:endParaRPr lang="en-US" sz="2800" b="1" dirty="0">
              <a:solidFill>
                <a:srgbClr val="00B050"/>
              </a:solidFill>
              <a:latin typeface="+mj-lt"/>
            </a:endParaRPr>
          </a:p>
        </p:txBody>
      </p:sp>
    </p:spTree>
    <p:extLst>
      <p:ext uri="{BB962C8B-B14F-4D97-AF65-F5344CB8AC3E}">
        <p14:creationId xmlns:p14="http://schemas.microsoft.com/office/powerpoint/2010/main" val="51060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a:xfrm>
            <a:off x="628650" y="6356353"/>
            <a:ext cx="2057400" cy="365125"/>
          </a:xfrm>
          <a:prstGeom prst="rect">
            <a:avLst/>
          </a:prstGeom>
        </p:spPr>
        <p:txBody>
          <a:bodyPr/>
          <a:lstStyle/>
          <a:p>
            <a:fld id="{9A04979C-F9C2-4CFE-B5A9-0C6B05A5D3EC}" type="datetime1">
              <a:rPr lang="tr-TR" smtClean="0"/>
              <a:t>6.07.2026</a:t>
            </a:fld>
            <a:endParaRPr lang="tr-TR"/>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72724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1"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a:xfrm>
            <a:off x="628650" y="6356353"/>
            <a:ext cx="2057400" cy="365125"/>
          </a:xfrm>
          <a:prstGeom prst="rect">
            <a:avLst/>
          </a:prstGeom>
        </p:spPr>
        <p:txBody>
          <a:bodyPr/>
          <a:lstStyle/>
          <a:p>
            <a:fld id="{159A7655-2E18-480C-9064-E1B296A32B7A}" type="datetime1">
              <a:rPr lang="tr-TR" smtClean="0"/>
              <a:t>6.07.2026</a:t>
            </a:fld>
            <a:endParaRPr lang="tr-TR"/>
          </a:p>
        </p:txBody>
      </p:sp>
      <p:sp>
        <p:nvSpPr>
          <p:cNvPr id="8" name="Footer Placeholder 7"/>
          <p:cNvSpPr>
            <a:spLocks noGrp="1"/>
          </p:cNvSpPr>
          <p:nvPr>
            <p:ph type="ftr" sz="quarter" idx="11"/>
          </p:nvPr>
        </p:nvSpPr>
        <p:spPr>
          <a:xfrm>
            <a:off x="3028950" y="6356353"/>
            <a:ext cx="3086100" cy="365125"/>
          </a:xfrm>
          <a:prstGeom prst="rect">
            <a:avLst/>
          </a:prstGeom>
        </p:spPr>
        <p:txBody>
          <a:bodyPr/>
          <a:lstStyle/>
          <a:p>
            <a:endParaRPr lang="tr-TR"/>
          </a:p>
        </p:txBody>
      </p:sp>
      <p:sp>
        <p:nvSpPr>
          <p:cNvPr id="9" name="Slide Number Placeholder 8"/>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944607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a:xfrm>
            <a:off x="628650" y="6356353"/>
            <a:ext cx="2057400" cy="365125"/>
          </a:xfrm>
          <a:prstGeom prst="rect">
            <a:avLst/>
          </a:prstGeom>
        </p:spPr>
        <p:txBody>
          <a:bodyPr/>
          <a:lstStyle/>
          <a:p>
            <a:fld id="{7CDDBE6C-826E-4CEC-84E2-E26B95886B92}" type="datetime1">
              <a:rPr lang="tr-TR" smtClean="0"/>
              <a:t>6.07.2026</a:t>
            </a:fld>
            <a:endParaRPr lang="tr-TR"/>
          </a:p>
        </p:txBody>
      </p:sp>
      <p:sp>
        <p:nvSpPr>
          <p:cNvPr id="4" name="Footer Placeholder 3"/>
          <p:cNvSpPr>
            <a:spLocks noGrp="1"/>
          </p:cNvSpPr>
          <p:nvPr>
            <p:ph type="ftr" sz="quarter" idx="11"/>
          </p:nvPr>
        </p:nvSpPr>
        <p:spPr>
          <a:xfrm>
            <a:off x="3028950" y="6356353"/>
            <a:ext cx="3086100" cy="365125"/>
          </a:xfrm>
          <a:prstGeom prst="rect">
            <a:avLst/>
          </a:prstGeom>
        </p:spPr>
        <p:txBody>
          <a:bodyPr/>
          <a:lstStyle/>
          <a:p>
            <a:endParaRPr lang="tr-TR"/>
          </a:p>
        </p:txBody>
      </p:sp>
      <p:sp>
        <p:nvSpPr>
          <p:cNvPr id="5" name="Slide Number Placeholder 4"/>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322647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3"/>
            <a:ext cx="2057400" cy="365125"/>
          </a:xfrm>
          <a:prstGeom prst="rect">
            <a:avLst/>
          </a:prstGeom>
        </p:spPr>
        <p:txBody>
          <a:bodyPr/>
          <a:lstStyle/>
          <a:p>
            <a:fld id="{A6D86753-E1F1-41BE-961E-DEE85F5F88E3}" type="datetime1">
              <a:rPr lang="tr-TR" smtClean="0"/>
              <a:t>6.07.2026</a:t>
            </a:fld>
            <a:endParaRPr lang="tr-TR"/>
          </a:p>
        </p:txBody>
      </p:sp>
      <p:sp>
        <p:nvSpPr>
          <p:cNvPr id="3" name="Footer Placeholder 2"/>
          <p:cNvSpPr>
            <a:spLocks noGrp="1"/>
          </p:cNvSpPr>
          <p:nvPr>
            <p:ph type="ftr" sz="quarter" idx="11"/>
          </p:nvPr>
        </p:nvSpPr>
        <p:spPr>
          <a:xfrm>
            <a:off x="3028950" y="6356353"/>
            <a:ext cx="3086100" cy="365125"/>
          </a:xfrm>
          <a:prstGeom prst="rect">
            <a:avLst/>
          </a:prstGeom>
        </p:spPr>
        <p:txBody>
          <a:bodyPr/>
          <a:lstStyle/>
          <a:p>
            <a:endParaRPr lang="tr-TR"/>
          </a:p>
        </p:txBody>
      </p:sp>
      <p:sp>
        <p:nvSpPr>
          <p:cNvPr id="4" name="Slide Number Placeholder 3"/>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596348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fld id="{10FB802B-CCFE-42A6-B3E1-C435C701A830}" type="datetime1">
              <a:rPr lang="tr-TR" smtClean="0"/>
              <a:t>6.07.2026</a:t>
            </a:fld>
            <a:endParaRPr lang="tr-TR"/>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205387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fld id="{B40678DC-E34F-485C-BBC9-32750B73CCB6}" type="datetime1">
              <a:rPr lang="tr-TR" smtClean="0"/>
              <a:t>6.07.2026</a:t>
            </a:fld>
            <a:endParaRPr lang="tr-TR"/>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498866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797B333B-CC29-4525-88F0-A44EF15B0F10}" type="datetime1">
              <a:rPr lang="tr-TR" smtClean="0"/>
              <a:t>6.07.2026</a:t>
            </a:fld>
            <a:endParaRPr lang="tr-TR"/>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4209358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a:prstGeom prst="rect">
            <a:avLst/>
          </a:prstGeo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9EB1F644-7E65-48F8-93BF-10F482289F2D}" type="datetime1">
              <a:rPr lang="tr-TR" smtClean="0"/>
              <a:t>6.07.2026</a:t>
            </a:fld>
            <a:endParaRPr lang="tr-TR"/>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473987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a:prstGeom prst="rect">
            <a:avLst/>
          </a:prstGeo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lvl1pPr>
              <a:defRPr sz="1400">
                <a:solidFill>
                  <a:schemeClr val="tx1"/>
                </a:solidFill>
                <a:latin typeface="Gill Sans MT" panose="020B0502020104020203" pitchFamily="34" charset="0"/>
              </a:defRPr>
            </a:lvl1pPr>
          </a:lstStyle>
          <a:p>
            <a:pPr algn="r" defTabSz="914400">
              <a:defRPr/>
            </a:pPr>
            <a:fld id="{13F32364-6BA0-48AA-B029-3ED2192016FC}" type="slidenum">
              <a:rPr lang="en-US" smtClean="0">
                <a:solidFill>
                  <a:prstClr val="black"/>
                </a:solidFill>
              </a:rPr>
              <a:pPr algn="r" defTabSz="914400">
                <a:defRPr/>
              </a:pPr>
              <a:t>‹#›</a:t>
            </a:fld>
            <a:endParaRPr lang="en-US">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2" y="6538914"/>
            <a:ext cx="981199" cy="283901"/>
          </a:xfrm>
          <a:prstGeom prst="rect">
            <a:avLst/>
          </a:prstGeom>
          <a:noFill/>
          <a:ln w="9525">
            <a:noFill/>
            <a:miter lim="800000"/>
            <a:headEnd/>
            <a:tailEnd/>
          </a:ln>
        </p:spPr>
      </p:pic>
    </p:spTree>
    <p:extLst>
      <p:ext uri="{BB962C8B-B14F-4D97-AF65-F5344CB8AC3E}">
        <p14:creationId xmlns:p14="http://schemas.microsoft.com/office/powerpoint/2010/main" val="1959286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D3888E83-158B-4B59-84E9-E280E6DBC3FC}" type="datetime1">
              <a:rPr lang="tr-TR" smtClean="0"/>
              <a:t>6.07.2026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063414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4D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2" name="Title 1"/>
          <p:cNvSpPr>
            <a:spLocks noGrp="1"/>
          </p:cNvSpPr>
          <p:nvPr>
            <p:ph type="title"/>
          </p:nvPr>
        </p:nvSpPr>
        <p:spPr>
          <a:xfrm>
            <a:off x="133004" y="2"/>
            <a:ext cx="8894618" cy="931025"/>
          </a:xfrm>
        </p:spPr>
        <p:txBody>
          <a:bodyPr>
            <a:noAutofit/>
          </a:bodyPr>
          <a:lstStyle>
            <a:lvl1pPr>
              <a:defRPr sz="3200" b="1">
                <a:solidFill>
                  <a:srgbClr val="316C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0"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9" y="6517178"/>
            <a:ext cx="1033897" cy="204298"/>
          </a:xfrm>
        </p:spPr>
        <p:txBody>
          <a:bodyPr/>
          <a:lstStyle/>
          <a:p>
            <a:fld id="{A332BEE0-9135-4AC6-885F-82FD1AE2535E}" type="datetime1">
              <a:rPr lang="tr-TR" smtClean="0"/>
              <a:t>6.07.2026</a:t>
            </a:fld>
            <a:endParaRPr lang="tr-TR"/>
          </a:p>
        </p:txBody>
      </p:sp>
      <p:sp>
        <p:nvSpPr>
          <p:cNvPr id="5" name="Footer Placeholder 4"/>
          <p:cNvSpPr>
            <a:spLocks noGrp="1"/>
          </p:cNvSpPr>
          <p:nvPr>
            <p:ph type="ftr" sz="quarter" idx="11"/>
          </p:nvPr>
        </p:nvSpPr>
        <p:spPr>
          <a:xfrm>
            <a:off x="3968299" y="6517178"/>
            <a:ext cx="4427556" cy="204298"/>
          </a:xfrm>
        </p:spPr>
        <p:txBody>
          <a:bodyPr/>
          <a:lstStyle/>
          <a:p>
            <a:endParaRPr lang="tr-TR"/>
          </a:p>
        </p:txBody>
      </p:sp>
      <p:sp>
        <p:nvSpPr>
          <p:cNvPr id="6" name="Slide Number Placeholder 5"/>
          <p:cNvSpPr>
            <a:spLocks noGrp="1"/>
          </p:cNvSpPr>
          <p:nvPr>
            <p:ph type="sldNum" sz="quarter" idx="12"/>
          </p:nvPr>
        </p:nvSpPr>
        <p:spPr>
          <a:xfrm>
            <a:off x="8395855" y="6517178"/>
            <a:ext cx="489065" cy="204298"/>
          </a:xfrm>
        </p:spPr>
        <p:txBody>
          <a:bodyPr/>
          <a:lstStyle>
            <a:lvl1pPr>
              <a:defRPr sz="1800"/>
            </a:lvl1pPr>
          </a:lstStyle>
          <a:p>
            <a:fld id="{CBE5B309-C2CE-4D90-B104-F7E98438FC65}" type="slidenum">
              <a:rPr lang="tr-TR" smtClean="0"/>
              <a:pPr/>
              <a:t>‹#›</a:t>
            </a:fld>
            <a:endParaRPr lang="tr-TR"/>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1" y="6514678"/>
            <a:ext cx="1315489" cy="253076"/>
          </a:xfrm>
          <a:prstGeom prst="rect">
            <a:avLst/>
          </a:prstGeom>
        </p:spPr>
      </p:pic>
    </p:spTree>
    <p:extLst>
      <p:ext uri="{BB962C8B-B14F-4D97-AF65-F5344CB8AC3E}">
        <p14:creationId xmlns:p14="http://schemas.microsoft.com/office/powerpoint/2010/main" val="779755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4D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3" name="Content Placeholder 2"/>
          <p:cNvSpPr>
            <a:spLocks noGrp="1"/>
          </p:cNvSpPr>
          <p:nvPr>
            <p:ph idx="1"/>
          </p:nvPr>
        </p:nvSpPr>
        <p:spPr>
          <a:xfrm>
            <a:off x="0"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9" y="6517178"/>
            <a:ext cx="1033897" cy="204298"/>
          </a:xfrm>
        </p:spPr>
        <p:txBody>
          <a:bodyPr/>
          <a:lstStyle/>
          <a:p>
            <a:fld id="{A332BEE0-9135-4AC6-885F-82FD1AE2535E}" type="datetime1">
              <a:rPr lang="tr-TR" smtClean="0"/>
              <a:t>6.07.2026</a:t>
            </a:fld>
            <a:endParaRPr lang="tr-TR"/>
          </a:p>
        </p:txBody>
      </p:sp>
      <p:sp>
        <p:nvSpPr>
          <p:cNvPr id="5" name="Footer Placeholder 4"/>
          <p:cNvSpPr>
            <a:spLocks noGrp="1"/>
          </p:cNvSpPr>
          <p:nvPr>
            <p:ph type="ftr" sz="quarter" idx="11"/>
          </p:nvPr>
        </p:nvSpPr>
        <p:spPr>
          <a:xfrm>
            <a:off x="3968299" y="6517178"/>
            <a:ext cx="4427556" cy="204298"/>
          </a:xfrm>
        </p:spPr>
        <p:txBody>
          <a:bodyPr/>
          <a:lstStyle/>
          <a:p>
            <a:endParaRPr lang="tr-TR"/>
          </a:p>
        </p:txBody>
      </p:sp>
      <p:sp>
        <p:nvSpPr>
          <p:cNvPr id="6" name="Slide Number Placeholder 5"/>
          <p:cNvSpPr>
            <a:spLocks noGrp="1"/>
          </p:cNvSpPr>
          <p:nvPr>
            <p:ph type="sldNum" sz="quarter" idx="12"/>
          </p:nvPr>
        </p:nvSpPr>
        <p:spPr>
          <a:xfrm>
            <a:off x="8395855" y="6517178"/>
            <a:ext cx="489065" cy="204298"/>
          </a:xfrm>
        </p:spPr>
        <p:txBody>
          <a:bodyPr/>
          <a:lstStyle>
            <a:lvl1pPr>
              <a:defRPr sz="1800"/>
            </a:lvl1pPr>
          </a:lstStyle>
          <a:p>
            <a:fld id="{CBE5B309-C2CE-4D90-B104-F7E98438FC65}" type="slidenum">
              <a:rPr lang="tr-TR" smtClean="0"/>
              <a:pPr/>
              <a:t>‹#›</a:t>
            </a:fld>
            <a:endParaRPr lang="tr-TR"/>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1" y="6514678"/>
            <a:ext cx="1315489" cy="253076"/>
          </a:xfrm>
          <a:prstGeom prst="rect">
            <a:avLst/>
          </a:prstGeom>
        </p:spPr>
      </p:pic>
    </p:spTree>
    <p:extLst>
      <p:ext uri="{BB962C8B-B14F-4D97-AF65-F5344CB8AC3E}">
        <p14:creationId xmlns:p14="http://schemas.microsoft.com/office/powerpoint/2010/main" val="764878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33004" y="2"/>
            <a:ext cx="8894618" cy="931025"/>
          </a:xfrm>
        </p:spPr>
        <p:txBody>
          <a:bodyPr>
            <a:noAutofit/>
          </a:bodyPr>
          <a:lstStyle>
            <a:lvl1pPr>
              <a:defRPr sz="3200" b="1">
                <a:solidFill>
                  <a:srgbClr val="316C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0"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9" y="6517178"/>
            <a:ext cx="1033897" cy="204298"/>
          </a:xfrm>
        </p:spPr>
        <p:txBody>
          <a:bodyPr/>
          <a:lstStyle/>
          <a:p>
            <a:fld id="{A332BEE0-9135-4AC6-885F-82FD1AE2535E}" type="datetime1">
              <a:rPr lang="tr-TR" smtClean="0"/>
              <a:t>6.07.2026</a:t>
            </a:fld>
            <a:endParaRPr lang="tr-TR"/>
          </a:p>
        </p:txBody>
      </p:sp>
      <p:sp>
        <p:nvSpPr>
          <p:cNvPr id="5" name="Footer Placeholder 4"/>
          <p:cNvSpPr>
            <a:spLocks noGrp="1"/>
          </p:cNvSpPr>
          <p:nvPr>
            <p:ph type="ftr" sz="quarter" idx="11"/>
          </p:nvPr>
        </p:nvSpPr>
        <p:spPr>
          <a:xfrm>
            <a:off x="3968299" y="6517178"/>
            <a:ext cx="4427556" cy="204298"/>
          </a:xfrm>
        </p:spPr>
        <p:txBody>
          <a:bodyPr/>
          <a:lstStyle/>
          <a:p>
            <a:endParaRPr lang="tr-TR"/>
          </a:p>
        </p:txBody>
      </p:sp>
      <p:sp>
        <p:nvSpPr>
          <p:cNvPr id="6" name="Slide Number Placeholder 5"/>
          <p:cNvSpPr>
            <a:spLocks noGrp="1"/>
          </p:cNvSpPr>
          <p:nvPr>
            <p:ph type="sldNum" sz="quarter" idx="12"/>
          </p:nvPr>
        </p:nvSpPr>
        <p:spPr>
          <a:xfrm>
            <a:off x="8395855" y="6517178"/>
            <a:ext cx="489065" cy="204298"/>
          </a:xfrm>
        </p:spPr>
        <p:txBody>
          <a:bodyPr/>
          <a:lstStyle>
            <a:lvl1pPr>
              <a:defRPr sz="1800"/>
            </a:lvl1pPr>
          </a:lstStyle>
          <a:p>
            <a:fld id="{CBE5B309-C2CE-4D90-B104-F7E98438FC65}" type="slidenum">
              <a:rPr lang="tr-TR" smtClean="0"/>
              <a:pPr/>
              <a:t>‹#›</a:t>
            </a:fld>
            <a:endParaRPr lang="tr-TR"/>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1" y="6514678"/>
            <a:ext cx="1315489" cy="253076"/>
          </a:xfrm>
          <a:prstGeom prst="rect">
            <a:avLst/>
          </a:prstGeom>
        </p:spPr>
      </p:pic>
    </p:spTree>
    <p:extLst>
      <p:ext uri="{BB962C8B-B14F-4D97-AF65-F5344CB8AC3E}">
        <p14:creationId xmlns:p14="http://schemas.microsoft.com/office/powerpoint/2010/main" val="836728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BC0D87A-3270-44B8-81B9-EE9946E7E5FC}" type="datetime1">
              <a:rPr lang="tr-TR" smtClean="0"/>
              <a:t>6.07.2026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933770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A04979C-F9C2-4CFE-B5A9-0C6B05A5D3EC}" type="datetime1">
              <a:rPr lang="tr-TR" smtClean="0"/>
              <a:t>6.07.2026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4021546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1"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59A7655-2E18-480C-9064-E1B296A32B7A}" type="datetime1">
              <a:rPr lang="tr-TR" smtClean="0"/>
              <a:t>6.07.2026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985998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CDDBE6C-826E-4CEC-84E2-E26B95886B92}" type="datetime1">
              <a:rPr lang="tr-TR" smtClean="0"/>
              <a:t>6.07.2026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7442455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86753-E1F1-41BE-961E-DEE85F5F88E3}" type="datetime1">
              <a:rPr lang="tr-TR" smtClean="0"/>
              <a:t>6.07.2026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489962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0FB802B-CCFE-42A6-B3E1-C435C701A830}" type="datetime1">
              <a:rPr lang="tr-TR" smtClean="0"/>
              <a:t>6.07.2026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1724258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40678DC-E34F-485C-BBC9-32750B73CCB6}" type="datetime1">
              <a:rPr lang="tr-TR" smtClean="0"/>
              <a:t>6.07.2026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2853909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97B333B-CC29-4525-88F0-A44EF15B0F10}" type="datetime1">
              <a:rPr lang="tr-TR" smtClean="0"/>
              <a:t>6.07.2026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275538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EB1F644-7E65-48F8-93BF-10F482289F2D}" type="datetime1">
              <a:rPr lang="tr-TR" smtClean="0"/>
              <a:t>6.07.2026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352798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lvl1pPr>
              <a:buClr>
                <a:srgbClr val="CC9900"/>
              </a:buClr>
              <a:defRPr/>
            </a:lvl1pPr>
            <a:lvl2pPr>
              <a:buClr>
                <a:srgbClr val="006633"/>
              </a:buClr>
              <a:defRPr/>
            </a:lvl2pPr>
            <a:lvl3pPr>
              <a:buClr>
                <a:srgbClr val="CC9900"/>
              </a:buClr>
              <a:defRPr/>
            </a:lvl3pPr>
            <a:lvl4pPr>
              <a:buClr>
                <a:srgbClr val="006633"/>
              </a:buClr>
              <a:defRPr/>
            </a:lvl4pPr>
            <a:lvl5pPr>
              <a:buClr>
                <a:srgbClr val="CC990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7553515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23" name="Dikdörtgen 22">
            <a:extLst>
              <a:ext uri="{FF2B5EF4-FFF2-40B4-BE49-F238E27FC236}">
                <a16:creationId xmlns:a16="http://schemas.microsoft.com/office/drawing/2014/main" id="{68EA19BC-84E2-B20E-D9CA-F6EC07ACDA63}"/>
              </a:ext>
            </a:extLst>
          </p:cNvPr>
          <p:cNvSpPr/>
          <p:nvPr userDrawn="1"/>
        </p:nvSpPr>
        <p:spPr>
          <a:xfrm>
            <a:off x="-1089857" y="27728"/>
            <a:ext cx="849085" cy="466531"/>
          </a:xfrm>
          <a:prstGeom prst="rect">
            <a:avLst/>
          </a:prstGeom>
          <a:solidFill>
            <a:srgbClr val="6292F7"/>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solidFill>
                <a:srgbClr val="6292F7"/>
              </a:solidFill>
            </a:endParaRPr>
          </a:p>
        </p:txBody>
      </p:sp>
      <p:sp>
        <p:nvSpPr>
          <p:cNvPr id="24" name="Dikdörtgen 23">
            <a:extLst>
              <a:ext uri="{FF2B5EF4-FFF2-40B4-BE49-F238E27FC236}">
                <a16:creationId xmlns:a16="http://schemas.microsoft.com/office/drawing/2014/main" id="{1CA6EA86-CEF8-C463-FE7C-0B40F3AFCADF}"/>
              </a:ext>
            </a:extLst>
          </p:cNvPr>
          <p:cNvSpPr/>
          <p:nvPr userDrawn="1"/>
        </p:nvSpPr>
        <p:spPr>
          <a:xfrm>
            <a:off x="-1089859" y="565794"/>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5" name="Dikdörtgen 24">
            <a:extLst>
              <a:ext uri="{FF2B5EF4-FFF2-40B4-BE49-F238E27FC236}">
                <a16:creationId xmlns:a16="http://schemas.microsoft.com/office/drawing/2014/main" id="{43F55123-6402-8B8A-CAD4-A9BD906B569D}"/>
              </a:ext>
            </a:extLst>
          </p:cNvPr>
          <p:cNvSpPr/>
          <p:nvPr userDrawn="1"/>
        </p:nvSpPr>
        <p:spPr>
          <a:xfrm>
            <a:off x="-1089859" y="1103859"/>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6" name="Dikdörtgen 25">
            <a:extLst>
              <a:ext uri="{FF2B5EF4-FFF2-40B4-BE49-F238E27FC236}">
                <a16:creationId xmlns:a16="http://schemas.microsoft.com/office/drawing/2014/main" id="{A45B484E-4836-A2F4-9832-3B0D69CA46A4}"/>
              </a:ext>
            </a:extLst>
          </p:cNvPr>
          <p:cNvSpPr/>
          <p:nvPr userDrawn="1"/>
        </p:nvSpPr>
        <p:spPr>
          <a:xfrm>
            <a:off x="-1089859" y="1643321"/>
            <a:ext cx="849085" cy="466531"/>
          </a:xfrm>
          <a:prstGeom prst="rect">
            <a:avLst/>
          </a:prstGeom>
          <a:solidFill>
            <a:srgbClr val="FF5F2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7" name="Dikdörtgen 26">
            <a:extLst>
              <a:ext uri="{FF2B5EF4-FFF2-40B4-BE49-F238E27FC236}">
                <a16:creationId xmlns:a16="http://schemas.microsoft.com/office/drawing/2014/main" id="{2F4B1A99-F06E-82E8-CD81-123648DC1EBE}"/>
              </a:ext>
            </a:extLst>
          </p:cNvPr>
          <p:cNvSpPr/>
          <p:nvPr userDrawn="1"/>
        </p:nvSpPr>
        <p:spPr>
          <a:xfrm>
            <a:off x="-1089860" y="2181386"/>
            <a:ext cx="849085" cy="466531"/>
          </a:xfrm>
          <a:prstGeom prst="rect">
            <a:avLst/>
          </a:prstGeom>
          <a:solidFill>
            <a:srgbClr val="FFAE3C"/>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7" name="Dikdörtgen 6">
            <a:extLst>
              <a:ext uri="{FF2B5EF4-FFF2-40B4-BE49-F238E27FC236}">
                <a16:creationId xmlns:a16="http://schemas.microsoft.com/office/drawing/2014/main" id="{7A4F6B98-E975-0A4F-B04B-5F3FD87BA154}"/>
              </a:ext>
            </a:extLst>
          </p:cNvPr>
          <p:cNvSpPr/>
          <p:nvPr userDrawn="1"/>
        </p:nvSpPr>
        <p:spPr>
          <a:xfrm>
            <a:off x="-2067757" y="27728"/>
            <a:ext cx="849085" cy="466531"/>
          </a:xfrm>
          <a:prstGeom prst="rect">
            <a:avLst/>
          </a:prstGeom>
          <a:solidFill>
            <a:srgbClr val="C4D7FC"/>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solidFill>
                <a:srgbClr val="6292F7"/>
              </a:solidFill>
            </a:endParaRPr>
          </a:p>
        </p:txBody>
      </p:sp>
      <p:sp>
        <p:nvSpPr>
          <p:cNvPr id="8" name="Dikdörtgen 7">
            <a:extLst>
              <a:ext uri="{FF2B5EF4-FFF2-40B4-BE49-F238E27FC236}">
                <a16:creationId xmlns:a16="http://schemas.microsoft.com/office/drawing/2014/main" id="{3E3FD0C4-2418-8E58-968D-B3352EDC4962}"/>
              </a:ext>
            </a:extLst>
          </p:cNvPr>
          <p:cNvSpPr/>
          <p:nvPr userDrawn="1"/>
        </p:nvSpPr>
        <p:spPr>
          <a:xfrm>
            <a:off x="-2067758" y="565794"/>
            <a:ext cx="849085" cy="466531"/>
          </a:xfrm>
          <a:prstGeom prst="rect">
            <a:avLst/>
          </a:prstGeom>
          <a:solidFill>
            <a:srgbClr val="DAD3F9"/>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9" name="Dikdörtgen 8">
            <a:extLst>
              <a:ext uri="{FF2B5EF4-FFF2-40B4-BE49-F238E27FC236}">
                <a16:creationId xmlns:a16="http://schemas.microsoft.com/office/drawing/2014/main" id="{EF99CE5C-B9DD-70C9-7D13-418B7A165D7F}"/>
              </a:ext>
            </a:extLst>
          </p:cNvPr>
          <p:cNvSpPr/>
          <p:nvPr userDrawn="1"/>
        </p:nvSpPr>
        <p:spPr>
          <a:xfrm>
            <a:off x="-2067758" y="1103859"/>
            <a:ext cx="849085" cy="466531"/>
          </a:xfrm>
          <a:prstGeom prst="rect">
            <a:avLst/>
          </a:prstGeom>
          <a:solidFill>
            <a:srgbClr val="F9D3E4"/>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0" name="Dikdörtgen 9">
            <a:extLst>
              <a:ext uri="{FF2B5EF4-FFF2-40B4-BE49-F238E27FC236}">
                <a16:creationId xmlns:a16="http://schemas.microsoft.com/office/drawing/2014/main" id="{2188929A-C5F3-4188-7020-EB1FFA19992C}"/>
              </a:ext>
            </a:extLst>
          </p:cNvPr>
          <p:cNvSpPr/>
          <p:nvPr userDrawn="1"/>
        </p:nvSpPr>
        <p:spPr>
          <a:xfrm>
            <a:off x="-2067760" y="1643321"/>
            <a:ext cx="849085" cy="466531"/>
          </a:xfrm>
          <a:prstGeom prst="rect">
            <a:avLst/>
          </a:prstGeom>
          <a:solidFill>
            <a:srgbClr val="FFE0D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1" name="Dikdörtgen 10">
            <a:extLst>
              <a:ext uri="{FF2B5EF4-FFF2-40B4-BE49-F238E27FC236}">
                <a16:creationId xmlns:a16="http://schemas.microsoft.com/office/drawing/2014/main" id="{A6E8508F-0BC5-6B63-2377-26895A041F3E}"/>
              </a:ext>
            </a:extLst>
          </p:cNvPr>
          <p:cNvSpPr/>
          <p:nvPr userDrawn="1"/>
        </p:nvSpPr>
        <p:spPr>
          <a:xfrm>
            <a:off x="-2067760" y="2181386"/>
            <a:ext cx="849085" cy="466531"/>
          </a:xfrm>
          <a:prstGeom prst="rect">
            <a:avLst/>
          </a:prstGeom>
          <a:solidFill>
            <a:srgbClr val="FFEBCD"/>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9" name="Dikdörtgen 18">
            <a:extLst>
              <a:ext uri="{FF2B5EF4-FFF2-40B4-BE49-F238E27FC236}">
                <a16:creationId xmlns:a16="http://schemas.microsoft.com/office/drawing/2014/main" id="{EACC24E1-3D4E-7201-E434-FBF75F2CE77F}"/>
              </a:ext>
            </a:extLst>
          </p:cNvPr>
          <p:cNvSpPr/>
          <p:nvPr userDrawn="1"/>
        </p:nvSpPr>
        <p:spPr>
          <a:xfrm>
            <a:off x="-1089857" y="2827760"/>
            <a:ext cx="849085" cy="466531"/>
          </a:xfrm>
          <a:prstGeom prst="rect">
            <a:avLst/>
          </a:prstGeom>
          <a:solidFill>
            <a:srgbClr val="316CE3"/>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solidFill>
                <a:srgbClr val="6292F7"/>
              </a:solidFill>
            </a:endParaRPr>
          </a:p>
        </p:txBody>
      </p:sp>
      <p:sp>
        <p:nvSpPr>
          <p:cNvPr id="20" name="Dikdörtgen 19">
            <a:extLst>
              <a:ext uri="{FF2B5EF4-FFF2-40B4-BE49-F238E27FC236}">
                <a16:creationId xmlns:a16="http://schemas.microsoft.com/office/drawing/2014/main" id="{45B9A5FD-9A57-5F6B-EF78-3522196A3F17}"/>
              </a:ext>
            </a:extLst>
          </p:cNvPr>
          <p:cNvSpPr/>
          <p:nvPr userDrawn="1"/>
        </p:nvSpPr>
        <p:spPr>
          <a:xfrm>
            <a:off x="-1089859" y="3365823"/>
            <a:ext cx="849085" cy="466531"/>
          </a:xfrm>
          <a:prstGeom prst="rect">
            <a:avLst/>
          </a:prstGeom>
          <a:solidFill>
            <a:srgbClr val="6D40DC"/>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1" name="Dikdörtgen 20">
            <a:extLst>
              <a:ext uri="{FF2B5EF4-FFF2-40B4-BE49-F238E27FC236}">
                <a16:creationId xmlns:a16="http://schemas.microsoft.com/office/drawing/2014/main" id="{757EAE82-DA6F-8200-93B7-2D9FECEAD20F}"/>
              </a:ext>
            </a:extLst>
          </p:cNvPr>
          <p:cNvSpPr/>
          <p:nvPr userDrawn="1"/>
        </p:nvSpPr>
        <p:spPr>
          <a:xfrm>
            <a:off x="-1089859" y="3903890"/>
            <a:ext cx="849085" cy="466531"/>
          </a:xfrm>
          <a:prstGeom prst="rect">
            <a:avLst/>
          </a:prstGeom>
          <a:solidFill>
            <a:srgbClr val="B3195F"/>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2" name="Dikdörtgen 21">
            <a:extLst>
              <a:ext uri="{FF2B5EF4-FFF2-40B4-BE49-F238E27FC236}">
                <a16:creationId xmlns:a16="http://schemas.microsoft.com/office/drawing/2014/main" id="{A0108268-F182-A605-81F2-7244B77BDE3C}"/>
              </a:ext>
            </a:extLst>
          </p:cNvPr>
          <p:cNvSpPr/>
          <p:nvPr userDrawn="1"/>
        </p:nvSpPr>
        <p:spPr>
          <a:xfrm>
            <a:off x="-1089859" y="4443352"/>
            <a:ext cx="849085" cy="466531"/>
          </a:xfrm>
          <a:prstGeom prst="rect">
            <a:avLst/>
          </a:prstGeom>
          <a:solidFill>
            <a:srgbClr val="F23F00"/>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8" name="Dikdörtgen 27">
            <a:extLst>
              <a:ext uri="{FF2B5EF4-FFF2-40B4-BE49-F238E27FC236}">
                <a16:creationId xmlns:a16="http://schemas.microsoft.com/office/drawing/2014/main" id="{4C75A030-42E4-77C7-5F87-BBC2F3410A37}"/>
              </a:ext>
            </a:extLst>
          </p:cNvPr>
          <p:cNvSpPr/>
          <p:nvPr userDrawn="1"/>
        </p:nvSpPr>
        <p:spPr>
          <a:xfrm>
            <a:off x="-1089860" y="4981417"/>
            <a:ext cx="849085" cy="466531"/>
          </a:xfrm>
          <a:prstGeom prst="rect">
            <a:avLst/>
          </a:prstGeom>
          <a:solidFill>
            <a:srgbClr val="E28700"/>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Tree>
    <p:extLst>
      <p:ext uri="{BB962C8B-B14F-4D97-AF65-F5344CB8AC3E}">
        <p14:creationId xmlns:p14="http://schemas.microsoft.com/office/powerpoint/2010/main" val="3589152295"/>
      </p:ext>
    </p:extLst>
  </p:cSld>
  <p:clrMap bg1="lt1" tx1="dk1" bg2="lt2" tx2="dk2" accent1="accent1" accent2="accent2" accent3="accent3" accent4="accent4" accent5="accent5" accent6="accent6" hlink="hlink" folHlink="folHlink"/>
  <p:sldLayoutIdLst>
    <p:sldLayoutId id="2147483694" r:id="rId1"/>
    <p:sldLayoutId id="2147483692" r:id="rId2"/>
    <p:sldLayoutId id="2147483693" r:id="rId3"/>
    <p:sldLayoutId id="2147483661" r:id="rId4"/>
    <p:sldLayoutId id="2147483675" r:id="rId5"/>
    <p:sldLayoutId id="2147483673" r:id="rId6"/>
    <p:sldLayoutId id="2147483676"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4"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7F34D-9950-478C-A4B2-CD9A98A43558}" type="datetime1">
              <a:rPr lang="tr-TR" smtClean="0"/>
              <a:t>6.07.2026</a:t>
            </a:fld>
            <a:endParaRPr lang="tr-TR" dirty="0"/>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5B309-C2CE-4D90-B104-F7E98438FC65}" type="slidenum">
              <a:rPr lang="tr-TR" smtClean="0"/>
              <a:t>‹#›</a:t>
            </a:fld>
            <a:endParaRPr lang="tr-TR" dirty="0"/>
          </a:p>
        </p:txBody>
      </p:sp>
      <p:sp>
        <p:nvSpPr>
          <p:cNvPr id="23" name="Dikdörtgen 22">
            <a:extLst>
              <a:ext uri="{FF2B5EF4-FFF2-40B4-BE49-F238E27FC236}">
                <a16:creationId xmlns:a16="http://schemas.microsoft.com/office/drawing/2014/main" id="{68EA19BC-84E2-B20E-D9CA-F6EC07ACDA63}"/>
              </a:ext>
            </a:extLst>
          </p:cNvPr>
          <p:cNvSpPr/>
          <p:nvPr userDrawn="1"/>
        </p:nvSpPr>
        <p:spPr>
          <a:xfrm>
            <a:off x="-1089857" y="27728"/>
            <a:ext cx="849085" cy="466531"/>
          </a:xfrm>
          <a:prstGeom prst="rect">
            <a:avLst/>
          </a:prstGeom>
          <a:solidFill>
            <a:srgbClr val="6292F7"/>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solidFill>
                <a:srgbClr val="6292F7"/>
              </a:solidFill>
            </a:endParaRPr>
          </a:p>
        </p:txBody>
      </p:sp>
      <p:sp>
        <p:nvSpPr>
          <p:cNvPr id="24" name="Dikdörtgen 23">
            <a:extLst>
              <a:ext uri="{FF2B5EF4-FFF2-40B4-BE49-F238E27FC236}">
                <a16:creationId xmlns:a16="http://schemas.microsoft.com/office/drawing/2014/main" id="{1CA6EA86-CEF8-C463-FE7C-0B40F3AFCADF}"/>
              </a:ext>
            </a:extLst>
          </p:cNvPr>
          <p:cNvSpPr/>
          <p:nvPr userDrawn="1"/>
        </p:nvSpPr>
        <p:spPr>
          <a:xfrm>
            <a:off x="-1089859" y="565794"/>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5" name="Dikdörtgen 24">
            <a:extLst>
              <a:ext uri="{FF2B5EF4-FFF2-40B4-BE49-F238E27FC236}">
                <a16:creationId xmlns:a16="http://schemas.microsoft.com/office/drawing/2014/main" id="{43F55123-6402-8B8A-CAD4-A9BD906B569D}"/>
              </a:ext>
            </a:extLst>
          </p:cNvPr>
          <p:cNvSpPr/>
          <p:nvPr userDrawn="1"/>
        </p:nvSpPr>
        <p:spPr>
          <a:xfrm>
            <a:off x="-1089859" y="1103859"/>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6" name="Dikdörtgen 25">
            <a:extLst>
              <a:ext uri="{FF2B5EF4-FFF2-40B4-BE49-F238E27FC236}">
                <a16:creationId xmlns:a16="http://schemas.microsoft.com/office/drawing/2014/main" id="{A45B484E-4836-A2F4-9832-3B0D69CA46A4}"/>
              </a:ext>
            </a:extLst>
          </p:cNvPr>
          <p:cNvSpPr/>
          <p:nvPr userDrawn="1"/>
        </p:nvSpPr>
        <p:spPr>
          <a:xfrm>
            <a:off x="-1089859" y="1643321"/>
            <a:ext cx="849085" cy="466531"/>
          </a:xfrm>
          <a:prstGeom prst="rect">
            <a:avLst/>
          </a:prstGeom>
          <a:solidFill>
            <a:srgbClr val="FF5F2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7" name="Dikdörtgen 26">
            <a:extLst>
              <a:ext uri="{FF2B5EF4-FFF2-40B4-BE49-F238E27FC236}">
                <a16:creationId xmlns:a16="http://schemas.microsoft.com/office/drawing/2014/main" id="{2F4B1A99-F06E-82E8-CD81-123648DC1EBE}"/>
              </a:ext>
            </a:extLst>
          </p:cNvPr>
          <p:cNvSpPr/>
          <p:nvPr userDrawn="1"/>
        </p:nvSpPr>
        <p:spPr>
          <a:xfrm>
            <a:off x="-1089860" y="2181386"/>
            <a:ext cx="849085" cy="466531"/>
          </a:xfrm>
          <a:prstGeom prst="rect">
            <a:avLst/>
          </a:prstGeom>
          <a:solidFill>
            <a:srgbClr val="FFAE3C"/>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7" name="Dikdörtgen 6">
            <a:extLst>
              <a:ext uri="{FF2B5EF4-FFF2-40B4-BE49-F238E27FC236}">
                <a16:creationId xmlns:a16="http://schemas.microsoft.com/office/drawing/2014/main" id="{7A4F6B98-E975-0A4F-B04B-5F3FD87BA154}"/>
              </a:ext>
            </a:extLst>
          </p:cNvPr>
          <p:cNvSpPr/>
          <p:nvPr userDrawn="1"/>
        </p:nvSpPr>
        <p:spPr>
          <a:xfrm>
            <a:off x="-2067757" y="27728"/>
            <a:ext cx="849085" cy="466531"/>
          </a:xfrm>
          <a:prstGeom prst="rect">
            <a:avLst/>
          </a:prstGeom>
          <a:solidFill>
            <a:srgbClr val="C4D7FC"/>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solidFill>
                <a:srgbClr val="6292F7"/>
              </a:solidFill>
            </a:endParaRPr>
          </a:p>
        </p:txBody>
      </p:sp>
      <p:sp>
        <p:nvSpPr>
          <p:cNvPr id="8" name="Dikdörtgen 7">
            <a:extLst>
              <a:ext uri="{FF2B5EF4-FFF2-40B4-BE49-F238E27FC236}">
                <a16:creationId xmlns:a16="http://schemas.microsoft.com/office/drawing/2014/main" id="{3E3FD0C4-2418-8E58-968D-B3352EDC4962}"/>
              </a:ext>
            </a:extLst>
          </p:cNvPr>
          <p:cNvSpPr/>
          <p:nvPr userDrawn="1"/>
        </p:nvSpPr>
        <p:spPr>
          <a:xfrm>
            <a:off x="-2067758" y="565794"/>
            <a:ext cx="849085" cy="466531"/>
          </a:xfrm>
          <a:prstGeom prst="rect">
            <a:avLst/>
          </a:prstGeom>
          <a:solidFill>
            <a:srgbClr val="DAD3F9"/>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9" name="Dikdörtgen 8">
            <a:extLst>
              <a:ext uri="{FF2B5EF4-FFF2-40B4-BE49-F238E27FC236}">
                <a16:creationId xmlns:a16="http://schemas.microsoft.com/office/drawing/2014/main" id="{EF99CE5C-B9DD-70C9-7D13-418B7A165D7F}"/>
              </a:ext>
            </a:extLst>
          </p:cNvPr>
          <p:cNvSpPr/>
          <p:nvPr userDrawn="1"/>
        </p:nvSpPr>
        <p:spPr>
          <a:xfrm>
            <a:off x="-2067758" y="1103859"/>
            <a:ext cx="849085" cy="466531"/>
          </a:xfrm>
          <a:prstGeom prst="rect">
            <a:avLst/>
          </a:prstGeom>
          <a:solidFill>
            <a:srgbClr val="F9D3E4"/>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0" name="Dikdörtgen 9">
            <a:extLst>
              <a:ext uri="{FF2B5EF4-FFF2-40B4-BE49-F238E27FC236}">
                <a16:creationId xmlns:a16="http://schemas.microsoft.com/office/drawing/2014/main" id="{2188929A-C5F3-4188-7020-EB1FFA19992C}"/>
              </a:ext>
            </a:extLst>
          </p:cNvPr>
          <p:cNvSpPr/>
          <p:nvPr userDrawn="1"/>
        </p:nvSpPr>
        <p:spPr>
          <a:xfrm>
            <a:off x="-2067760" y="1643321"/>
            <a:ext cx="849085" cy="466531"/>
          </a:xfrm>
          <a:prstGeom prst="rect">
            <a:avLst/>
          </a:prstGeom>
          <a:solidFill>
            <a:srgbClr val="FFE0D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1" name="Dikdörtgen 10">
            <a:extLst>
              <a:ext uri="{FF2B5EF4-FFF2-40B4-BE49-F238E27FC236}">
                <a16:creationId xmlns:a16="http://schemas.microsoft.com/office/drawing/2014/main" id="{A6E8508F-0BC5-6B63-2377-26895A041F3E}"/>
              </a:ext>
            </a:extLst>
          </p:cNvPr>
          <p:cNvSpPr/>
          <p:nvPr userDrawn="1"/>
        </p:nvSpPr>
        <p:spPr>
          <a:xfrm>
            <a:off x="-2067760" y="2181386"/>
            <a:ext cx="849085" cy="466531"/>
          </a:xfrm>
          <a:prstGeom prst="rect">
            <a:avLst/>
          </a:prstGeom>
          <a:solidFill>
            <a:srgbClr val="FFEBCD"/>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9" name="Dikdörtgen 18">
            <a:extLst>
              <a:ext uri="{FF2B5EF4-FFF2-40B4-BE49-F238E27FC236}">
                <a16:creationId xmlns:a16="http://schemas.microsoft.com/office/drawing/2014/main" id="{EACC24E1-3D4E-7201-E434-FBF75F2CE77F}"/>
              </a:ext>
            </a:extLst>
          </p:cNvPr>
          <p:cNvSpPr/>
          <p:nvPr userDrawn="1"/>
        </p:nvSpPr>
        <p:spPr>
          <a:xfrm>
            <a:off x="-1089857" y="2827760"/>
            <a:ext cx="849085" cy="466531"/>
          </a:xfrm>
          <a:prstGeom prst="rect">
            <a:avLst/>
          </a:prstGeom>
          <a:solidFill>
            <a:srgbClr val="316CE3"/>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solidFill>
                <a:srgbClr val="6292F7"/>
              </a:solidFill>
            </a:endParaRPr>
          </a:p>
        </p:txBody>
      </p:sp>
      <p:sp>
        <p:nvSpPr>
          <p:cNvPr id="20" name="Dikdörtgen 19">
            <a:extLst>
              <a:ext uri="{FF2B5EF4-FFF2-40B4-BE49-F238E27FC236}">
                <a16:creationId xmlns:a16="http://schemas.microsoft.com/office/drawing/2014/main" id="{45B9A5FD-9A57-5F6B-EF78-3522196A3F17}"/>
              </a:ext>
            </a:extLst>
          </p:cNvPr>
          <p:cNvSpPr/>
          <p:nvPr userDrawn="1"/>
        </p:nvSpPr>
        <p:spPr>
          <a:xfrm>
            <a:off x="-1089859" y="3365823"/>
            <a:ext cx="849085" cy="466531"/>
          </a:xfrm>
          <a:prstGeom prst="rect">
            <a:avLst/>
          </a:prstGeom>
          <a:solidFill>
            <a:srgbClr val="6D40DC"/>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1" name="Dikdörtgen 20">
            <a:extLst>
              <a:ext uri="{FF2B5EF4-FFF2-40B4-BE49-F238E27FC236}">
                <a16:creationId xmlns:a16="http://schemas.microsoft.com/office/drawing/2014/main" id="{757EAE82-DA6F-8200-93B7-2D9FECEAD20F}"/>
              </a:ext>
            </a:extLst>
          </p:cNvPr>
          <p:cNvSpPr/>
          <p:nvPr userDrawn="1"/>
        </p:nvSpPr>
        <p:spPr>
          <a:xfrm>
            <a:off x="-1089859" y="3903890"/>
            <a:ext cx="849085" cy="466531"/>
          </a:xfrm>
          <a:prstGeom prst="rect">
            <a:avLst/>
          </a:prstGeom>
          <a:solidFill>
            <a:srgbClr val="B3195F"/>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2" name="Dikdörtgen 21">
            <a:extLst>
              <a:ext uri="{FF2B5EF4-FFF2-40B4-BE49-F238E27FC236}">
                <a16:creationId xmlns:a16="http://schemas.microsoft.com/office/drawing/2014/main" id="{A0108268-F182-A605-81F2-7244B77BDE3C}"/>
              </a:ext>
            </a:extLst>
          </p:cNvPr>
          <p:cNvSpPr/>
          <p:nvPr userDrawn="1"/>
        </p:nvSpPr>
        <p:spPr>
          <a:xfrm>
            <a:off x="-1089859" y="4443352"/>
            <a:ext cx="849085" cy="466531"/>
          </a:xfrm>
          <a:prstGeom prst="rect">
            <a:avLst/>
          </a:prstGeom>
          <a:solidFill>
            <a:srgbClr val="F23F00"/>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8" name="Dikdörtgen 27">
            <a:extLst>
              <a:ext uri="{FF2B5EF4-FFF2-40B4-BE49-F238E27FC236}">
                <a16:creationId xmlns:a16="http://schemas.microsoft.com/office/drawing/2014/main" id="{4C75A030-42E4-77C7-5F87-BBC2F3410A37}"/>
              </a:ext>
            </a:extLst>
          </p:cNvPr>
          <p:cNvSpPr/>
          <p:nvPr userDrawn="1"/>
        </p:nvSpPr>
        <p:spPr>
          <a:xfrm>
            <a:off x="-1089860" y="4981417"/>
            <a:ext cx="849085" cy="466531"/>
          </a:xfrm>
          <a:prstGeom prst="rect">
            <a:avLst/>
          </a:prstGeom>
          <a:solidFill>
            <a:srgbClr val="E28700"/>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Tree>
    <p:extLst>
      <p:ext uri="{BB962C8B-B14F-4D97-AF65-F5344CB8AC3E}">
        <p14:creationId xmlns:p14="http://schemas.microsoft.com/office/powerpoint/2010/main" val="38915683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em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4.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hyperlink" Target="https://arxiv.org/pdf/2606.19119"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sv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AA39-8120-F7AA-36DF-C280B67B7F06}"/>
              </a:ext>
            </a:extLst>
          </p:cNvPr>
          <p:cNvSpPr>
            <a:spLocks noGrp="1"/>
          </p:cNvSpPr>
          <p:nvPr>
            <p:ph type="title"/>
          </p:nvPr>
        </p:nvSpPr>
        <p:spPr>
          <a:xfrm>
            <a:off x="0" y="0"/>
            <a:ext cx="9143998" cy="2991676"/>
          </a:xfrm>
        </p:spPr>
        <p:txBody>
          <a:bodyPr/>
          <a:lstStyle/>
          <a:p>
            <a:pPr algn="ctr"/>
            <a:r>
              <a:rPr lang="en-US" sz="4400" i="1" dirty="0"/>
              <a:t>PuDGhost  </a:t>
            </a:r>
            <a:br>
              <a:rPr lang="en-US" i="1" dirty="0"/>
            </a:br>
            <a:r>
              <a:rPr lang="en-US" sz="2900" i="1" dirty="0"/>
              <a:t>Experimental Analysis of Computation Result Corruption</a:t>
            </a:r>
            <a:br>
              <a:rPr lang="en-US" sz="2900" i="1" dirty="0"/>
            </a:br>
            <a:r>
              <a:rPr lang="en-US" sz="2900" i="1" dirty="0"/>
              <a:t>in Processing-using-DRAM Operations </a:t>
            </a:r>
            <a:br>
              <a:rPr lang="en-US" sz="2900" i="1" dirty="0"/>
            </a:br>
            <a:r>
              <a:rPr lang="en-US" sz="2900" i="1" dirty="0"/>
              <a:t>on Real DRAM Chips</a:t>
            </a:r>
            <a:br>
              <a:rPr lang="en-US" sz="2900" i="1" dirty="0"/>
            </a:br>
            <a:r>
              <a:rPr lang="en-US" sz="2900" i="1" dirty="0"/>
              <a:t>and Implications for Future Systems</a:t>
            </a:r>
            <a:endParaRPr lang="en-JP"/>
          </a:p>
        </p:txBody>
      </p:sp>
      <p:sp>
        <p:nvSpPr>
          <p:cNvPr id="3" name="Content Placeholder 2">
            <a:extLst>
              <a:ext uri="{FF2B5EF4-FFF2-40B4-BE49-F238E27FC236}">
                <a16:creationId xmlns:a16="http://schemas.microsoft.com/office/drawing/2014/main" id="{D3CCD32F-BD33-7D1D-D217-0D4D124907A1}"/>
              </a:ext>
            </a:extLst>
          </p:cNvPr>
          <p:cNvSpPr>
            <a:spLocks noGrp="1"/>
          </p:cNvSpPr>
          <p:nvPr>
            <p:ph idx="1"/>
          </p:nvPr>
        </p:nvSpPr>
        <p:spPr/>
        <p:txBody>
          <a:bodyPr/>
          <a:lstStyle/>
          <a:p>
            <a:r>
              <a:rPr lang="en-JP" b="1" u="sng" dirty="0"/>
              <a:t>Daichi Tokuda</a:t>
            </a:r>
          </a:p>
          <a:p>
            <a:r>
              <a:rPr lang="en-JP" dirty="0"/>
              <a:t>I. E. Yuksel      T. Kubo      A. Olgun      H. Luo      </a:t>
            </a:r>
          </a:p>
          <a:p>
            <a:r>
              <a:rPr lang="en-JP" dirty="0"/>
              <a:t>F. N. Bostanci    J. Wang    A. G. </a:t>
            </a:r>
            <a:r>
              <a:rPr lang="en-US" dirty="0" err="1">
                <a:effectLst/>
                <a:highlight>
                  <a:srgbClr val="FFFFFF"/>
                </a:highlight>
              </a:rPr>
              <a:t>Yağlıkçı</a:t>
            </a:r>
            <a:r>
              <a:rPr lang="en-US" dirty="0">
                <a:highlight>
                  <a:srgbClr val="FFFFFF"/>
                </a:highlight>
              </a:rPr>
              <a:t>    </a:t>
            </a:r>
          </a:p>
          <a:p>
            <a:r>
              <a:rPr lang="en-JP" dirty="0"/>
              <a:t>S. Takamaeda-Yamazaki     O. Mutlu</a:t>
            </a:r>
          </a:p>
        </p:txBody>
      </p:sp>
      <p:sp>
        <p:nvSpPr>
          <p:cNvPr id="4" name="Footer Placeholder 3">
            <a:extLst>
              <a:ext uri="{FF2B5EF4-FFF2-40B4-BE49-F238E27FC236}">
                <a16:creationId xmlns:a16="http://schemas.microsoft.com/office/drawing/2014/main" id="{663FA6E9-A158-A86A-2EFB-36B9A5107552}"/>
              </a:ext>
            </a:extLst>
          </p:cNvPr>
          <p:cNvSpPr>
            <a:spLocks noGrp="1"/>
          </p:cNvSpPr>
          <p:nvPr>
            <p:ph type="ftr" sz="quarter" idx="11"/>
          </p:nvPr>
        </p:nvSpPr>
        <p:spPr/>
        <p:txBody>
          <a:bodyPr/>
          <a:lstStyle/>
          <a:p>
            <a:endParaRPr lang="tr-TR"/>
          </a:p>
        </p:txBody>
      </p:sp>
      <p:pic>
        <p:nvPicPr>
          <p:cNvPr id="6" name="Picture 9">
            <a:extLst>
              <a:ext uri="{FF2B5EF4-FFF2-40B4-BE49-F238E27FC236}">
                <a16:creationId xmlns:a16="http://schemas.microsoft.com/office/drawing/2014/main" id="{BF77E77D-938C-45D2-72B8-1E622DCEE22F}"/>
              </a:ext>
            </a:extLst>
          </p:cNvPr>
          <p:cNvPicPr>
            <a:picLocks noChangeAspect="1"/>
          </p:cNvPicPr>
          <p:nvPr/>
        </p:nvPicPr>
        <p:blipFill rotWithShape="1">
          <a:blip r:embed="rId3"/>
          <a:srcRect l="11820" t="33599" r="12247" b="30996"/>
          <a:stretch/>
        </p:blipFill>
        <p:spPr>
          <a:xfrm>
            <a:off x="267823" y="6045576"/>
            <a:ext cx="2665416" cy="458568"/>
          </a:xfrm>
          <a:prstGeom prst="rect">
            <a:avLst/>
          </a:prstGeom>
        </p:spPr>
      </p:pic>
      <p:pic>
        <p:nvPicPr>
          <p:cNvPr id="7" name="Graphic 2">
            <a:extLst>
              <a:ext uri="{FF2B5EF4-FFF2-40B4-BE49-F238E27FC236}">
                <a16:creationId xmlns:a16="http://schemas.microsoft.com/office/drawing/2014/main" id="{1289EFA8-97D7-5D57-C83F-5CF2AB3F67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46254" y="6058288"/>
            <a:ext cx="2251491" cy="433144"/>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E589DC2C-4A39-A38D-1D67-A8967F28F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3447" y="6025920"/>
            <a:ext cx="1822764" cy="465512"/>
          </a:xfrm>
          <a:prstGeom prst="rect">
            <a:avLst/>
          </a:prstGeom>
        </p:spPr>
      </p:pic>
      <p:pic>
        <p:nvPicPr>
          <p:cNvPr id="11" name="Picture 10" descr="Blue letters on a white background&#10;&#10;Description automatically generated">
            <a:extLst>
              <a:ext uri="{FF2B5EF4-FFF2-40B4-BE49-F238E27FC236}">
                <a16:creationId xmlns:a16="http://schemas.microsoft.com/office/drawing/2014/main" id="{8EA72D73-5D9A-D3BD-9860-42AB0F4EA9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7825" y="5169075"/>
            <a:ext cx="2741539" cy="712800"/>
          </a:xfrm>
          <a:prstGeom prst="rect">
            <a:avLst/>
          </a:prstGeom>
        </p:spPr>
      </p:pic>
      <p:pic>
        <p:nvPicPr>
          <p:cNvPr id="12" name="Picture 11">
            <a:extLst>
              <a:ext uri="{FF2B5EF4-FFF2-40B4-BE49-F238E27FC236}">
                <a16:creationId xmlns:a16="http://schemas.microsoft.com/office/drawing/2014/main" id="{68268D2F-EB9A-0251-21EA-4EAA41FDB0DC}"/>
              </a:ext>
            </a:extLst>
          </p:cNvPr>
          <p:cNvPicPr>
            <a:picLocks noChangeAspect="1"/>
          </p:cNvPicPr>
          <p:nvPr/>
        </p:nvPicPr>
        <p:blipFill>
          <a:blip r:embed="rId8"/>
          <a:stretch>
            <a:fillRect/>
          </a:stretch>
        </p:blipFill>
        <p:spPr>
          <a:xfrm>
            <a:off x="4198945" y="5145469"/>
            <a:ext cx="746104" cy="742713"/>
          </a:xfrm>
          <a:prstGeom prst="rect">
            <a:avLst/>
          </a:prstGeom>
        </p:spPr>
      </p:pic>
      <p:pic>
        <p:nvPicPr>
          <p:cNvPr id="13" name="Picture 12">
            <a:extLst>
              <a:ext uri="{FF2B5EF4-FFF2-40B4-BE49-F238E27FC236}">
                <a16:creationId xmlns:a16="http://schemas.microsoft.com/office/drawing/2014/main" id="{0D07F378-1299-E0E3-25FB-229DB8BEFC8C}"/>
              </a:ext>
            </a:extLst>
          </p:cNvPr>
          <p:cNvPicPr>
            <a:picLocks noChangeAspect="1"/>
          </p:cNvPicPr>
          <p:nvPr/>
        </p:nvPicPr>
        <p:blipFill>
          <a:blip r:embed="rId9"/>
          <a:stretch>
            <a:fillRect/>
          </a:stretch>
        </p:blipFill>
        <p:spPr>
          <a:xfrm>
            <a:off x="7343400" y="5098974"/>
            <a:ext cx="462858" cy="785782"/>
          </a:xfrm>
          <a:prstGeom prst="rect">
            <a:avLst/>
          </a:prstGeom>
        </p:spPr>
      </p:pic>
    </p:spTree>
    <p:extLst>
      <p:ext uri="{BB962C8B-B14F-4D97-AF65-F5344CB8AC3E}">
        <p14:creationId xmlns:p14="http://schemas.microsoft.com/office/powerpoint/2010/main" val="883907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6D1E7-E3C4-8988-6A47-26556C06D7CC}"/>
              </a:ext>
            </a:extLst>
          </p:cNvPr>
          <p:cNvSpPr>
            <a:spLocks noGrp="1"/>
          </p:cNvSpPr>
          <p:nvPr>
            <p:ph type="title"/>
          </p:nvPr>
        </p:nvSpPr>
        <p:spPr/>
        <p:txBody>
          <a:bodyPr/>
          <a:lstStyle/>
          <a:p>
            <a:r>
              <a:rPr lang="en-JP"/>
              <a:t>Executive Summary</a:t>
            </a:r>
          </a:p>
        </p:txBody>
      </p:sp>
      <p:sp>
        <p:nvSpPr>
          <p:cNvPr id="4" name="Footer Placeholder 3">
            <a:extLst>
              <a:ext uri="{FF2B5EF4-FFF2-40B4-BE49-F238E27FC236}">
                <a16:creationId xmlns:a16="http://schemas.microsoft.com/office/drawing/2014/main" id="{8C667CE5-57F6-08F6-386C-DFAE2C0E0F5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551C7215-3E6E-D149-314D-00A4826BE2F3}"/>
              </a:ext>
            </a:extLst>
          </p:cNvPr>
          <p:cNvSpPr>
            <a:spLocks noGrp="1"/>
          </p:cNvSpPr>
          <p:nvPr>
            <p:ph type="sldNum" sz="quarter" idx="12"/>
          </p:nvPr>
        </p:nvSpPr>
        <p:spPr/>
        <p:txBody>
          <a:bodyPr/>
          <a:lstStyle/>
          <a:p>
            <a:fld id="{CBE5B309-C2CE-4D90-B104-F7E98438FC65}" type="slidenum">
              <a:rPr lang="tr-TR" smtClean="0"/>
              <a:pPr/>
              <a:t>2</a:t>
            </a:fld>
            <a:endParaRPr lang="tr-TR"/>
          </a:p>
        </p:txBody>
      </p:sp>
      <p:sp>
        <p:nvSpPr>
          <p:cNvPr id="6" name="Dikdörtgen 6">
            <a:extLst>
              <a:ext uri="{FF2B5EF4-FFF2-40B4-BE49-F238E27FC236}">
                <a16:creationId xmlns:a16="http://schemas.microsoft.com/office/drawing/2014/main" id="{F0E1BB4F-412B-5C58-4D2E-7E9BDA9035F9}"/>
              </a:ext>
            </a:extLst>
          </p:cNvPr>
          <p:cNvSpPr/>
          <p:nvPr/>
        </p:nvSpPr>
        <p:spPr bwMode="auto">
          <a:xfrm>
            <a:off x="1" y="3030404"/>
            <a:ext cx="9143995" cy="829649"/>
          </a:xfrm>
          <a:prstGeom prst="rect">
            <a:avLst/>
          </a:prstGeom>
          <a:solidFill>
            <a:srgbClr val="FEEBCD"/>
          </a:solidFill>
          <a:ln w="38100" cap="flat" cmpd="sng" algn="ctr">
            <a:noFill/>
            <a:prstDash val="solid"/>
            <a:round/>
            <a:headEnd type="none" w="med" len="med"/>
            <a:tailEnd type="none" w="med" len="med"/>
          </a:ln>
          <a:effectLst/>
        </p:spPr>
        <p:txBody>
          <a:bodyPr vert="horz" wrap="square" lIns="91440" tIns="36000" rIns="91440" bIns="36000" numCol="1" rtlCol="0" anchor="t" anchorCtr="0" compatLnSpc="1">
            <a:prstTxWarp prst="textNoShape">
              <a:avLst/>
            </a:prstTxWarp>
          </a:bodyPr>
          <a:lstStyle/>
          <a:p>
            <a:r>
              <a:rPr lang="en-US" sz="2200" b="1" u="sng">
                <a:solidFill>
                  <a:srgbClr val="E28701"/>
                </a:solidFill>
                <a:latin typeface="+mj-lt"/>
                <a:ea typeface="Cambria" panose="02040503050406030204" pitchFamily="18" charset="0"/>
                <a:cs typeface="Tahoma"/>
              </a:rPr>
              <a:t>Problem</a:t>
            </a:r>
            <a:r>
              <a:rPr lang="en-US" sz="2200" b="1">
                <a:solidFill>
                  <a:srgbClr val="E28701"/>
                </a:solidFill>
                <a:latin typeface="+mj-lt"/>
                <a:ea typeface="Cambria" panose="02040503050406030204" pitchFamily="18" charset="0"/>
                <a:cs typeface="Tahoma"/>
              </a:rPr>
              <a:t>: </a:t>
            </a:r>
            <a:r>
              <a:rPr lang="en-US" sz="2300">
                <a:latin typeface="+mj-lt"/>
              </a:rPr>
              <a:t>No prior work studies how</a:t>
            </a:r>
            <a:r>
              <a:rPr lang="en-US" sz="2300" b="1">
                <a:solidFill>
                  <a:srgbClr val="E28701"/>
                </a:solidFill>
                <a:latin typeface="+mj-lt"/>
              </a:rPr>
              <a:t> </a:t>
            </a:r>
            <a:r>
              <a:rPr lang="en-US" sz="2300">
                <a:solidFill>
                  <a:srgbClr val="E28701"/>
                </a:solidFill>
                <a:latin typeface="+mj-lt"/>
              </a:rPr>
              <a:t>data </a:t>
            </a:r>
            <a:r>
              <a:rPr lang="en-US" sz="2300" i="1">
                <a:solidFill>
                  <a:srgbClr val="E28701"/>
                </a:solidFill>
                <a:latin typeface="+mj-lt"/>
              </a:rPr>
              <a:t>not</a:t>
            </a:r>
            <a:r>
              <a:rPr lang="en-US" sz="2300">
                <a:solidFill>
                  <a:srgbClr val="E28701"/>
                </a:solidFill>
                <a:latin typeface="+mj-lt"/>
              </a:rPr>
              <a:t> intended to participate in PuD operations (non-operand data) affects PuD reliability</a:t>
            </a:r>
            <a:endParaRPr lang="tr-TR" sz="2300">
              <a:latin typeface="+mj-lt"/>
              <a:ea typeface="Cambria" panose="02040503050406030204" pitchFamily="18" charset="0"/>
              <a:cs typeface="Tahoma"/>
            </a:endParaRPr>
          </a:p>
        </p:txBody>
      </p:sp>
      <p:sp>
        <p:nvSpPr>
          <p:cNvPr id="7" name="Dikdörtgen 4">
            <a:extLst>
              <a:ext uri="{FF2B5EF4-FFF2-40B4-BE49-F238E27FC236}">
                <a16:creationId xmlns:a16="http://schemas.microsoft.com/office/drawing/2014/main" id="{168C52FF-D8DB-12DD-8FF7-8ABE5E0C1C13}"/>
              </a:ext>
            </a:extLst>
          </p:cNvPr>
          <p:cNvSpPr/>
          <p:nvPr/>
        </p:nvSpPr>
        <p:spPr bwMode="auto">
          <a:xfrm>
            <a:off x="0" y="931027"/>
            <a:ext cx="9143995" cy="2099377"/>
          </a:xfrm>
          <a:prstGeom prst="rect">
            <a:avLst/>
          </a:prstGeom>
          <a:solidFill>
            <a:srgbClr val="FDE0D5"/>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r>
              <a:rPr lang="en-US" sz="2200" b="1" u="sng" dirty="0">
                <a:solidFill>
                  <a:srgbClr val="F23F00"/>
                </a:solidFill>
                <a:latin typeface="+mj-lt"/>
                <a:ea typeface="Cambria"/>
                <a:cs typeface="Tahoma"/>
              </a:rPr>
              <a:t>Motivation</a:t>
            </a:r>
            <a:r>
              <a:rPr lang="en-US" sz="2200" b="1" dirty="0">
                <a:solidFill>
                  <a:srgbClr val="F23F00"/>
                </a:solidFill>
                <a:latin typeface="+mj-lt"/>
                <a:ea typeface="Cambria"/>
                <a:cs typeface="Tahoma"/>
              </a:rPr>
              <a:t>: </a:t>
            </a:r>
            <a:r>
              <a:rPr lang="en-US" sz="2200" dirty="0">
                <a:solidFill>
                  <a:srgbClr val="F23F00"/>
                </a:solidFill>
                <a:latin typeface="+mj-lt"/>
              </a:rPr>
              <a:t>Processing-using-DRAM (PuD)</a:t>
            </a:r>
            <a:r>
              <a:rPr lang="en-US" sz="2200" dirty="0">
                <a:latin typeface="+mj-lt"/>
              </a:rPr>
              <a:t> alleviates data movement bottlenecks by performing computation within DRAM </a:t>
            </a:r>
          </a:p>
          <a:p>
            <a:pPr marL="342900" indent="-342900" fontAlgn="base">
              <a:buFont typeface="Arial" panose="020B0604020202020204" pitchFamily="34" charset="0"/>
              <a:buChar char="•"/>
            </a:pPr>
            <a:r>
              <a:rPr lang="en-US" sz="2200" dirty="0">
                <a:ea typeface="Cambria" panose="02040503050406030204" pitchFamily="18" charset="0"/>
                <a:cs typeface="Tahoma"/>
              </a:rPr>
              <a:t>PuD </a:t>
            </a:r>
            <a:r>
              <a:rPr lang="en-US" sz="2200" dirty="0">
                <a:solidFill>
                  <a:srgbClr val="FF0000"/>
                </a:solidFill>
                <a:ea typeface="Cambria" panose="02040503050406030204" pitchFamily="18" charset="0"/>
                <a:cs typeface="Tahoma"/>
              </a:rPr>
              <a:t>activates multiple DRAM rows simultaneously (SiMRA) </a:t>
            </a:r>
            <a:r>
              <a:rPr lang="en-US" sz="2200" dirty="0">
                <a:ea typeface="Cambria" panose="02040503050406030204" pitchFamily="18" charset="0"/>
                <a:cs typeface="Tahoma"/>
              </a:rPr>
              <a:t>to compute in parallel across columns</a:t>
            </a:r>
          </a:p>
          <a:p>
            <a:pPr marL="342900" indent="-342900" fontAlgn="base">
              <a:buFont typeface="Arial" panose="020B0604020202020204" pitchFamily="34" charset="0"/>
              <a:buChar char="•"/>
            </a:pPr>
            <a:r>
              <a:rPr lang="en-US" sz="2300" dirty="0"/>
              <a:t>Ideally, each column’s result is </a:t>
            </a:r>
            <a:r>
              <a:rPr lang="en-US" sz="2300" dirty="0">
                <a:solidFill>
                  <a:srgbClr val="F23F00"/>
                </a:solidFill>
              </a:rPr>
              <a:t>determined </a:t>
            </a:r>
            <a:r>
              <a:rPr lang="en-US" sz="2300" i="1" dirty="0">
                <a:solidFill>
                  <a:srgbClr val="F23F00"/>
                </a:solidFill>
              </a:rPr>
              <a:t>solely</a:t>
            </a:r>
            <a:r>
              <a:rPr lang="en-US" sz="2300" dirty="0">
                <a:solidFill>
                  <a:srgbClr val="F23F00"/>
                </a:solidFill>
              </a:rPr>
              <a:t> by the activated cells used as operands</a:t>
            </a:r>
            <a:endParaRPr lang="en-US" sz="2300" dirty="0">
              <a:solidFill>
                <a:srgbClr val="F23F00"/>
              </a:solidFill>
              <a:ea typeface="Cambria"/>
              <a:cs typeface="Tahoma"/>
            </a:endParaRPr>
          </a:p>
          <a:p>
            <a:pPr fontAlgn="base"/>
            <a:endParaRPr lang="en-US" sz="2000" dirty="0">
              <a:latin typeface="+mj-lt"/>
              <a:ea typeface="Cambria"/>
              <a:cs typeface="Tahoma"/>
            </a:endParaRPr>
          </a:p>
        </p:txBody>
      </p:sp>
      <p:sp>
        <p:nvSpPr>
          <p:cNvPr id="8" name="Dikdörtgen 8">
            <a:extLst>
              <a:ext uri="{FF2B5EF4-FFF2-40B4-BE49-F238E27FC236}">
                <a16:creationId xmlns:a16="http://schemas.microsoft.com/office/drawing/2014/main" id="{973DB873-C73B-D584-3414-7AD7AAB91134}"/>
              </a:ext>
            </a:extLst>
          </p:cNvPr>
          <p:cNvSpPr/>
          <p:nvPr/>
        </p:nvSpPr>
        <p:spPr bwMode="auto">
          <a:xfrm>
            <a:off x="3" y="5495651"/>
            <a:ext cx="9143997" cy="861257"/>
          </a:xfrm>
          <a:prstGeom prst="rect">
            <a:avLst/>
          </a:prstGeom>
          <a:solidFill>
            <a:srgbClr val="DAD4F9"/>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200" b="1" u="sng">
                <a:solidFill>
                  <a:srgbClr val="7030A0"/>
                </a:solidFill>
                <a:latin typeface="+mj-lt"/>
                <a:ea typeface="Cambria"/>
                <a:cs typeface="Tahoma"/>
              </a:rPr>
              <a:t>Mitigation</a:t>
            </a:r>
            <a:r>
              <a:rPr lang="en-US" sz="2200" b="1">
                <a:solidFill>
                  <a:srgbClr val="7030A0"/>
                </a:solidFill>
                <a:latin typeface="+mj-lt"/>
                <a:ea typeface="Cambria"/>
                <a:cs typeface="Tahoma"/>
              </a:rPr>
              <a:t>:</a:t>
            </a:r>
            <a:r>
              <a:rPr lang="ja-JP" altLang="en-US" sz="2200" b="1">
                <a:solidFill>
                  <a:srgbClr val="7030A0"/>
                </a:solidFill>
                <a:latin typeface="+mj-lt"/>
                <a:ea typeface="Cambria"/>
                <a:cs typeface="Tahoma"/>
              </a:rPr>
              <a:t> </a:t>
            </a:r>
            <a:r>
              <a:rPr lang="en-US" altLang="ja-JP" sz="2200">
                <a:latin typeface="+mj-lt"/>
                <a:ea typeface="Cambria"/>
                <a:cs typeface="Tahoma"/>
              </a:rPr>
              <a:t>We propose </a:t>
            </a:r>
            <a:r>
              <a:rPr lang="en-US" altLang="ja-JP" sz="2200">
                <a:solidFill>
                  <a:srgbClr val="6D40DC"/>
                </a:solidFill>
                <a:latin typeface="+mj-lt"/>
                <a:ea typeface="Cambria"/>
                <a:cs typeface="Tahoma"/>
              </a:rPr>
              <a:t>robust column screenings</a:t>
            </a:r>
            <a:r>
              <a:rPr lang="en-US" altLang="ja-JP" sz="2200">
                <a:latin typeface="+mj-lt"/>
                <a:ea typeface="Cambria"/>
                <a:cs typeface="Tahoma"/>
              </a:rPr>
              <a:t> </a:t>
            </a:r>
            <a:r>
              <a:rPr lang="en-US" sz="2200"/>
              <a:t>that account for PuDGhost</a:t>
            </a:r>
            <a:r>
              <a:rPr lang="en-US" sz="2200">
                <a:latin typeface="+mj-lt"/>
                <a:cs typeface="Tahoma"/>
              </a:rPr>
              <a:t> Our</a:t>
            </a:r>
            <a:r>
              <a:rPr lang="en-US" sz="2200">
                <a:latin typeface="+mj-lt"/>
              </a:rPr>
              <a:t> solutions provide </a:t>
            </a:r>
            <a:r>
              <a:rPr lang="en-US" sz="2200">
                <a:solidFill>
                  <a:srgbClr val="6D40DC"/>
                </a:solidFill>
                <a:latin typeface="+mj-lt"/>
              </a:rPr>
              <a:t>413× lower GEMV NMSE </a:t>
            </a:r>
            <a:r>
              <a:rPr lang="en-US" sz="2200">
                <a:latin typeface="+mj-lt"/>
              </a:rPr>
              <a:t>vs. </a:t>
            </a:r>
            <a:r>
              <a:rPr lang="en-US" sz="2200" err="1">
                <a:latin typeface="+mj-lt"/>
              </a:rPr>
              <a:t>PuDGhost</a:t>
            </a:r>
            <a:r>
              <a:rPr lang="en-US" sz="2200">
                <a:latin typeface="+mj-lt"/>
              </a:rPr>
              <a:t>-unaware systems</a:t>
            </a:r>
            <a:endParaRPr lang="en-US" sz="2200">
              <a:latin typeface="+mj-lt"/>
              <a:ea typeface="Cambria"/>
              <a:cs typeface="Tahoma"/>
            </a:endParaRPr>
          </a:p>
        </p:txBody>
      </p:sp>
      <p:sp>
        <p:nvSpPr>
          <p:cNvPr id="10" name="Dikdörtgen 8">
            <a:extLst>
              <a:ext uri="{FF2B5EF4-FFF2-40B4-BE49-F238E27FC236}">
                <a16:creationId xmlns:a16="http://schemas.microsoft.com/office/drawing/2014/main" id="{D0715F83-28F2-4FBB-7FCA-5AA306EE1826}"/>
              </a:ext>
            </a:extLst>
          </p:cNvPr>
          <p:cNvSpPr/>
          <p:nvPr/>
        </p:nvSpPr>
        <p:spPr bwMode="auto">
          <a:xfrm>
            <a:off x="-1" y="3860053"/>
            <a:ext cx="9144001" cy="1635597"/>
          </a:xfrm>
          <a:prstGeom prst="rect">
            <a:avLst/>
          </a:prstGeom>
          <a:solidFill>
            <a:schemeClr val="accent1">
              <a:lumMod val="20000"/>
              <a:lumOff val="80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200" b="1" u="sng" dirty="0">
                <a:solidFill>
                  <a:srgbClr val="306CE3"/>
                </a:solidFill>
                <a:latin typeface="+mj-lt"/>
                <a:ea typeface="Cambria"/>
                <a:cs typeface="Tahoma"/>
              </a:rPr>
              <a:t>Experimental Study</a:t>
            </a:r>
            <a:r>
              <a:rPr lang="en-US" sz="2200" b="1" dirty="0">
                <a:solidFill>
                  <a:srgbClr val="306CE3"/>
                </a:solidFill>
                <a:latin typeface="+mj-lt"/>
                <a:ea typeface="Cambria"/>
                <a:cs typeface="Tahoma"/>
              </a:rPr>
              <a:t>:</a:t>
            </a:r>
            <a:r>
              <a:rPr lang="en-US" sz="2200" b="1" dirty="0">
                <a:latin typeface="+mj-lt"/>
                <a:ea typeface="Cambria"/>
                <a:cs typeface="Tahoma"/>
              </a:rPr>
              <a:t> </a:t>
            </a:r>
            <a:r>
              <a:rPr lang="en-US" sz="2300" dirty="0">
                <a:latin typeface="+mj-lt"/>
                <a:ea typeface="Cambria"/>
                <a:cs typeface="Tahoma"/>
              </a:rPr>
              <a:t>96 off-the-shelf DDR4 chips to study </a:t>
            </a:r>
            <a:r>
              <a:rPr lang="en-US" sz="2300" i="1" dirty="0">
                <a:solidFill>
                  <a:srgbClr val="306CE3"/>
                </a:solidFill>
                <a:latin typeface="+mj-lt"/>
                <a:ea typeface="Cambria"/>
                <a:cs typeface="Tahoma"/>
              </a:rPr>
              <a:t>PuDGhost</a:t>
            </a:r>
            <a:r>
              <a:rPr lang="en-US" sz="2300" dirty="0">
                <a:latin typeface="+mj-lt"/>
                <a:ea typeface="Cambria"/>
                <a:cs typeface="Tahoma"/>
              </a:rPr>
              <a:t>, </a:t>
            </a:r>
            <a:r>
              <a:rPr lang="en-US" sz="2300" dirty="0">
                <a:solidFill>
                  <a:srgbClr val="306CE3"/>
                </a:solidFill>
                <a:latin typeface="+mj-lt"/>
                <a:ea typeface="Cambria"/>
                <a:cs typeface="Tahoma"/>
              </a:rPr>
              <a:t>interference from non-operand data</a:t>
            </a:r>
            <a:r>
              <a:rPr lang="en-US" sz="2300" dirty="0">
                <a:latin typeface="+mj-lt"/>
                <a:ea typeface="Cambria"/>
                <a:cs typeface="Tahoma"/>
              </a:rPr>
              <a:t> that can corrupt PuD operations</a:t>
            </a:r>
            <a:endParaRPr lang="en-GB" sz="2300" dirty="0">
              <a:solidFill>
                <a:srgbClr val="7030A0"/>
              </a:solidFill>
              <a:latin typeface="+mj-lt"/>
            </a:endParaRPr>
          </a:p>
          <a:p>
            <a:pPr marL="342900" indent="-342900">
              <a:buFont typeface="Arial" panose="020B0604020202020204" pitchFamily="34" charset="0"/>
              <a:buChar char="•"/>
            </a:pPr>
            <a:r>
              <a:rPr lang="en-US" sz="2300" dirty="0">
                <a:solidFill>
                  <a:srgbClr val="306CE3"/>
                </a:solidFill>
                <a:latin typeface="+mj-lt"/>
              </a:rPr>
              <a:t>Non-activated rows </a:t>
            </a:r>
            <a:r>
              <a:rPr lang="en-US" sz="2300" dirty="0">
                <a:latin typeface="+mj-lt"/>
              </a:rPr>
              <a:t>affect SiMRA outputs by up to 10%</a:t>
            </a:r>
          </a:p>
          <a:p>
            <a:pPr marL="342900" indent="-342900">
              <a:buFont typeface="Arial" panose="020B0604020202020204" pitchFamily="34" charset="0"/>
              <a:buChar char="•"/>
            </a:pPr>
            <a:r>
              <a:rPr lang="en-US" sz="2300" dirty="0">
                <a:solidFill>
                  <a:srgbClr val="306CE3"/>
                </a:solidFill>
                <a:latin typeface="+mj-lt"/>
              </a:rPr>
              <a:t>Concurrently computing columns </a:t>
            </a:r>
            <a:r>
              <a:rPr lang="en-US" sz="2300" dirty="0">
                <a:latin typeface="+mj-lt"/>
              </a:rPr>
              <a:t>affects SiMRA outputs by up to 48%</a:t>
            </a:r>
            <a:endParaRPr lang="en-US" sz="2300" dirty="0">
              <a:latin typeface="+mj-lt"/>
              <a:ea typeface="Cambria"/>
              <a:cs typeface="Tahoma"/>
            </a:endParaRPr>
          </a:p>
        </p:txBody>
      </p:sp>
    </p:spTree>
    <p:extLst>
      <p:ext uri="{BB962C8B-B14F-4D97-AF65-F5344CB8AC3E}">
        <p14:creationId xmlns:p14="http://schemas.microsoft.com/office/powerpoint/2010/main" val="209315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fade">
                                      <p:cBhvr>
                                        <p:cTn id="29" dur="500"/>
                                        <p:tgtEl>
                                          <p:spTgt spid="10">
                                            <p:txEl>
                                              <p:pRg st="0" end="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Effect transition="in" filter="fade">
                                      <p:cBhvr>
                                        <p:cTn id="32" dur="500"/>
                                        <p:tgtEl>
                                          <p:spTgt spid="10">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Effect transition="in" filter="fade">
                                      <p:cBhvr>
                                        <p:cTn id="35" dur="500"/>
                                        <p:tgtEl>
                                          <p:spTgt spid="10">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nodeType="with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fade">
                                      <p:cBhvr>
                                        <p:cTn id="43"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3</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0" y="2634989"/>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2"/>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2012764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4</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0" y="2634989"/>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2"/>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3129997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7259-FD58-147F-0BFD-64F672693518}"/>
              </a:ext>
            </a:extLst>
          </p:cNvPr>
          <p:cNvSpPr>
            <a:spLocks noGrp="1"/>
          </p:cNvSpPr>
          <p:nvPr>
            <p:ph type="title"/>
          </p:nvPr>
        </p:nvSpPr>
        <p:spPr/>
        <p:txBody>
          <a:bodyPr/>
          <a:lstStyle/>
          <a:p>
            <a:r>
              <a:rPr lang="en-JP"/>
              <a:t>DRAM Organization</a:t>
            </a:r>
          </a:p>
        </p:txBody>
      </p:sp>
      <p:sp>
        <p:nvSpPr>
          <p:cNvPr id="4" name="Footer Placeholder 3">
            <a:extLst>
              <a:ext uri="{FF2B5EF4-FFF2-40B4-BE49-F238E27FC236}">
                <a16:creationId xmlns:a16="http://schemas.microsoft.com/office/drawing/2014/main" id="{B526376F-022B-97B5-B3FA-691DC9BE46C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CF70FDF-040E-298C-7D76-5571EC679CAC}"/>
              </a:ext>
            </a:extLst>
          </p:cNvPr>
          <p:cNvSpPr>
            <a:spLocks noGrp="1"/>
          </p:cNvSpPr>
          <p:nvPr>
            <p:ph type="sldNum" sz="quarter" idx="12"/>
          </p:nvPr>
        </p:nvSpPr>
        <p:spPr/>
        <p:txBody>
          <a:bodyPr/>
          <a:lstStyle/>
          <a:p>
            <a:fld id="{CBE5B309-C2CE-4D90-B104-F7E98438FC65}" type="slidenum">
              <a:rPr lang="tr-TR" smtClean="0"/>
              <a:pPr/>
              <a:t>5</a:t>
            </a:fld>
            <a:endParaRPr lang="tr-TR"/>
          </a:p>
        </p:txBody>
      </p:sp>
      <p:grpSp>
        <p:nvGrpSpPr>
          <p:cNvPr id="3" name="Group 2">
            <a:extLst>
              <a:ext uri="{FF2B5EF4-FFF2-40B4-BE49-F238E27FC236}">
                <a16:creationId xmlns:a16="http://schemas.microsoft.com/office/drawing/2014/main" id="{06099399-D7DE-74BD-43BC-F96DD4FFC102}"/>
              </a:ext>
            </a:extLst>
          </p:cNvPr>
          <p:cNvGrpSpPr/>
          <p:nvPr/>
        </p:nvGrpSpPr>
        <p:grpSpPr>
          <a:xfrm>
            <a:off x="6025291" y="3010833"/>
            <a:ext cx="2756549" cy="3243601"/>
            <a:chOff x="6025291" y="3010833"/>
            <a:chExt cx="2756549" cy="3243601"/>
          </a:xfrm>
        </p:grpSpPr>
        <p:grpSp>
          <p:nvGrpSpPr>
            <p:cNvPr id="13" name="Group 12">
              <a:extLst>
                <a:ext uri="{FF2B5EF4-FFF2-40B4-BE49-F238E27FC236}">
                  <a16:creationId xmlns:a16="http://schemas.microsoft.com/office/drawing/2014/main" id="{6DBA44BB-6ACA-8BCA-485B-EBF788EF5F84}"/>
                </a:ext>
              </a:extLst>
            </p:cNvPr>
            <p:cNvGrpSpPr/>
            <p:nvPr/>
          </p:nvGrpSpPr>
          <p:grpSpPr>
            <a:xfrm>
              <a:off x="6025291" y="3010833"/>
              <a:ext cx="2756549" cy="2724110"/>
              <a:chOff x="6025291" y="3010833"/>
              <a:chExt cx="2756549" cy="2724110"/>
            </a:xfrm>
          </p:grpSpPr>
          <p:grpSp>
            <p:nvGrpSpPr>
              <p:cNvPr id="15" name="Grup 2">
                <a:extLst>
                  <a:ext uri="{FF2B5EF4-FFF2-40B4-BE49-F238E27FC236}">
                    <a16:creationId xmlns:a16="http://schemas.microsoft.com/office/drawing/2014/main" id="{9EE71D40-DBB6-ABD7-4977-620AE8F31CB5}"/>
                  </a:ext>
                </a:extLst>
              </p:cNvPr>
              <p:cNvGrpSpPr/>
              <p:nvPr/>
            </p:nvGrpSpPr>
            <p:grpSpPr>
              <a:xfrm>
                <a:off x="6025291" y="3010833"/>
                <a:ext cx="2756549" cy="2724110"/>
                <a:chOff x="6025291" y="3010833"/>
                <a:chExt cx="2756549" cy="2724110"/>
              </a:xfrm>
            </p:grpSpPr>
            <p:sp>
              <p:nvSpPr>
                <p:cNvPr id="17" name="Dikdörtgen 251">
                  <a:extLst>
                    <a:ext uri="{FF2B5EF4-FFF2-40B4-BE49-F238E27FC236}">
                      <a16:creationId xmlns:a16="http://schemas.microsoft.com/office/drawing/2014/main" id="{3B74715A-8BAD-9C68-BC92-0E16C735DFC8}"/>
                    </a:ext>
                  </a:extLst>
                </p:cNvPr>
                <p:cNvSpPr/>
                <p:nvPr/>
              </p:nvSpPr>
              <p:spPr>
                <a:xfrm>
                  <a:off x="6025291" y="3010833"/>
                  <a:ext cx="2756549" cy="2724110"/>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8" name="Düz Bağlayıcı 440">
                  <a:extLst>
                    <a:ext uri="{FF2B5EF4-FFF2-40B4-BE49-F238E27FC236}">
                      <a16:creationId xmlns:a16="http://schemas.microsoft.com/office/drawing/2014/main" id="{435ED3E5-9EDD-BBB5-65D5-BC449BEFDA24}"/>
                    </a:ext>
                  </a:extLst>
                </p:cNvPr>
                <p:cNvCxnSpPr>
                  <a:cxnSpLocks/>
                </p:cNvCxnSpPr>
                <p:nvPr/>
              </p:nvCxnSpPr>
              <p:spPr>
                <a:xfrm>
                  <a:off x="8299298"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DF1AB85F-9292-7720-6CDD-0BD64CD1EBAA}"/>
                    </a:ext>
                  </a:extLst>
                </p:cNvPr>
                <p:cNvCxnSpPr>
                  <a:cxnSpLocks/>
                  <a:stCxn id="35" idx="0"/>
                  <a:endCxn id="51" idx="0"/>
                </p:cNvCxnSpPr>
                <p:nvPr/>
              </p:nvCxnSpPr>
              <p:spPr>
                <a:xfrm flipH="1">
                  <a:off x="6790638" y="3440772"/>
                  <a:ext cx="3138" cy="1764781"/>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920C6987-8C16-592C-268C-F4227DAF2AA3}"/>
                    </a:ext>
                  </a:extLst>
                </p:cNvPr>
                <p:cNvCxnSpPr>
                  <a:cxnSpLocks/>
                  <a:stCxn id="36" idx="4"/>
                  <a:endCxn id="28" idx="0"/>
                </p:cNvCxnSpPr>
                <p:nvPr/>
              </p:nvCxnSpPr>
              <p:spPr>
                <a:xfrm>
                  <a:off x="7293075" y="3770236"/>
                  <a:ext cx="2814"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1" name="Düz Bağlayıcı 440">
                  <a:extLst>
                    <a:ext uri="{FF2B5EF4-FFF2-40B4-BE49-F238E27FC236}">
                      <a16:creationId xmlns:a16="http://schemas.microsoft.com/office/drawing/2014/main" id="{8F35CA70-C383-DFF5-79A4-A5AB58382C78}"/>
                    </a:ext>
                  </a:extLst>
                </p:cNvPr>
                <p:cNvCxnSpPr>
                  <a:cxnSpLocks/>
                  <a:stCxn id="39" idx="4"/>
                  <a:endCxn id="50" idx="0"/>
                </p:cNvCxnSpPr>
                <p:nvPr/>
              </p:nvCxnSpPr>
              <p:spPr>
                <a:xfrm>
                  <a:off x="7792375" y="3770236"/>
                  <a:ext cx="8765"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2" name="Düz Bağlayıcı 440">
                  <a:extLst>
                    <a:ext uri="{FF2B5EF4-FFF2-40B4-BE49-F238E27FC236}">
                      <a16:creationId xmlns:a16="http://schemas.microsoft.com/office/drawing/2014/main" id="{F3155E5E-73E6-CDE8-063E-358D155CAE36}"/>
                    </a:ext>
                  </a:extLst>
                </p:cNvPr>
                <p:cNvCxnSpPr>
                  <a:cxnSpLocks/>
                  <a:stCxn id="37" idx="4"/>
                  <a:endCxn id="29" idx="0"/>
                </p:cNvCxnSpPr>
                <p:nvPr/>
              </p:nvCxnSpPr>
              <p:spPr>
                <a:xfrm>
                  <a:off x="8292066" y="3770236"/>
                  <a:ext cx="14326"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3" name="Düz Bağlayıcı 440">
                  <a:extLst>
                    <a:ext uri="{FF2B5EF4-FFF2-40B4-BE49-F238E27FC236}">
                      <a16:creationId xmlns:a16="http://schemas.microsoft.com/office/drawing/2014/main" id="{F00EFF9C-9E65-98F3-90DD-042CF0EACA93}"/>
                    </a:ext>
                  </a:extLst>
                </p:cNvPr>
                <p:cNvCxnSpPr>
                  <a:cxnSpLocks/>
                </p:cNvCxnSpPr>
                <p:nvPr/>
              </p:nvCxnSpPr>
              <p:spPr>
                <a:xfrm>
                  <a:off x="6369861" y="4047551"/>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BF9096AC-EF25-B97B-6F48-5C7A02C8D7DF}"/>
                    </a:ext>
                  </a:extLst>
                </p:cNvPr>
                <p:cNvSpPr/>
                <p:nvPr/>
              </p:nvSpPr>
              <p:spPr>
                <a:xfrm>
                  <a:off x="6627679"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5" name="Oval 24">
                  <a:extLst>
                    <a:ext uri="{FF2B5EF4-FFF2-40B4-BE49-F238E27FC236}">
                      <a16:creationId xmlns:a16="http://schemas.microsoft.com/office/drawing/2014/main" id="{76301C05-E074-1ED0-FC1B-D6B59533ED50}"/>
                    </a:ext>
                  </a:extLst>
                </p:cNvPr>
                <p:cNvSpPr/>
                <p:nvPr/>
              </p:nvSpPr>
              <p:spPr>
                <a:xfrm>
                  <a:off x="7126978"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6" name="Oval 25">
                  <a:extLst>
                    <a:ext uri="{FF2B5EF4-FFF2-40B4-BE49-F238E27FC236}">
                      <a16:creationId xmlns:a16="http://schemas.microsoft.com/office/drawing/2014/main" id="{37BD7199-3FB0-B0F8-2A23-DC6198EB590D}"/>
                    </a:ext>
                  </a:extLst>
                </p:cNvPr>
                <p:cNvSpPr/>
                <p:nvPr/>
              </p:nvSpPr>
              <p:spPr>
                <a:xfrm>
                  <a:off x="7626278"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7" name="Oval 26">
                  <a:extLst>
                    <a:ext uri="{FF2B5EF4-FFF2-40B4-BE49-F238E27FC236}">
                      <a16:creationId xmlns:a16="http://schemas.microsoft.com/office/drawing/2014/main" id="{662349DF-8AB0-5678-C80E-4C5F367C9783}"/>
                    </a:ext>
                  </a:extLst>
                </p:cNvPr>
                <p:cNvSpPr/>
                <p:nvPr/>
              </p:nvSpPr>
              <p:spPr>
                <a:xfrm>
                  <a:off x="8125969"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8" name="Dikdörtgen 256">
                  <a:extLst>
                    <a:ext uri="{FF2B5EF4-FFF2-40B4-BE49-F238E27FC236}">
                      <a16:creationId xmlns:a16="http://schemas.microsoft.com/office/drawing/2014/main" id="{D03CF0F8-D3B8-4069-F304-76C46A61977F}"/>
                    </a:ext>
                  </a:extLst>
                </p:cNvPr>
                <p:cNvSpPr/>
                <p:nvPr/>
              </p:nvSpPr>
              <p:spPr>
                <a:xfrm>
                  <a:off x="7145612"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9" name="Dikdörtgen 256">
                  <a:extLst>
                    <a:ext uri="{FF2B5EF4-FFF2-40B4-BE49-F238E27FC236}">
                      <a16:creationId xmlns:a16="http://schemas.microsoft.com/office/drawing/2014/main" id="{C5E0DDBD-5A22-29F3-5779-8B4C581F4356}"/>
                    </a:ext>
                  </a:extLst>
                </p:cNvPr>
                <p:cNvSpPr/>
                <p:nvPr/>
              </p:nvSpPr>
              <p:spPr>
                <a:xfrm>
                  <a:off x="8156115"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latin typeface="+mj-lt"/>
                    <a:ea typeface="Cambria" panose="02040503050406030204" pitchFamily="18" charset="0"/>
                    <a:cs typeface="Cascadia Mono" panose="020B0609020000020004" pitchFamily="49" charset="0"/>
                  </a:endParaRPr>
                </a:p>
              </p:txBody>
            </p:sp>
            <p:cxnSp>
              <p:nvCxnSpPr>
                <p:cNvPr id="30" name="Düz Bağlayıcı 440">
                  <a:extLst>
                    <a:ext uri="{FF2B5EF4-FFF2-40B4-BE49-F238E27FC236}">
                      <a16:creationId xmlns:a16="http://schemas.microsoft.com/office/drawing/2014/main" id="{D3A039B2-360B-9D36-6310-26195F646A19}"/>
                    </a:ext>
                  </a:extLst>
                </p:cNvPr>
                <p:cNvCxnSpPr>
                  <a:cxnSpLocks/>
                </p:cNvCxnSpPr>
                <p:nvPr/>
              </p:nvCxnSpPr>
              <p:spPr>
                <a:xfrm>
                  <a:off x="6793774"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 name="Düz Bağlayıcı 440">
                  <a:extLst>
                    <a:ext uri="{FF2B5EF4-FFF2-40B4-BE49-F238E27FC236}">
                      <a16:creationId xmlns:a16="http://schemas.microsoft.com/office/drawing/2014/main" id="{080FE42E-0833-F42E-D4EC-BEEDC7888F75}"/>
                    </a:ext>
                  </a:extLst>
                </p:cNvPr>
                <p:cNvCxnSpPr>
                  <a:cxnSpLocks/>
                </p:cNvCxnSpPr>
                <p:nvPr/>
              </p:nvCxnSpPr>
              <p:spPr>
                <a:xfrm>
                  <a:off x="72930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2" name="Düz Bağlayıcı 440">
                  <a:extLst>
                    <a:ext uri="{FF2B5EF4-FFF2-40B4-BE49-F238E27FC236}">
                      <a16:creationId xmlns:a16="http://schemas.microsoft.com/office/drawing/2014/main" id="{F6F9D369-E2C2-60CD-20C1-367C6DFC44C3}"/>
                    </a:ext>
                  </a:extLst>
                </p:cNvPr>
                <p:cNvCxnSpPr>
                  <a:cxnSpLocks/>
                </p:cNvCxnSpPr>
                <p:nvPr/>
              </p:nvCxnSpPr>
              <p:spPr>
                <a:xfrm>
                  <a:off x="77923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3" name="Düz Bağlayıcı 440">
                  <a:extLst>
                    <a:ext uri="{FF2B5EF4-FFF2-40B4-BE49-F238E27FC236}">
                      <a16:creationId xmlns:a16="http://schemas.microsoft.com/office/drawing/2014/main" id="{2C2D9023-1D03-7F47-3AE4-49FF62CE5CD0}"/>
                    </a:ext>
                  </a:extLst>
                </p:cNvPr>
                <p:cNvCxnSpPr>
                  <a:cxnSpLocks/>
                </p:cNvCxnSpPr>
                <p:nvPr/>
              </p:nvCxnSpPr>
              <p:spPr>
                <a:xfrm>
                  <a:off x="829206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4" name="Düz Bağlayıcı 440">
                  <a:extLst>
                    <a:ext uri="{FF2B5EF4-FFF2-40B4-BE49-F238E27FC236}">
                      <a16:creationId xmlns:a16="http://schemas.microsoft.com/office/drawing/2014/main" id="{5E063CEF-0C02-EAC3-CDCB-22A6464FBCB4}"/>
                    </a:ext>
                  </a:extLst>
                </p:cNvPr>
                <p:cNvCxnSpPr>
                  <a:cxnSpLocks/>
                </p:cNvCxnSpPr>
                <p:nvPr/>
              </p:nvCxnSpPr>
              <p:spPr>
                <a:xfrm>
                  <a:off x="6369861" y="3605504"/>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26D0AC1E-552B-9CDE-7355-55DC460B0339}"/>
                    </a:ext>
                  </a:extLst>
                </p:cNvPr>
                <p:cNvSpPr/>
                <p:nvPr/>
              </p:nvSpPr>
              <p:spPr>
                <a:xfrm>
                  <a:off x="6627679"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36" name="Oval 35">
                  <a:extLst>
                    <a:ext uri="{FF2B5EF4-FFF2-40B4-BE49-F238E27FC236}">
                      <a16:creationId xmlns:a16="http://schemas.microsoft.com/office/drawing/2014/main" id="{E8D41151-762A-FEDD-37E3-D0240962A739}"/>
                    </a:ext>
                  </a:extLst>
                </p:cNvPr>
                <p:cNvSpPr/>
                <p:nvPr/>
              </p:nvSpPr>
              <p:spPr>
                <a:xfrm>
                  <a:off x="7126978"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37" name="Oval 36">
                  <a:extLst>
                    <a:ext uri="{FF2B5EF4-FFF2-40B4-BE49-F238E27FC236}">
                      <a16:creationId xmlns:a16="http://schemas.microsoft.com/office/drawing/2014/main" id="{9D2B8B9C-43D4-AEE1-43DE-33C9ABE6D9C6}"/>
                    </a:ext>
                  </a:extLst>
                </p:cNvPr>
                <p:cNvSpPr/>
                <p:nvPr/>
              </p:nvSpPr>
              <p:spPr>
                <a:xfrm>
                  <a:off x="8125969"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38" name="Düz Bağlayıcı 440">
                  <a:extLst>
                    <a:ext uri="{FF2B5EF4-FFF2-40B4-BE49-F238E27FC236}">
                      <a16:creationId xmlns:a16="http://schemas.microsoft.com/office/drawing/2014/main" id="{A8D8BB95-D4FC-83F5-7001-700D75978EB1}"/>
                    </a:ext>
                  </a:extLst>
                </p:cNvPr>
                <p:cNvCxnSpPr>
                  <a:cxnSpLocks/>
                </p:cNvCxnSpPr>
                <p:nvPr/>
              </p:nvCxnSpPr>
              <p:spPr>
                <a:xfrm>
                  <a:off x="77923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A181CCCB-CA2E-2F69-7E92-9FE68C91E46B}"/>
                    </a:ext>
                  </a:extLst>
                </p:cNvPr>
                <p:cNvSpPr/>
                <p:nvPr/>
              </p:nvSpPr>
              <p:spPr>
                <a:xfrm>
                  <a:off x="7626278"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40" name="Düz Bağlayıcı 440">
                  <a:extLst>
                    <a:ext uri="{FF2B5EF4-FFF2-40B4-BE49-F238E27FC236}">
                      <a16:creationId xmlns:a16="http://schemas.microsoft.com/office/drawing/2014/main" id="{614A1F84-8E56-72AF-5F54-97F0FAD0874B}"/>
                    </a:ext>
                  </a:extLst>
                </p:cNvPr>
                <p:cNvCxnSpPr>
                  <a:cxnSpLocks/>
                </p:cNvCxnSpPr>
                <p:nvPr/>
              </p:nvCxnSpPr>
              <p:spPr>
                <a:xfrm>
                  <a:off x="6369861" y="4489597"/>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C2C15A65-BE6F-B4E1-AD82-EEF9E520AB6C}"/>
                    </a:ext>
                  </a:extLst>
                </p:cNvPr>
                <p:cNvSpPr/>
                <p:nvPr/>
              </p:nvSpPr>
              <p:spPr>
                <a:xfrm>
                  <a:off x="6627679"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2" name="Oval 41">
                  <a:extLst>
                    <a:ext uri="{FF2B5EF4-FFF2-40B4-BE49-F238E27FC236}">
                      <a16:creationId xmlns:a16="http://schemas.microsoft.com/office/drawing/2014/main" id="{ED6BDB38-2ADB-59CC-E8D5-490CB455936A}"/>
                    </a:ext>
                  </a:extLst>
                </p:cNvPr>
                <p:cNvSpPr/>
                <p:nvPr/>
              </p:nvSpPr>
              <p:spPr>
                <a:xfrm>
                  <a:off x="7126978"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3" name="Oval 42">
                  <a:extLst>
                    <a:ext uri="{FF2B5EF4-FFF2-40B4-BE49-F238E27FC236}">
                      <a16:creationId xmlns:a16="http://schemas.microsoft.com/office/drawing/2014/main" id="{E5073E20-5C9E-53D2-BBFA-7D2BDE03D027}"/>
                    </a:ext>
                  </a:extLst>
                </p:cNvPr>
                <p:cNvSpPr/>
                <p:nvPr/>
              </p:nvSpPr>
              <p:spPr>
                <a:xfrm>
                  <a:off x="7626278"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4" name="Oval 43">
                  <a:extLst>
                    <a:ext uri="{FF2B5EF4-FFF2-40B4-BE49-F238E27FC236}">
                      <a16:creationId xmlns:a16="http://schemas.microsoft.com/office/drawing/2014/main" id="{7CE3728C-2D82-9E9E-1955-B41C3A31C2B0}"/>
                    </a:ext>
                  </a:extLst>
                </p:cNvPr>
                <p:cNvSpPr/>
                <p:nvPr/>
              </p:nvSpPr>
              <p:spPr>
                <a:xfrm>
                  <a:off x="8125969"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45" name="Düz Bağlayıcı 440">
                  <a:extLst>
                    <a:ext uri="{FF2B5EF4-FFF2-40B4-BE49-F238E27FC236}">
                      <a16:creationId xmlns:a16="http://schemas.microsoft.com/office/drawing/2014/main" id="{7F9E286D-4249-7057-78A2-DA06C72F4DD0}"/>
                    </a:ext>
                  </a:extLst>
                </p:cNvPr>
                <p:cNvCxnSpPr>
                  <a:cxnSpLocks/>
                </p:cNvCxnSpPr>
                <p:nvPr/>
              </p:nvCxnSpPr>
              <p:spPr>
                <a:xfrm>
                  <a:off x="6369861" y="4931642"/>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7B6D7944-F739-3DFC-F12E-934EE10243EB}"/>
                    </a:ext>
                  </a:extLst>
                </p:cNvPr>
                <p:cNvSpPr/>
                <p:nvPr/>
              </p:nvSpPr>
              <p:spPr>
                <a:xfrm>
                  <a:off x="6627679"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7" name="Oval 46">
                  <a:extLst>
                    <a:ext uri="{FF2B5EF4-FFF2-40B4-BE49-F238E27FC236}">
                      <a16:creationId xmlns:a16="http://schemas.microsoft.com/office/drawing/2014/main" id="{39487481-FE9A-173B-043B-82D509EA1B9C}"/>
                    </a:ext>
                  </a:extLst>
                </p:cNvPr>
                <p:cNvSpPr/>
                <p:nvPr/>
              </p:nvSpPr>
              <p:spPr>
                <a:xfrm>
                  <a:off x="7126978"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8" name="Oval 47">
                  <a:extLst>
                    <a:ext uri="{FF2B5EF4-FFF2-40B4-BE49-F238E27FC236}">
                      <a16:creationId xmlns:a16="http://schemas.microsoft.com/office/drawing/2014/main" id="{CA378D98-0A4B-323D-573D-84EC5029A01A}"/>
                    </a:ext>
                  </a:extLst>
                </p:cNvPr>
                <p:cNvSpPr/>
                <p:nvPr/>
              </p:nvSpPr>
              <p:spPr>
                <a:xfrm>
                  <a:off x="7626278"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9" name="Oval 48">
                  <a:extLst>
                    <a:ext uri="{FF2B5EF4-FFF2-40B4-BE49-F238E27FC236}">
                      <a16:creationId xmlns:a16="http://schemas.microsoft.com/office/drawing/2014/main" id="{7EAEEF23-9430-23C2-3B9D-B6DAE2532861}"/>
                    </a:ext>
                  </a:extLst>
                </p:cNvPr>
                <p:cNvSpPr/>
                <p:nvPr/>
              </p:nvSpPr>
              <p:spPr>
                <a:xfrm>
                  <a:off x="8125969"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50" name="Dikdörtgen 256">
                  <a:extLst>
                    <a:ext uri="{FF2B5EF4-FFF2-40B4-BE49-F238E27FC236}">
                      <a16:creationId xmlns:a16="http://schemas.microsoft.com/office/drawing/2014/main" id="{AFA47D4F-676A-BB71-782F-D76544CA6C94}"/>
                    </a:ext>
                  </a:extLst>
                </p:cNvPr>
                <p:cNvSpPr/>
                <p:nvPr/>
              </p:nvSpPr>
              <p:spPr>
                <a:xfrm>
                  <a:off x="7650863"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DE805C51-D312-0A25-C363-F99D7631137B}"/>
                    </a:ext>
                  </a:extLst>
                </p:cNvPr>
                <p:cNvSpPr/>
                <p:nvPr/>
              </p:nvSpPr>
              <p:spPr>
                <a:xfrm>
                  <a:off x="6640361"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D0200050-F315-6325-614E-E9BA77CA682C}"/>
                    </a:ext>
                  </a:extLst>
                </p:cNvPr>
                <p:cNvSpPr/>
                <p:nvPr/>
              </p:nvSpPr>
              <p:spPr>
                <a:xfrm rot="5400000">
                  <a:off x="5366530" y="4101891"/>
                  <a:ext cx="1890000" cy="4020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mj-lt"/>
                    <a:ea typeface="Cambria" panose="02040503050406030204" pitchFamily="18" charset="0"/>
                    <a:cs typeface="Cascadia Mono" panose="020B0609020000020004" pitchFamily="49" charset="0"/>
                  </a:endParaRPr>
                </a:p>
              </p:txBody>
            </p:sp>
          </p:grpSp>
          <p:sp>
            <p:nvSpPr>
              <p:cNvPr id="16" name="Metin kutusu 64">
                <a:extLst>
                  <a:ext uri="{FF2B5EF4-FFF2-40B4-BE49-F238E27FC236}">
                    <a16:creationId xmlns:a16="http://schemas.microsoft.com/office/drawing/2014/main" id="{80239938-D258-673F-B724-665EDBA5D4ED}"/>
                  </a:ext>
                </a:extLst>
              </p:cNvPr>
              <p:cNvSpPr txBox="1"/>
              <p:nvPr/>
            </p:nvSpPr>
            <p:spPr>
              <a:xfrm rot="5400000">
                <a:off x="5376292" y="4090417"/>
                <a:ext cx="1865103" cy="400110"/>
              </a:xfrm>
              <a:prstGeom prst="rect">
                <a:avLst/>
              </a:prstGeom>
              <a:noFill/>
            </p:spPr>
            <p:txBody>
              <a:bodyPr wrap="square" rtlCol="0">
                <a:spAutoFit/>
              </a:bodyPr>
              <a:lstStyle/>
              <a:p>
                <a:pPr algn="ctr"/>
                <a:r>
                  <a:rPr lang="en-US" sz="2000" b="1">
                    <a:solidFill>
                      <a:schemeClr val="bg1"/>
                    </a:solidFill>
                    <a:latin typeface="+mj-lt"/>
                    <a:ea typeface="Cambria" panose="02040503050406030204" pitchFamily="18" charset="0"/>
                    <a:cs typeface="Cascadia Mono" panose="020B0609020000020004" pitchFamily="49" charset="0"/>
                  </a:rPr>
                  <a:t>Row Decoder</a:t>
                </a:r>
                <a:endParaRPr lang="en-US" sz="2800" b="1">
                  <a:solidFill>
                    <a:schemeClr val="bg1"/>
                  </a:solidFill>
                  <a:latin typeface="+mj-lt"/>
                  <a:ea typeface="Cambria" panose="02040503050406030204" pitchFamily="18" charset="0"/>
                  <a:cs typeface="Cascadia Mono" panose="020B0609020000020004" pitchFamily="49" charset="0"/>
                </a:endParaRPr>
              </a:p>
            </p:txBody>
          </p:sp>
        </p:grpSp>
        <p:sp>
          <p:nvSpPr>
            <p:cNvPr id="14" name="Metin kutusu 599">
              <a:extLst>
                <a:ext uri="{FF2B5EF4-FFF2-40B4-BE49-F238E27FC236}">
                  <a16:creationId xmlns:a16="http://schemas.microsoft.com/office/drawing/2014/main" id="{D7D42AD6-38C3-F463-C29E-23DD20947577}"/>
                </a:ext>
              </a:extLst>
            </p:cNvPr>
            <p:cNvSpPr txBox="1"/>
            <p:nvPr/>
          </p:nvSpPr>
          <p:spPr>
            <a:xfrm>
              <a:off x="6323001" y="5792769"/>
              <a:ext cx="2289720" cy="461665"/>
            </a:xfrm>
            <a:prstGeom prst="rect">
              <a:avLst/>
            </a:prstGeom>
            <a:noFill/>
          </p:spPr>
          <p:txBody>
            <a:bodyPr wrap="square" rtlCol="0">
              <a:spAutoFit/>
            </a:bodyPr>
            <a:lstStyle/>
            <a:p>
              <a:pPr algn="ctr"/>
              <a:r>
                <a:rPr lang="en-US" sz="2400" b="1">
                  <a:solidFill>
                    <a:schemeClr val="accent2"/>
                  </a:solidFill>
                  <a:latin typeface="+mj-lt"/>
                  <a:ea typeface="Cambria" panose="02040503050406030204" pitchFamily="18" charset="0"/>
                  <a:cs typeface="Cascadia Mono" panose="020B0609020000020004" pitchFamily="49" charset="0"/>
                </a:rPr>
                <a:t>DRAM Subarray</a:t>
              </a:r>
              <a:endParaRPr lang="en-US" sz="3200" b="1">
                <a:solidFill>
                  <a:schemeClr val="accent2"/>
                </a:solidFill>
                <a:latin typeface="+mj-lt"/>
                <a:ea typeface="Cambria" panose="02040503050406030204" pitchFamily="18" charset="0"/>
                <a:cs typeface="Cascadia Mono" panose="020B0609020000020004" pitchFamily="49" charset="0"/>
              </a:endParaRPr>
            </a:p>
          </p:txBody>
        </p:sp>
      </p:grpSp>
      <p:grpSp>
        <p:nvGrpSpPr>
          <p:cNvPr id="53" name="Grup 3">
            <a:extLst>
              <a:ext uri="{FF2B5EF4-FFF2-40B4-BE49-F238E27FC236}">
                <a16:creationId xmlns:a16="http://schemas.microsoft.com/office/drawing/2014/main" id="{3E34B603-7168-F975-F6BF-7D78BBAB6676}"/>
              </a:ext>
            </a:extLst>
          </p:cNvPr>
          <p:cNvGrpSpPr/>
          <p:nvPr/>
        </p:nvGrpSpPr>
        <p:grpSpPr>
          <a:xfrm>
            <a:off x="1877478" y="819639"/>
            <a:ext cx="6400800" cy="1502194"/>
            <a:chOff x="1877478" y="819639"/>
            <a:chExt cx="6400800" cy="1502194"/>
          </a:xfrm>
        </p:grpSpPr>
        <p:sp>
          <p:nvSpPr>
            <p:cNvPr id="54" name="Rounded Rectangle 53">
              <a:extLst>
                <a:ext uri="{FF2B5EF4-FFF2-40B4-BE49-F238E27FC236}">
                  <a16:creationId xmlns:a16="http://schemas.microsoft.com/office/drawing/2014/main" id="{99160033-791F-9D86-910D-C65A433420CD}"/>
                </a:ext>
              </a:extLst>
            </p:cNvPr>
            <p:cNvSpPr/>
            <p:nvPr/>
          </p:nvSpPr>
          <p:spPr>
            <a:xfrm rot="10800000">
              <a:off x="1877478" y="1246498"/>
              <a:ext cx="6400800" cy="1075335"/>
            </a:xfrm>
            <a:prstGeom prst="roundRect">
              <a:avLst>
                <a:gd name="adj" fmla="val 7500"/>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5" name="Rounded Rectangle 54">
              <a:extLst>
                <a:ext uri="{FF2B5EF4-FFF2-40B4-BE49-F238E27FC236}">
                  <a16:creationId xmlns:a16="http://schemas.microsoft.com/office/drawing/2014/main" id="{9068A051-830D-90FC-EC81-19C6AD0A38BF}"/>
                </a:ext>
              </a:extLst>
            </p:cNvPr>
            <p:cNvSpPr/>
            <p:nvPr/>
          </p:nvSpPr>
          <p:spPr>
            <a:xfrm rot="10800000">
              <a:off x="73638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6" name="Rounded Rectangle 55">
              <a:extLst>
                <a:ext uri="{FF2B5EF4-FFF2-40B4-BE49-F238E27FC236}">
                  <a16:creationId xmlns:a16="http://schemas.microsoft.com/office/drawing/2014/main" id="{B366ED94-D89D-941D-A8EF-25CCF190ABB2}"/>
                </a:ext>
              </a:extLst>
            </p:cNvPr>
            <p:cNvSpPr/>
            <p:nvPr/>
          </p:nvSpPr>
          <p:spPr>
            <a:xfrm rot="10800000">
              <a:off x="670093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7" name="Rounded Rectangle 56">
              <a:extLst>
                <a:ext uri="{FF2B5EF4-FFF2-40B4-BE49-F238E27FC236}">
                  <a16:creationId xmlns:a16="http://schemas.microsoft.com/office/drawing/2014/main" id="{44ADE207-5F22-98CD-D3D1-3B14FF467AF7}"/>
                </a:ext>
              </a:extLst>
            </p:cNvPr>
            <p:cNvSpPr/>
            <p:nvPr/>
          </p:nvSpPr>
          <p:spPr>
            <a:xfrm rot="10800000">
              <a:off x="602656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8" name="Rounded Rectangle 57">
              <a:extLst>
                <a:ext uri="{FF2B5EF4-FFF2-40B4-BE49-F238E27FC236}">
                  <a16:creationId xmlns:a16="http://schemas.microsoft.com/office/drawing/2014/main" id="{8AB4F399-FA12-833F-DB24-71E89642A9CA}"/>
                </a:ext>
              </a:extLst>
            </p:cNvPr>
            <p:cNvSpPr/>
            <p:nvPr/>
          </p:nvSpPr>
          <p:spPr>
            <a:xfrm rot="10800000">
              <a:off x="537124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9" name="Rounded Rectangle 58">
              <a:extLst>
                <a:ext uri="{FF2B5EF4-FFF2-40B4-BE49-F238E27FC236}">
                  <a16:creationId xmlns:a16="http://schemas.microsoft.com/office/drawing/2014/main" id="{9A236087-55D6-068C-158E-AC0C34D5C480}"/>
                </a:ext>
              </a:extLst>
            </p:cNvPr>
            <p:cNvSpPr/>
            <p:nvPr/>
          </p:nvSpPr>
          <p:spPr>
            <a:xfrm rot="10800000">
              <a:off x="414061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0" name="Rounded Rectangle 59">
              <a:extLst>
                <a:ext uri="{FF2B5EF4-FFF2-40B4-BE49-F238E27FC236}">
                  <a16:creationId xmlns:a16="http://schemas.microsoft.com/office/drawing/2014/main" id="{4E358A87-8EED-82B7-DA40-7678AF1FE483}"/>
                </a:ext>
              </a:extLst>
            </p:cNvPr>
            <p:cNvSpPr/>
            <p:nvPr/>
          </p:nvSpPr>
          <p:spPr>
            <a:xfrm rot="10800000">
              <a:off x="34776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1" name="Rounded Rectangle 60">
              <a:extLst>
                <a:ext uri="{FF2B5EF4-FFF2-40B4-BE49-F238E27FC236}">
                  <a16:creationId xmlns:a16="http://schemas.microsoft.com/office/drawing/2014/main" id="{4B2A5807-82F3-F660-AD73-E88C1E9D5F2B}"/>
                </a:ext>
              </a:extLst>
            </p:cNvPr>
            <p:cNvSpPr/>
            <p:nvPr/>
          </p:nvSpPr>
          <p:spPr>
            <a:xfrm rot="10800000">
              <a:off x="280330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2" name="Rounded Rectangle 61">
              <a:extLst>
                <a:ext uri="{FF2B5EF4-FFF2-40B4-BE49-F238E27FC236}">
                  <a16:creationId xmlns:a16="http://schemas.microsoft.com/office/drawing/2014/main" id="{1E3B56A4-60D5-CCC1-B247-14F6C68FB400}"/>
                </a:ext>
              </a:extLst>
            </p:cNvPr>
            <p:cNvSpPr/>
            <p:nvPr/>
          </p:nvSpPr>
          <p:spPr>
            <a:xfrm rot="10800000">
              <a:off x="214798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3" name="TextBox 62">
              <a:extLst>
                <a:ext uri="{FF2B5EF4-FFF2-40B4-BE49-F238E27FC236}">
                  <a16:creationId xmlns:a16="http://schemas.microsoft.com/office/drawing/2014/main" id="{67F41104-C0DF-3A45-165B-EEA62208039A}"/>
                </a:ext>
              </a:extLst>
            </p:cNvPr>
            <p:cNvSpPr txBox="1"/>
            <p:nvPr/>
          </p:nvSpPr>
          <p:spPr>
            <a:xfrm>
              <a:off x="4055392" y="819639"/>
              <a:ext cx="205331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black">
                      <a:lumMod val="75000"/>
                      <a:lumOff val="25000"/>
                    </a:prstClr>
                  </a:solidFill>
                  <a:latin typeface="+mj-lt"/>
                  <a:ea typeface="Cambria" panose="02040503050406030204" pitchFamily="18" charset="0"/>
                </a:rPr>
                <a:t>DRAM Module</a:t>
              </a:r>
              <a:endPar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endParaRPr>
            </a:p>
          </p:txBody>
        </p:sp>
      </p:grpSp>
      <p:sp>
        <p:nvSpPr>
          <p:cNvPr id="64" name="TextBox 63">
            <a:extLst>
              <a:ext uri="{FF2B5EF4-FFF2-40B4-BE49-F238E27FC236}">
                <a16:creationId xmlns:a16="http://schemas.microsoft.com/office/drawing/2014/main" id="{918EEF24-F443-1F49-F31C-144B881EF26D}"/>
              </a:ext>
            </a:extLst>
          </p:cNvPr>
          <p:cNvSpPr txBox="1"/>
          <p:nvPr/>
        </p:nvSpPr>
        <p:spPr>
          <a:xfrm>
            <a:off x="318918" y="1331359"/>
            <a:ext cx="10706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rPr>
              <a:t>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rPr>
              <a:t>Chip</a:t>
            </a:r>
          </a:p>
        </p:txBody>
      </p:sp>
      <p:cxnSp>
        <p:nvCxnSpPr>
          <p:cNvPr id="65" name="Straight Arrow Connector 64">
            <a:extLst>
              <a:ext uri="{FF2B5EF4-FFF2-40B4-BE49-F238E27FC236}">
                <a16:creationId xmlns:a16="http://schemas.microsoft.com/office/drawing/2014/main" id="{28261411-08FE-0971-A98D-1F84A81E6774}"/>
              </a:ext>
            </a:extLst>
          </p:cNvPr>
          <p:cNvCxnSpPr>
            <a:cxnSpLocks/>
            <a:stCxn id="64" idx="3"/>
            <a:endCxn id="62" idx="3"/>
          </p:cNvCxnSpPr>
          <p:nvPr/>
        </p:nvCxnSpPr>
        <p:spPr>
          <a:xfrm>
            <a:off x="1389596" y="1746858"/>
            <a:ext cx="758392" cy="0"/>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6" name="Düz Bağlayıcı 63">
            <a:extLst>
              <a:ext uri="{FF2B5EF4-FFF2-40B4-BE49-F238E27FC236}">
                <a16:creationId xmlns:a16="http://schemas.microsoft.com/office/drawing/2014/main" id="{58D38138-2622-0273-780E-777A4B76E8A6}"/>
              </a:ext>
            </a:extLst>
          </p:cNvPr>
          <p:cNvCxnSpPr>
            <a:cxnSpLocks/>
          </p:cNvCxnSpPr>
          <p:nvPr/>
        </p:nvCxnSpPr>
        <p:spPr>
          <a:xfrm flipV="1">
            <a:off x="3051620" y="4534636"/>
            <a:ext cx="2"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67" name="Grup 175">
            <a:extLst>
              <a:ext uri="{FF2B5EF4-FFF2-40B4-BE49-F238E27FC236}">
                <a16:creationId xmlns:a16="http://schemas.microsoft.com/office/drawing/2014/main" id="{951E2393-B778-F6FB-578A-E1241ECFD72E}"/>
              </a:ext>
            </a:extLst>
          </p:cNvPr>
          <p:cNvGrpSpPr/>
          <p:nvPr/>
        </p:nvGrpSpPr>
        <p:grpSpPr>
          <a:xfrm>
            <a:off x="7514051" y="4651323"/>
            <a:ext cx="1223836" cy="571701"/>
            <a:chOff x="9674855" y="5149300"/>
            <a:chExt cx="1223836" cy="571701"/>
          </a:xfrm>
        </p:grpSpPr>
        <p:sp>
          <p:nvSpPr>
            <p:cNvPr id="68" name="Metin kutusu 176">
              <a:extLst>
                <a:ext uri="{FF2B5EF4-FFF2-40B4-BE49-F238E27FC236}">
                  <a16:creationId xmlns:a16="http://schemas.microsoft.com/office/drawing/2014/main" id="{7E33F088-78E1-4839-9921-BA7A8B173D6B}"/>
                </a:ext>
              </a:extLst>
            </p:cNvPr>
            <p:cNvSpPr txBox="1"/>
            <p:nvPr/>
          </p:nvSpPr>
          <p:spPr>
            <a:xfrm>
              <a:off x="9674855" y="5250484"/>
              <a:ext cx="1223836" cy="369332"/>
            </a:xfrm>
            <a:prstGeom prst="rect">
              <a:avLst/>
            </a:prstGeom>
            <a:solidFill>
              <a:schemeClr val="bg1">
                <a:alpha val="85000"/>
              </a:schemeClr>
            </a:solidFill>
          </p:spPr>
          <p:txBody>
            <a:bodyPr wrap="square" rtlCol="0">
              <a:spAutoFit/>
            </a:bodyPr>
            <a:lstStyle/>
            <a:p>
              <a:r>
                <a:rPr lang="en-US" b="1" err="1">
                  <a:solidFill>
                    <a:srgbClr val="FF0000"/>
                  </a:solidFill>
                  <a:latin typeface="+mj-lt"/>
                  <a:ea typeface="Cambria" panose="02040503050406030204" pitchFamily="18" charset="0"/>
                </a:rPr>
                <a:t>Bitline</a:t>
              </a:r>
              <a:endParaRPr lang="en-US" sz="1600" b="1">
                <a:solidFill>
                  <a:srgbClr val="FF0000"/>
                </a:solidFill>
                <a:latin typeface="+mj-lt"/>
                <a:ea typeface="Cambria" panose="02040503050406030204" pitchFamily="18" charset="0"/>
              </a:endParaRPr>
            </a:p>
          </p:txBody>
        </p:sp>
        <p:cxnSp>
          <p:nvCxnSpPr>
            <p:cNvPr id="69" name="Düz Bağlayıcı 440">
              <a:extLst>
                <a:ext uri="{FF2B5EF4-FFF2-40B4-BE49-F238E27FC236}">
                  <a16:creationId xmlns:a16="http://schemas.microsoft.com/office/drawing/2014/main" id="{B5C17CF2-F211-D6A8-E3D7-BCE318053781}"/>
                </a:ext>
              </a:extLst>
            </p:cNvPr>
            <p:cNvCxnSpPr>
              <a:cxnSpLocks/>
            </p:cNvCxnSpPr>
            <p:nvPr/>
          </p:nvCxnSpPr>
          <p:spPr>
            <a:xfrm flipV="1">
              <a:off x="10468602" y="5149300"/>
              <a:ext cx="0" cy="571701"/>
            </a:xfrm>
            <a:prstGeom prst="line">
              <a:avLst/>
            </a:prstGeom>
            <a:ln w="762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grpSp>
      <p:sp>
        <p:nvSpPr>
          <p:cNvPr id="70" name="Dikdörtgen 183">
            <a:extLst>
              <a:ext uri="{FF2B5EF4-FFF2-40B4-BE49-F238E27FC236}">
                <a16:creationId xmlns:a16="http://schemas.microsoft.com/office/drawing/2014/main" id="{BEB0F838-31FE-3349-AFE4-6CCCA374EDD3}"/>
              </a:ext>
            </a:extLst>
          </p:cNvPr>
          <p:cNvSpPr/>
          <p:nvPr/>
        </p:nvSpPr>
        <p:spPr>
          <a:xfrm>
            <a:off x="6569921" y="4326391"/>
            <a:ext cx="2103930" cy="390845"/>
          </a:xfrm>
          <a:prstGeom prst="rect">
            <a:avLst/>
          </a:prstGeom>
          <a:solidFill>
            <a:schemeClr val="bg1">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2"/>
                </a:solidFill>
                <a:latin typeface="+mj-lt"/>
                <a:ea typeface="Cambria" panose="02040503050406030204" pitchFamily="18" charset="0"/>
              </a:rPr>
              <a:t>DRAM Row</a:t>
            </a:r>
            <a:endParaRPr lang="en-CH" sz="2400" b="1">
              <a:solidFill>
                <a:schemeClr val="accent2"/>
              </a:solidFill>
              <a:latin typeface="+mj-lt"/>
              <a:ea typeface="Cambria" panose="02040503050406030204" pitchFamily="18" charset="0"/>
            </a:endParaRPr>
          </a:p>
        </p:txBody>
      </p:sp>
      <p:cxnSp>
        <p:nvCxnSpPr>
          <p:cNvPr id="71" name="Düz Ok Bağlayıcısı 25">
            <a:extLst>
              <a:ext uri="{FF2B5EF4-FFF2-40B4-BE49-F238E27FC236}">
                <a16:creationId xmlns:a16="http://schemas.microsoft.com/office/drawing/2014/main" id="{F4DDEA7C-3B4F-D83F-1F8E-EC9FEDA6C2DE}"/>
              </a:ext>
            </a:extLst>
          </p:cNvPr>
          <p:cNvCxnSpPr>
            <a:cxnSpLocks/>
          </p:cNvCxnSpPr>
          <p:nvPr/>
        </p:nvCxnSpPr>
        <p:spPr>
          <a:xfrm flipV="1">
            <a:off x="6904873" y="3267992"/>
            <a:ext cx="223421" cy="195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Metin kutusu 27">
            <a:extLst>
              <a:ext uri="{FF2B5EF4-FFF2-40B4-BE49-F238E27FC236}">
                <a16:creationId xmlns:a16="http://schemas.microsoft.com/office/drawing/2014/main" id="{060A3B4E-1D9F-B96A-2A5D-1747980EF08E}"/>
              </a:ext>
            </a:extLst>
          </p:cNvPr>
          <p:cNvSpPr txBox="1"/>
          <p:nvPr/>
        </p:nvSpPr>
        <p:spPr>
          <a:xfrm>
            <a:off x="7006693" y="3002346"/>
            <a:ext cx="1610059" cy="369332"/>
          </a:xfrm>
          <a:prstGeom prst="rect">
            <a:avLst/>
          </a:prstGeom>
          <a:noFill/>
        </p:spPr>
        <p:txBody>
          <a:bodyPr wrap="square" rtlCol="0">
            <a:spAutoFit/>
          </a:bodyPr>
          <a:lstStyle/>
          <a:p>
            <a:r>
              <a:rPr lang="en-US" b="1">
                <a:latin typeface="+mj-lt"/>
                <a:ea typeface="Cambria" panose="02040503050406030204" pitchFamily="18" charset="0"/>
              </a:rPr>
              <a:t>DRAM Cell</a:t>
            </a:r>
          </a:p>
        </p:txBody>
      </p:sp>
      <p:grpSp>
        <p:nvGrpSpPr>
          <p:cNvPr id="73" name="Grup 171">
            <a:extLst>
              <a:ext uri="{FF2B5EF4-FFF2-40B4-BE49-F238E27FC236}">
                <a16:creationId xmlns:a16="http://schemas.microsoft.com/office/drawing/2014/main" id="{0233452B-05A8-2AC5-D3E4-74D05529A0D9}"/>
              </a:ext>
            </a:extLst>
          </p:cNvPr>
          <p:cNvGrpSpPr/>
          <p:nvPr/>
        </p:nvGrpSpPr>
        <p:grpSpPr>
          <a:xfrm>
            <a:off x="6562161" y="3732269"/>
            <a:ext cx="2003700" cy="542958"/>
            <a:chOff x="6210475" y="4728339"/>
            <a:chExt cx="2003700" cy="542958"/>
          </a:xfrm>
        </p:grpSpPr>
        <p:sp>
          <p:nvSpPr>
            <p:cNvPr id="74" name="Dikdörtgen 256">
              <a:extLst>
                <a:ext uri="{FF2B5EF4-FFF2-40B4-BE49-F238E27FC236}">
                  <a16:creationId xmlns:a16="http://schemas.microsoft.com/office/drawing/2014/main" id="{7BD3A9BC-DFAB-78F0-94B7-4342FB44C3C2}"/>
                </a:ext>
              </a:extLst>
            </p:cNvPr>
            <p:cNvSpPr/>
            <p:nvPr/>
          </p:nvSpPr>
          <p:spPr>
            <a:xfrm>
              <a:off x="6229418" y="4780769"/>
              <a:ext cx="1965815" cy="490528"/>
            </a:xfrm>
            <a:prstGeom prst="roundRect">
              <a:avLst/>
            </a:prstGeom>
            <a:solidFill>
              <a:schemeClr val="bg1">
                <a:alpha val="8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cxnSp>
          <p:nvCxnSpPr>
            <p:cNvPr id="75" name="Düz Bağlayıcı 440">
              <a:extLst>
                <a:ext uri="{FF2B5EF4-FFF2-40B4-BE49-F238E27FC236}">
                  <a16:creationId xmlns:a16="http://schemas.microsoft.com/office/drawing/2014/main" id="{12D6130D-12CC-4B65-62B1-D6F30774A11E}"/>
                </a:ext>
              </a:extLst>
            </p:cNvPr>
            <p:cNvCxnSpPr>
              <a:cxnSpLocks/>
            </p:cNvCxnSpPr>
            <p:nvPr/>
          </p:nvCxnSpPr>
          <p:spPr>
            <a:xfrm flipH="1">
              <a:off x="6210475" y="5056828"/>
              <a:ext cx="2003700" cy="0"/>
            </a:xfrm>
            <a:prstGeom prst="line">
              <a:avLst/>
            </a:prstGeom>
            <a:ln w="762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76" name="Metin kutusu 174">
              <a:extLst>
                <a:ext uri="{FF2B5EF4-FFF2-40B4-BE49-F238E27FC236}">
                  <a16:creationId xmlns:a16="http://schemas.microsoft.com/office/drawing/2014/main" id="{6B985C53-2BC6-D3A1-9E88-59707F3B080D}"/>
                </a:ext>
              </a:extLst>
            </p:cNvPr>
            <p:cNvSpPr txBox="1"/>
            <p:nvPr/>
          </p:nvSpPr>
          <p:spPr>
            <a:xfrm>
              <a:off x="6630226" y="4728339"/>
              <a:ext cx="1103702" cy="369332"/>
            </a:xfrm>
            <a:prstGeom prst="rect">
              <a:avLst/>
            </a:prstGeom>
            <a:noFill/>
          </p:spPr>
          <p:txBody>
            <a:bodyPr wrap="square" rtlCol="0">
              <a:spAutoFit/>
            </a:bodyPr>
            <a:lstStyle/>
            <a:p>
              <a:r>
                <a:rPr lang="en-US" b="1" err="1">
                  <a:solidFill>
                    <a:srgbClr val="2F5597"/>
                  </a:solidFill>
                  <a:latin typeface="+mj-lt"/>
                  <a:ea typeface="Cambria" panose="02040503050406030204" pitchFamily="18" charset="0"/>
                </a:rPr>
                <a:t>Wordline</a:t>
              </a:r>
              <a:endParaRPr lang="en-US" b="1">
                <a:solidFill>
                  <a:srgbClr val="2F5597"/>
                </a:solidFill>
                <a:latin typeface="+mj-lt"/>
                <a:ea typeface="Cambria" panose="02040503050406030204" pitchFamily="18" charset="0"/>
              </a:endParaRPr>
            </a:p>
          </p:txBody>
        </p:sp>
      </p:grpSp>
      <p:grpSp>
        <p:nvGrpSpPr>
          <p:cNvPr id="77" name="Group 76">
            <a:extLst>
              <a:ext uri="{FF2B5EF4-FFF2-40B4-BE49-F238E27FC236}">
                <a16:creationId xmlns:a16="http://schemas.microsoft.com/office/drawing/2014/main" id="{ED75CD1C-03B1-EEDA-D391-4DF6617E19AA}"/>
              </a:ext>
            </a:extLst>
          </p:cNvPr>
          <p:cNvGrpSpPr/>
          <p:nvPr/>
        </p:nvGrpSpPr>
        <p:grpSpPr>
          <a:xfrm>
            <a:off x="6541345" y="5165898"/>
            <a:ext cx="2011889" cy="518520"/>
            <a:chOff x="6541345" y="5165898"/>
            <a:chExt cx="2011889" cy="518520"/>
          </a:xfrm>
        </p:grpSpPr>
        <p:sp>
          <p:nvSpPr>
            <p:cNvPr id="78" name="Dikdörtgen 256">
              <a:extLst>
                <a:ext uri="{FF2B5EF4-FFF2-40B4-BE49-F238E27FC236}">
                  <a16:creationId xmlns:a16="http://schemas.microsoft.com/office/drawing/2014/main" id="{D58E016A-87DC-1E08-ED98-49C2D4DFF69C}"/>
                </a:ext>
              </a:extLst>
            </p:cNvPr>
            <p:cNvSpPr/>
            <p:nvPr/>
          </p:nvSpPr>
          <p:spPr>
            <a:xfrm>
              <a:off x="6541345" y="5165898"/>
              <a:ext cx="2011889" cy="518520"/>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sp>
          <p:nvSpPr>
            <p:cNvPr id="79" name="Metin kutusu 64">
              <a:extLst>
                <a:ext uri="{FF2B5EF4-FFF2-40B4-BE49-F238E27FC236}">
                  <a16:creationId xmlns:a16="http://schemas.microsoft.com/office/drawing/2014/main" id="{EF2CB2DE-3F7E-6AEE-7BE9-9187E5D77E33}"/>
                </a:ext>
              </a:extLst>
            </p:cNvPr>
            <p:cNvSpPr txBox="1"/>
            <p:nvPr/>
          </p:nvSpPr>
          <p:spPr>
            <a:xfrm>
              <a:off x="6597768" y="5186326"/>
              <a:ext cx="1949151" cy="461665"/>
            </a:xfrm>
            <a:prstGeom prst="rect">
              <a:avLst/>
            </a:prstGeom>
            <a:noFill/>
          </p:spPr>
          <p:txBody>
            <a:bodyPr wrap="square" rtlCol="0">
              <a:spAutoFit/>
            </a:bodyPr>
            <a:lstStyle/>
            <a:p>
              <a:pPr algn="ctr"/>
              <a:r>
                <a:rPr lang="en-US" sz="2400" b="1">
                  <a:solidFill>
                    <a:schemeClr val="bg1"/>
                  </a:solidFill>
                  <a:latin typeface="+mj-lt"/>
                  <a:ea typeface="Cambria" panose="02040503050406030204" pitchFamily="18" charset="0"/>
                  <a:cs typeface="Cascadia Mono" panose="020B0609020000020004" pitchFamily="49" charset="0"/>
                </a:rPr>
                <a:t>Sense Amps.</a:t>
              </a:r>
              <a:endParaRPr lang="en-US" sz="3200" b="1">
                <a:solidFill>
                  <a:schemeClr val="bg1"/>
                </a:solidFill>
                <a:latin typeface="+mj-lt"/>
                <a:ea typeface="Cambria" panose="02040503050406030204" pitchFamily="18" charset="0"/>
                <a:cs typeface="Cascadia Mono" panose="020B0609020000020004" pitchFamily="49" charset="0"/>
              </a:endParaRPr>
            </a:p>
          </p:txBody>
        </p:sp>
      </p:grpSp>
      <p:grpSp>
        <p:nvGrpSpPr>
          <p:cNvPr id="80" name="Group 79">
            <a:extLst>
              <a:ext uri="{FF2B5EF4-FFF2-40B4-BE49-F238E27FC236}">
                <a16:creationId xmlns:a16="http://schemas.microsoft.com/office/drawing/2014/main" id="{ACC24F40-A2ED-3306-1FA1-0F237F0C6C16}"/>
              </a:ext>
            </a:extLst>
          </p:cNvPr>
          <p:cNvGrpSpPr/>
          <p:nvPr/>
        </p:nvGrpSpPr>
        <p:grpSpPr>
          <a:xfrm>
            <a:off x="329369" y="1823723"/>
            <a:ext cx="2520000" cy="4425910"/>
            <a:chOff x="329369" y="1823723"/>
            <a:chExt cx="2520000" cy="4425910"/>
          </a:xfrm>
        </p:grpSpPr>
        <p:sp>
          <p:nvSpPr>
            <p:cNvPr id="81" name="Metin kutusu 64">
              <a:extLst>
                <a:ext uri="{FF2B5EF4-FFF2-40B4-BE49-F238E27FC236}">
                  <a16:creationId xmlns:a16="http://schemas.microsoft.com/office/drawing/2014/main" id="{DF4B75DB-4828-C788-13D5-F5233E6BBC77}"/>
                </a:ext>
              </a:extLst>
            </p:cNvPr>
            <p:cNvSpPr txBox="1"/>
            <p:nvPr/>
          </p:nvSpPr>
          <p:spPr>
            <a:xfrm>
              <a:off x="354906" y="5787968"/>
              <a:ext cx="2462633" cy="461665"/>
            </a:xfrm>
            <a:prstGeom prst="rect">
              <a:avLst/>
            </a:prstGeom>
            <a:noFill/>
          </p:spPr>
          <p:txBody>
            <a:bodyPr wrap="square" rtlCol="0">
              <a:spAutoFit/>
            </a:bodyPr>
            <a:lstStyle/>
            <a:p>
              <a:pPr algn="ctr"/>
              <a:r>
                <a:rPr lang="en-US" sz="2400" b="1">
                  <a:solidFill>
                    <a:schemeClr val="bg1">
                      <a:lumMod val="50000"/>
                    </a:schemeClr>
                  </a:solidFill>
                  <a:latin typeface="+mj-lt"/>
                  <a:ea typeface="Cambria" panose="02040503050406030204" pitchFamily="18" charset="0"/>
                  <a:cs typeface="Cascadia Mono" panose="020B0609020000020004" pitchFamily="49" charset="0"/>
                </a:rPr>
                <a:t>DRAM Chip</a:t>
              </a:r>
              <a:endParaRPr lang="en-US" sz="3200" b="1">
                <a:solidFill>
                  <a:schemeClr val="bg1">
                    <a:lumMod val="50000"/>
                  </a:schemeClr>
                </a:solidFill>
                <a:latin typeface="+mj-lt"/>
                <a:ea typeface="Cambria" panose="02040503050406030204" pitchFamily="18" charset="0"/>
                <a:cs typeface="Cascadia Mono" panose="020B0609020000020004" pitchFamily="49" charset="0"/>
              </a:endParaRPr>
            </a:p>
          </p:txBody>
        </p:sp>
        <p:cxnSp>
          <p:nvCxnSpPr>
            <p:cNvPr id="82" name="Straight Connector 81">
              <a:extLst>
                <a:ext uri="{FF2B5EF4-FFF2-40B4-BE49-F238E27FC236}">
                  <a16:creationId xmlns:a16="http://schemas.microsoft.com/office/drawing/2014/main" id="{F310BE66-BFE5-F830-95B6-E5A4EA9453D2}"/>
                </a:ext>
              </a:extLst>
            </p:cNvPr>
            <p:cNvCxnSpPr>
              <a:cxnSpLocks/>
            </p:cNvCxnSpPr>
            <p:nvPr/>
          </p:nvCxnSpPr>
          <p:spPr>
            <a:xfrm>
              <a:off x="2741370" y="2039956"/>
              <a:ext cx="76169" cy="977272"/>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E2BFBE9-70B4-DCB2-8241-F924EE3ABADA}"/>
                </a:ext>
              </a:extLst>
            </p:cNvPr>
            <p:cNvCxnSpPr>
              <a:cxnSpLocks/>
            </p:cNvCxnSpPr>
            <p:nvPr/>
          </p:nvCxnSpPr>
          <p:spPr>
            <a:xfrm flipH="1">
              <a:off x="354906" y="2032195"/>
              <a:ext cx="1824109" cy="995551"/>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24086AA2-CD06-3861-1C48-1F65549F02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976047" y="1823723"/>
              <a:ext cx="685800" cy="685800"/>
            </a:xfrm>
            <a:prstGeom prst="rect">
              <a:avLst/>
            </a:prstGeom>
          </p:spPr>
        </p:pic>
        <p:sp>
          <p:nvSpPr>
            <p:cNvPr id="85" name="Dikdörtgen 234">
              <a:extLst>
                <a:ext uri="{FF2B5EF4-FFF2-40B4-BE49-F238E27FC236}">
                  <a16:creationId xmlns:a16="http://schemas.microsoft.com/office/drawing/2014/main" id="{A4BB5B69-053E-AD65-E51C-65104AEB6340}"/>
                </a:ext>
              </a:extLst>
            </p:cNvPr>
            <p:cNvSpPr/>
            <p:nvPr/>
          </p:nvSpPr>
          <p:spPr>
            <a:xfrm rot="16200000">
              <a:off x="225127" y="3122460"/>
              <a:ext cx="2728484" cy="2520000"/>
            </a:xfrm>
            <a:prstGeom prst="roundRect">
              <a:avLst>
                <a:gd name="adj" fmla="val 2984"/>
              </a:avLst>
            </a:prstGeom>
            <a:solidFill>
              <a:schemeClr val="bg1">
                <a:lumMod val="75000"/>
                <a:alpha val="52000"/>
              </a:schemeClr>
            </a:solidFill>
            <a:ln w="38100">
              <a:solidFill>
                <a:schemeClr val="tx2"/>
              </a:solid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a typeface="Cambria" panose="02040503050406030204" pitchFamily="18" charset="0"/>
                <a:cs typeface="Cascadia Mono" panose="020B0609020000020004" pitchFamily="49" charset="0"/>
              </a:endParaRPr>
            </a:p>
          </p:txBody>
        </p:sp>
        <p:sp>
          <p:nvSpPr>
            <p:cNvPr id="86" name="Metin kutusu 42">
              <a:extLst>
                <a:ext uri="{FF2B5EF4-FFF2-40B4-BE49-F238E27FC236}">
                  <a16:creationId xmlns:a16="http://schemas.microsoft.com/office/drawing/2014/main" id="{DE32F50A-B4DF-79E0-A1C4-86062B75ED56}"/>
                </a:ext>
              </a:extLst>
            </p:cNvPr>
            <p:cNvSpPr txBox="1"/>
            <p:nvPr/>
          </p:nvSpPr>
          <p:spPr>
            <a:xfrm>
              <a:off x="1904287" y="4936323"/>
              <a:ext cx="303756" cy="390684"/>
            </a:xfrm>
            <a:prstGeom prst="rect">
              <a:avLst/>
            </a:prstGeom>
            <a:noFill/>
          </p:spPr>
          <p:txBody>
            <a:bodyPr wrap="square" rtlCol="0">
              <a:spAutoFit/>
            </a:bodyPr>
            <a:lstStyle/>
            <a:p>
              <a:pPr algn="ctr">
                <a:lnSpc>
                  <a:spcPct val="50000"/>
                </a:lnSpc>
              </a:pPr>
              <a:r>
                <a:rPr lang="en-US" sz="3200">
                  <a:latin typeface="+mj-lt"/>
                  <a:ea typeface="Cambria" panose="02040503050406030204" pitchFamily="18" charset="0"/>
                  <a:cs typeface="Cascadia Mono" panose="020B0609020000020004" pitchFamily="49" charset="0"/>
                </a:rPr>
                <a:t>…</a:t>
              </a:r>
              <a:endParaRPr lang="en-US">
                <a:latin typeface="+mj-lt"/>
                <a:ea typeface="Cambria" panose="02040503050406030204" pitchFamily="18" charset="0"/>
                <a:cs typeface="Cascadia Mono" panose="020B0609020000020004" pitchFamily="49" charset="0"/>
              </a:endParaRPr>
            </a:p>
          </p:txBody>
        </p:sp>
        <p:sp>
          <p:nvSpPr>
            <p:cNvPr id="87" name="Metin kutusu 43">
              <a:extLst>
                <a:ext uri="{FF2B5EF4-FFF2-40B4-BE49-F238E27FC236}">
                  <a16:creationId xmlns:a16="http://schemas.microsoft.com/office/drawing/2014/main" id="{9D2150D8-02E3-28C2-1442-B6DD4CB4505A}"/>
                </a:ext>
              </a:extLst>
            </p:cNvPr>
            <p:cNvSpPr txBox="1"/>
            <p:nvPr/>
          </p:nvSpPr>
          <p:spPr>
            <a:xfrm>
              <a:off x="1895983" y="3494342"/>
              <a:ext cx="303756" cy="390684"/>
            </a:xfrm>
            <a:prstGeom prst="rect">
              <a:avLst/>
            </a:prstGeom>
            <a:noFill/>
          </p:spPr>
          <p:txBody>
            <a:bodyPr wrap="square" rtlCol="0">
              <a:spAutoFit/>
            </a:bodyPr>
            <a:lstStyle/>
            <a:p>
              <a:pPr algn="ctr">
                <a:lnSpc>
                  <a:spcPct val="50000"/>
                </a:lnSpc>
              </a:pPr>
              <a:r>
                <a:rPr lang="en-US" sz="3200">
                  <a:latin typeface="+mj-lt"/>
                  <a:ea typeface="Cambria" panose="02040503050406030204" pitchFamily="18" charset="0"/>
                  <a:cs typeface="Cascadia Mono" panose="020B0609020000020004" pitchFamily="49" charset="0"/>
                </a:rPr>
                <a:t>…</a:t>
              </a:r>
              <a:endParaRPr lang="en-US">
                <a:latin typeface="+mj-lt"/>
                <a:ea typeface="Cambria" panose="02040503050406030204" pitchFamily="18" charset="0"/>
                <a:cs typeface="Cascadia Mono" panose="020B0609020000020004" pitchFamily="49" charset="0"/>
              </a:endParaRPr>
            </a:p>
          </p:txBody>
        </p:sp>
        <p:cxnSp>
          <p:nvCxnSpPr>
            <p:cNvPr id="88" name="Düz Bağlayıcı 44">
              <a:extLst>
                <a:ext uri="{FF2B5EF4-FFF2-40B4-BE49-F238E27FC236}">
                  <a16:creationId xmlns:a16="http://schemas.microsoft.com/office/drawing/2014/main" id="{17207E2B-3316-0178-D4A9-148B908E9D36}"/>
                </a:ext>
              </a:extLst>
            </p:cNvPr>
            <p:cNvCxnSpPr>
              <a:cxnSpLocks/>
              <a:stCxn id="94" idx="2"/>
              <a:endCxn id="85" idx="2"/>
            </p:cNvCxnSpPr>
            <p:nvPr/>
          </p:nvCxnSpPr>
          <p:spPr>
            <a:xfrm flipV="1">
              <a:off x="411459" y="4382460"/>
              <a:ext cx="2437910" cy="9665"/>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60">
              <a:extLst>
                <a:ext uri="{FF2B5EF4-FFF2-40B4-BE49-F238E27FC236}">
                  <a16:creationId xmlns:a16="http://schemas.microsoft.com/office/drawing/2014/main" id="{0B2401B3-28B4-B3E7-111B-47F3A907B9CC}"/>
                </a:ext>
              </a:extLst>
            </p:cNvPr>
            <p:cNvCxnSpPr>
              <a:cxnSpLocks/>
            </p:cNvCxnSpPr>
            <p:nvPr/>
          </p:nvCxnSpPr>
          <p:spPr>
            <a:xfrm flipV="1">
              <a:off x="933457"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61">
              <a:extLst>
                <a:ext uri="{FF2B5EF4-FFF2-40B4-BE49-F238E27FC236}">
                  <a16:creationId xmlns:a16="http://schemas.microsoft.com/office/drawing/2014/main" id="{73758E51-BEBF-E7A2-1F35-5C549E116C67}"/>
                </a:ext>
              </a:extLst>
            </p:cNvPr>
            <p:cNvCxnSpPr>
              <a:cxnSpLocks/>
            </p:cNvCxnSpPr>
            <p:nvPr/>
          </p:nvCxnSpPr>
          <p:spPr>
            <a:xfrm flipV="1">
              <a:off x="1441381"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F1E66055-CCCE-8FD3-1DE4-ED86E33EEE06}"/>
                </a:ext>
              </a:extLst>
            </p:cNvPr>
            <p:cNvCxnSpPr>
              <a:cxnSpLocks/>
              <a:stCxn id="102" idx="1"/>
              <a:endCxn id="103" idx="3"/>
            </p:cNvCxnSpPr>
            <p:nvPr/>
          </p:nvCxnSpPr>
          <p:spPr>
            <a:xfrm>
              <a:off x="1112728" y="4243157"/>
              <a:ext cx="1629"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AB8D0564-EBC0-929A-90DF-DDB58BF5F6FE}"/>
                </a:ext>
              </a:extLst>
            </p:cNvPr>
            <p:cNvCxnSpPr>
              <a:cxnSpLocks/>
              <a:stCxn id="100" idx="1"/>
              <a:endCxn id="101" idx="3"/>
            </p:cNvCxnSpPr>
            <p:nvPr/>
          </p:nvCxnSpPr>
          <p:spPr>
            <a:xfrm>
              <a:off x="1620698" y="4243157"/>
              <a:ext cx="463"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A109081E-6D7B-F72E-03B9-D4FB2B3D246E}"/>
                </a:ext>
              </a:extLst>
            </p:cNvPr>
            <p:cNvCxnSpPr>
              <a:cxnSpLocks/>
              <a:stCxn id="104" idx="1"/>
              <a:endCxn id="105" idx="3"/>
            </p:cNvCxnSpPr>
            <p:nvPr/>
          </p:nvCxnSpPr>
          <p:spPr>
            <a:xfrm>
              <a:off x="2492706" y="3121850"/>
              <a:ext cx="1" cy="1420467"/>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94" name="Dikdörtgen 235">
              <a:extLst>
                <a:ext uri="{FF2B5EF4-FFF2-40B4-BE49-F238E27FC236}">
                  <a16:creationId xmlns:a16="http://schemas.microsoft.com/office/drawing/2014/main" id="{98CD1162-52CA-BBB5-FC10-9323918E00F3}"/>
                </a:ext>
              </a:extLst>
            </p:cNvPr>
            <p:cNvSpPr/>
            <p:nvPr/>
          </p:nvSpPr>
          <p:spPr>
            <a:xfrm rot="5400000">
              <a:off x="-649998" y="4176727"/>
              <a:ext cx="2553707" cy="430794"/>
            </a:xfrm>
            <a:prstGeom prst="roundRect">
              <a:avLst/>
            </a:prstGeom>
            <a:solidFill>
              <a:schemeClr val="tx2">
                <a:lumMod val="75000"/>
                <a:lumOff val="25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grpSp>
          <p:nvGrpSpPr>
            <p:cNvPr id="95" name="Group 482">
              <a:extLst>
                <a:ext uri="{FF2B5EF4-FFF2-40B4-BE49-F238E27FC236}">
                  <a16:creationId xmlns:a16="http://schemas.microsoft.com/office/drawing/2014/main" id="{2AC5F669-BE98-7F5E-17BD-5664A07F0EAB}"/>
                </a:ext>
              </a:extLst>
            </p:cNvPr>
            <p:cNvGrpSpPr/>
            <p:nvPr/>
          </p:nvGrpSpPr>
          <p:grpSpPr>
            <a:xfrm>
              <a:off x="2315209" y="3121849"/>
              <a:ext cx="354995" cy="2541774"/>
              <a:chOff x="2607923" y="602081"/>
              <a:chExt cx="354995" cy="2541774"/>
            </a:xfrm>
          </p:grpSpPr>
          <p:sp>
            <p:nvSpPr>
              <p:cNvPr id="104" name="Dikdörtgen 253">
                <a:extLst>
                  <a:ext uri="{FF2B5EF4-FFF2-40B4-BE49-F238E27FC236}">
                    <a16:creationId xmlns:a16="http://schemas.microsoft.com/office/drawing/2014/main" id="{42E014FF-2310-2ACC-B742-896B12B69BC2}"/>
                  </a:ext>
                </a:extLst>
              </p:cNvPr>
              <p:cNvSpPr/>
              <p:nvPr/>
            </p:nvSpPr>
            <p:spPr>
              <a:xfrm rot="5400000">
                <a:off x="2224766" y="985238"/>
                <a:ext cx="1121307" cy="354994"/>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05" name="Dikdörtgen 256">
                <a:extLst>
                  <a:ext uri="{FF2B5EF4-FFF2-40B4-BE49-F238E27FC236}">
                    <a16:creationId xmlns:a16="http://schemas.microsoft.com/office/drawing/2014/main" id="{D24255E9-3B6B-EC06-1F28-378378797B73}"/>
                  </a:ext>
                </a:extLst>
              </p:cNvPr>
              <p:cNvSpPr/>
              <p:nvPr/>
            </p:nvSpPr>
            <p:spPr>
              <a:xfrm rot="16200000">
                <a:off x="2224767"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grpSp>
          <p:nvGrpSpPr>
            <p:cNvPr id="96" name="Group 480">
              <a:extLst>
                <a:ext uri="{FF2B5EF4-FFF2-40B4-BE49-F238E27FC236}">
                  <a16:creationId xmlns:a16="http://schemas.microsoft.com/office/drawing/2014/main" id="{2896C214-6FBE-E7D0-DD77-0CA5D5DC7287}"/>
                </a:ext>
              </a:extLst>
            </p:cNvPr>
            <p:cNvGrpSpPr/>
            <p:nvPr/>
          </p:nvGrpSpPr>
          <p:grpSpPr>
            <a:xfrm>
              <a:off x="935231" y="3121849"/>
              <a:ext cx="356624" cy="2541774"/>
              <a:chOff x="1227945" y="602081"/>
              <a:chExt cx="356624" cy="2541774"/>
            </a:xfrm>
          </p:grpSpPr>
          <p:sp>
            <p:nvSpPr>
              <p:cNvPr id="102" name="Dikdörtgen 256">
                <a:extLst>
                  <a:ext uri="{FF2B5EF4-FFF2-40B4-BE49-F238E27FC236}">
                    <a16:creationId xmlns:a16="http://schemas.microsoft.com/office/drawing/2014/main" id="{EC33FF05-D290-7574-B387-D3DC19084B49}"/>
                  </a:ext>
                </a:extLst>
              </p:cNvPr>
              <p:cNvSpPr/>
              <p:nvPr/>
            </p:nvSpPr>
            <p:spPr>
              <a:xfrm rot="16200000">
                <a:off x="84478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03" name="Dikdörtgen 256">
                <a:extLst>
                  <a:ext uri="{FF2B5EF4-FFF2-40B4-BE49-F238E27FC236}">
                    <a16:creationId xmlns:a16="http://schemas.microsoft.com/office/drawing/2014/main" id="{70B07FEC-AA84-5DF6-C801-109FC8804E88}"/>
                  </a:ext>
                </a:extLst>
              </p:cNvPr>
              <p:cNvSpPr/>
              <p:nvPr/>
            </p:nvSpPr>
            <p:spPr>
              <a:xfrm rot="16200000">
                <a:off x="846418"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grpSp>
          <p:nvGrpSpPr>
            <p:cNvPr id="97" name="Group 481">
              <a:extLst>
                <a:ext uri="{FF2B5EF4-FFF2-40B4-BE49-F238E27FC236}">
                  <a16:creationId xmlns:a16="http://schemas.microsoft.com/office/drawing/2014/main" id="{F16FEB87-CB6D-CCEB-F07C-065375282AAA}"/>
                </a:ext>
              </a:extLst>
            </p:cNvPr>
            <p:cNvGrpSpPr/>
            <p:nvPr/>
          </p:nvGrpSpPr>
          <p:grpSpPr>
            <a:xfrm>
              <a:off x="1443201" y="3121849"/>
              <a:ext cx="355458" cy="2541774"/>
              <a:chOff x="1735915" y="602081"/>
              <a:chExt cx="355458" cy="2541774"/>
            </a:xfrm>
          </p:grpSpPr>
          <p:sp>
            <p:nvSpPr>
              <p:cNvPr id="100" name="Dikdörtgen 256">
                <a:extLst>
                  <a:ext uri="{FF2B5EF4-FFF2-40B4-BE49-F238E27FC236}">
                    <a16:creationId xmlns:a16="http://schemas.microsoft.com/office/drawing/2014/main" id="{3209A80B-05D9-84E2-705D-0E47B57D529D}"/>
                  </a:ext>
                </a:extLst>
              </p:cNvPr>
              <p:cNvSpPr/>
              <p:nvPr/>
            </p:nvSpPr>
            <p:spPr>
              <a:xfrm rot="16200000">
                <a:off x="135275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01" name="Dikdörtgen 256">
                <a:extLst>
                  <a:ext uri="{FF2B5EF4-FFF2-40B4-BE49-F238E27FC236}">
                    <a16:creationId xmlns:a16="http://schemas.microsoft.com/office/drawing/2014/main" id="{887425CA-2825-0F94-C32E-81C63CE6176C}"/>
                  </a:ext>
                </a:extLst>
              </p:cNvPr>
              <p:cNvSpPr/>
              <p:nvPr/>
            </p:nvSpPr>
            <p:spPr>
              <a:xfrm rot="16200000">
                <a:off x="1353222"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sp>
          <p:nvSpPr>
            <p:cNvPr id="98" name="Metin kutusu 64">
              <a:extLst>
                <a:ext uri="{FF2B5EF4-FFF2-40B4-BE49-F238E27FC236}">
                  <a16:creationId xmlns:a16="http://schemas.microsoft.com/office/drawing/2014/main" id="{457FA84C-53BD-0DF5-8A18-17E0A6BA0425}"/>
                </a:ext>
              </a:extLst>
            </p:cNvPr>
            <p:cNvSpPr txBox="1"/>
            <p:nvPr/>
          </p:nvSpPr>
          <p:spPr>
            <a:xfrm rot="5400000">
              <a:off x="1955865" y="3455284"/>
              <a:ext cx="1090435" cy="461665"/>
            </a:xfrm>
            <a:prstGeom prst="rect">
              <a:avLst/>
            </a:prstGeom>
            <a:noFill/>
          </p:spPr>
          <p:txBody>
            <a:bodyPr wrap="square" rtlCol="0">
              <a:spAutoFit/>
            </a:bodyPr>
            <a:lstStyle/>
            <a:p>
              <a:pPr algn="ctr"/>
              <a:r>
                <a:rPr lang="en-US" sz="2400">
                  <a:latin typeface="+mj-lt"/>
                  <a:ea typeface="Cambria" panose="02040503050406030204" pitchFamily="18" charset="0"/>
                  <a:cs typeface="Cascadia Mono" panose="020B0609020000020004" pitchFamily="49" charset="0"/>
                </a:rPr>
                <a:t>Bank</a:t>
              </a:r>
              <a:endParaRPr lang="en-US" sz="3200">
                <a:latin typeface="+mj-lt"/>
                <a:ea typeface="Cambria" panose="02040503050406030204" pitchFamily="18" charset="0"/>
                <a:cs typeface="Cascadia Mono" panose="020B0609020000020004" pitchFamily="49" charset="0"/>
              </a:endParaRPr>
            </a:p>
          </p:txBody>
        </p:sp>
        <p:sp>
          <p:nvSpPr>
            <p:cNvPr id="99" name="Metin kutusu 64">
              <a:extLst>
                <a:ext uri="{FF2B5EF4-FFF2-40B4-BE49-F238E27FC236}">
                  <a16:creationId xmlns:a16="http://schemas.microsoft.com/office/drawing/2014/main" id="{4F574BA0-08BD-1274-2756-1AA7E1A2980F}"/>
                </a:ext>
              </a:extLst>
            </p:cNvPr>
            <p:cNvSpPr txBox="1"/>
            <p:nvPr/>
          </p:nvSpPr>
          <p:spPr>
            <a:xfrm rot="5400000">
              <a:off x="-652394" y="4172301"/>
              <a:ext cx="2562571" cy="461665"/>
            </a:xfrm>
            <a:prstGeom prst="rect">
              <a:avLst/>
            </a:prstGeom>
            <a:noFill/>
          </p:spPr>
          <p:txBody>
            <a:bodyPr wrap="square" rtlCol="0">
              <a:spAutoFit/>
            </a:bodyPr>
            <a:lstStyle/>
            <a:p>
              <a:pPr algn="ctr"/>
              <a:r>
                <a:rPr lang="en-US" sz="2400" b="1">
                  <a:solidFill>
                    <a:schemeClr val="bg1"/>
                  </a:solidFill>
                  <a:latin typeface="+mj-lt"/>
                  <a:ea typeface="Cambria" panose="02040503050406030204" pitchFamily="18" charset="0"/>
                  <a:cs typeface="Cascadia Mono" panose="020B0609020000020004" pitchFamily="49" charset="0"/>
                </a:rPr>
                <a:t>Chip I/O</a:t>
              </a:r>
              <a:endParaRPr lang="en-US" sz="3200" b="1">
                <a:solidFill>
                  <a:schemeClr val="bg1"/>
                </a:solidFill>
                <a:latin typeface="+mj-lt"/>
                <a:ea typeface="Cambria" panose="02040503050406030204" pitchFamily="18" charset="0"/>
                <a:cs typeface="Cascadia Mono" panose="020B0609020000020004" pitchFamily="49" charset="0"/>
              </a:endParaRPr>
            </a:p>
          </p:txBody>
        </p:sp>
      </p:grpSp>
      <p:grpSp>
        <p:nvGrpSpPr>
          <p:cNvPr id="106" name="Group 105">
            <a:extLst>
              <a:ext uri="{FF2B5EF4-FFF2-40B4-BE49-F238E27FC236}">
                <a16:creationId xmlns:a16="http://schemas.microsoft.com/office/drawing/2014/main" id="{8343C652-DD91-A830-DECF-EA92B1E8A26D}"/>
              </a:ext>
            </a:extLst>
          </p:cNvPr>
          <p:cNvGrpSpPr/>
          <p:nvPr/>
        </p:nvGrpSpPr>
        <p:grpSpPr>
          <a:xfrm>
            <a:off x="2641167" y="2984437"/>
            <a:ext cx="2783771" cy="3269998"/>
            <a:chOff x="2641167" y="2984437"/>
            <a:chExt cx="2783771" cy="3269998"/>
          </a:xfrm>
        </p:grpSpPr>
        <p:cxnSp>
          <p:nvCxnSpPr>
            <p:cNvPr id="107" name="Düz Bağlayıcı 226">
              <a:extLst>
                <a:ext uri="{FF2B5EF4-FFF2-40B4-BE49-F238E27FC236}">
                  <a16:creationId xmlns:a16="http://schemas.microsoft.com/office/drawing/2014/main" id="{A24F914A-53BC-57E0-D323-976ACEDA4876}"/>
                </a:ext>
              </a:extLst>
            </p:cNvPr>
            <p:cNvCxnSpPr>
              <a:cxnSpLocks/>
            </p:cNvCxnSpPr>
            <p:nvPr/>
          </p:nvCxnSpPr>
          <p:spPr>
            <a:xfrm>
              <a:off x="2641168" y="4189087"/>
              <a:ext cx="753482" cy="147397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8" name="Düz Bağlayıcı 226">
              <a:extLst>
                <a:ext uri="{FF2B5EF4-FFF2-40B4-BE49-F238E27FC236}">
                  <a16:creationId xmlns:a16="http://schemas.microsoft.com/office/drawing/2014/main" id="{E30B43E7-1284-68AB-8FAC-D471F9108F7F}"/>
                </a:ext>
              </a:extLst>
            </p:cNvPr>
            <p:cNvCxnSpPr>
              <a:cxnSpLocks/>
            </p:cNvCxnSpPr>
            <p:nvPr/>
          </p:nvCxnSpPr>
          <p:spPr>
            <a:xfrm flipV="1">
              <a:off x="2641167" y="2984437"/>
              <a:ext cx="791433" cy="10991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09" name="Group 108">
              <a:extLst>
                <a:ext uri="{FF2B5EF4-FFF2-40B4-BE49-F238E27FC236}">
                  <a16:creationId xmlns:a16="http://schemas.microsoft.com/office/drawing/2014/main" id="{A4862433-F738-1476-0510-2438780F9752}"/>
                </a:ext>
              </a:extLst>
            </p:cNvPr>
            <p:cNvGrpSpPr/>
            <p:nvPr/>
          </p:nvGrpSpPr>
          <p:grpSpPr>
            <a:xfrm>
              <a:off x="3388356" y="3020308"/>
              <a:ext cx="2036582" cy="3234127"/>
              <a:chOff x="3388356" y="2963158"/>
              <a:chExt cx="2036582" cy="3234127"/>
            </a:xfrm>
          </p:grpSpPr>
          <p:sp>
            <p:nvSpPr>
              <p:cNvPr id="110" name="Metin kutusu 599">
                <a:extLst>
                  <a:ext uri="{FF2B5EF4-FFF2-40B4-BE49-F238E27FC236}">
                    <a16:creationId xmlns:a16="http://schemas.microsoft.com/office/drawing/2014/main" id="{63B67B6A-6747-B789-CA3B-E1BF47EE6BE5}"/>
                  </a:ext>
                </a:extLst>
              </p:cNvPr>
              <p:cNvSpPr txBox="1"/>
              <p:nvPr/>
            </p:nvSpPr>
            <p:spPr>
              <a:xfrm>
                <a:off x="3394276" y="5735620"/>
                <a:ext cx="1972880" cy="461665"/>
              </a:xfrm>
              <a:prstGeom prst="rect">
                <a:avLst/>
              </a:prstGeom>
              <a:noFill/>
            </p:spPr>
            <p:txBody>
              <a:bodyPr wrap="square" rtlCol="0">
                <a:spAutoFit/>
              </a:bodyPr>
              <a:lstStyle/>
              <a:p>
                <a:pPr algn="ctr"/>
                <a:r>
                  <a:rPr lang="en-US" sz="2400" b="1">
                    <a:solidFill>
                      <a:schemeClr val="accent5">
                        <a:lumMod val="75000"/>
                      </a:schemeClr>
                    </a:solidFill>
                    <a:latin typeface="+mj-lt"/>
                    <a:ea typeface="Cambria" panose="02040503050406030204" pitchFamily="18" charset="0"/>
                    <a:cs typeface="Cascadia Mono" panose="020B0609020000020004" pitchFamily="49" charset="0"/>
                  </a:rPr>
                  <a:t>DRAM Bank</a:t>
                </a:r>
                <a:endParaRPr lang="en-US" sz="3200" b="1">
                  <a:solidFill>
                    <a:schemeClr val="accent5">
                      <a:lumMod val="75000"/>
                    </a:schemeClr>
                  </a:solidFill>
                  <a:latin typeface="+mj-lt"/>
                  <a:ea typeface="Cambria" panose="02040503050406030204" pitchFamily="18" charset="0"/>
                  <a:cs typeface="Cascadia Mono" panose="020B0609020000020004" pitchFamily="49" charset="0"/>
                </a:endParaRPr>
              </a:p>
            </p:txBody>
          </p:sp>
          <p:sp>
            <p:nvSpPr>
              <p:cNvPr id="111" name="Dikdörtgen 253">
                <a:extLst>
                  <a:ext uri="{FF2B5EF4-FFF2-40B4-BE49-F238E27FC236}">
                    <a16:creationId xmlns:a16="http://schemas.microsoft.com/office/drawing/2014/main" id="{8A0D497C-32AD-47A9-5380-8FACED60853D}"/>
                  </a:ext>
                </a:extLst>
              </p:cNvPr>
              <p:cNvSpPr/>
              <p:nvPr/>
            </p:nvSpPr>
            <p:spPr>
              <a:xfrm rot="16200000">
                <a:off x="3041910" y="3309604"/>
                <a:ext cx="2729473" cy="2036582"/>
              </a:xfrm>
              <a:prstGeom prst="roundRect">
                <a:avLst>
                  <a:gd name="adj" fmla="val 2921"/>
                </a:avLst>
              </a:prstGeom>
              <a:solidFill>
                <a:schemeClr val="bg1">
                  <a:lumMod val="8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12" name="Dikdörtgen 251">
                <a:extLst>
                  <a:ext uri="{FF2B5EF4-FFF2-40B4-BE49-F238E27FC236}">
                    <a16:creationId xmlns:a16="http://schemas.microsoft.com/office/drawing/2014/main" id="{1A72FCF7-0CA9-84EA-1817-30A3109DEC4C}"/>
                  </a:ext>
                </a:extLst>
              </p:cNvPr>
              <p:cNvSpPr/>
              <p:nvPr/>
            </p:nvSpPr>
            <p:spPr>
              <a:xfrm>
                <a:off x="3459015" y="3057404"/>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lumMod val="75000"/>
                        <a:lumOff val="25000"/>
                      </a:schemeClr>
                    </a:solidFill>
                    <a:latin typeface="+mj-lt"/>
                    <a:ea typeface="Cambria" panose="02040503050406030204" pitchFamily="18" charset="0"/>
                    <a:cs typeface="Cascadia Mono" panose="020B0609020000020004" pitchFamily="49" charset="0"/>
                  </a:rPr>
                  <a:t>Subarray</a:t>
                </a:r>
                <a:r>
                  <a:rPr lang="en-US" sz="2400" b="1">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3" name="Dikdörtgen 251">
                <a:extLst>
                  <a:ext uri="{FF2B5EF4-FFF2-40B4-BE49-F238E27FC236}">
                    <a16:creationId xmlns:a16="http://schemas.microsoft.com/office/drawing/2014/main" id="{E80A7263-4FD4-1E71-6D2D-73B7A33F82E1}"/>
                  </a:ext>
                </a:extLst>
              </p:cNvPr>
              <p:cNvSpPr/>
              <p:nvPr/>
            </p:nvSpPr>
            <p:spPr>
              <a:xfrm>
                <a:off x="3459015" y="3531492"/>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4" name="Dikdörtgen 251">
                <a:extLst>
                  <a:ext uri="{FF2B5EF4-FFF2-40B4-BE49-F238E27FC236}">
                    <a16:creationId xmlns:a16="http://schemas.microsoft.com/office/drawing/2014/main" id="{57DF2732-10B2-A057-A445-18D183E257CD}"/>
                  </a:ext>
                </a:extLst>
              </p:cNvPr>
              <p:cNvSpPr/>
              <p:nvPr/>
            </p:nvSpPr>
            <p:spPr>
              <a:xfrm>
                <a:off x="3459015" y="5220791"/>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5" name="Dikdörtgen 251">
                <a:extLst>
                  <a:ext uri="{FF2B5EF4-FFF2-40B4-BE49-F238E27FC236}">
                    <a16:creationId xmlns:a16="http://schemas.microsoft.com/office/drawing/2014/main" id="{B0F57BA5-68F2-3D74-7FB0-7B7B83987B2A}"/>
                  </a:ext>
                </a:extLst>
              </p:cNvPr>
              <p:cNvSpPr/>
              <p:nvPr/>
            </p:nvSpPr>
            <p:spPr>
              <a:xfrm>
                <a:off x="3459015" y="400557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6" name="Dikdörtgen 251">
                <a:extLst>
                  <a:ext uri="{FF2B5EF4-FFF2-40B4-BE49-F238E27FC236}">
                    <a16:creationId xmlns:a16="http://schemas.microsoft.com/office/drawing/2014/main" id="{B0A50878-4317-53C9-83F7-3C90124EA687}"/>
                  </a:ext>
                </a:extLst>
              </p:cNvPr>
              <p:cNvSpPr/>
              <p:nvPr/>
            </p:nvSpPr>
            <p:spPr>
              <a:xfrm>
                <a:off x="3459015" y="4738998"/>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grpSp>
      </p:grpSp>
      <p:grpSp>
        <p:nvGrpSpPr>
          <p:cNvPr id="117" name="Grup 109">
            <a:extLst>
              <a:ext uri="{FF2B5EF4-FFF2-40B4-BE49-F238E27FC236}">
                <a16:creationId xmlns:a16="http://schemas.microsoft.com/office/drawing/2014/main" id="{6CB00E61-67E3-7981-1CF0-4588DB0C00FE}"/>
              </a:ext>
            </a:extLst>
          </p:cNvPr>
          <p:cNvGrpSpPr/>
          <p:nvPr/>
        </p:nvGrpSpPr>
        <p:grpSpPr>
          <a:xfrm>
            <a:off x="3412911" y="3039392"/>
            <a:ext cx="2655908" cy="2605655"/>
            <a:chOff x="3335516" y="3102002"/>
            <a:chExt cx="2758258" cy="2590630"/>
          </a:xfrm>
        </p:grpSpPr>
        <p:cxnSp>
          <p:nvCxnSpPr>
            <p:cNvPr id="118" name="Düz Bağlayıcı 226">
              <a:extLst>
                <a:ext uri="{FF2B5EF4-FFF2-40B4-BE49-F238E27FC236}">
                  <a16:creationId xmlns:a16="http://schemas.microsoft.com/office/drawing/2014/main" id="{76E37B78-7DCA-0165-30C8-F2956B512A76}"/>
                </a:ext>
              </a:extLst>
            </p:cNvPr>
            <p:cNvCxnSpPr>
              <a:cxnSpLocks/>
            </p:cNvCxnSpPr>
            <p:nvPr/>
          </p:nvCxnSpPr>
          <p:spPr>
            <a:xfrm flipV="1">
              <a:off x="5424577" y="3102002"/>
              <a:ext cx="669197" cy="957104"/>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19" name="Düz Bağlayıcı 226">
              <a:extLst>
                <a:ext uri="{FF2B5EF4-FFF2-40B4-BE49-F238E27FC236}">
                  <a16:creationId xmlns:a16="http://schemas.microsoft.com/office/drawing/2014/main" id="{7EED9CE3-F667-B97B-7157-90E6AEB9A967}"/>
                </a:ext>
              </a:extLst>
            </p:cNvPr>
            <p:cNvCxnSpPr>
              <a:cxnSpLocks/>
            </p:cNvCxnSpPr>
            <p:nvPr/>
          </p:nvCxnSpPr>
          <p:spPr>
            <a:xfrm>
              <a:off x="5413077" y="4591593"/>
              <a:ext cx="643861" cy="1101039"/>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20" name="Dikdörtgen 253">
              <a:extLst>
                <a:ext uri="{FF2B5EF4-FFF2-40B4-BE49-F238E27FC236}">
                  <a16:creationId xmlns:a16="http://schemas.microsoft.com/office/drawing/2014/main" id="{74C7B528-7E82-BB6F-EB46-D00181755A8E}"/>
                </a:ext>
              </a:extLst>
            </p:cNvPr>
            <p:cNvSpPr/>
            <p:nvPr/>
          </p:nvSpPr>
          <p:spPr>
            <a:xfrm rot="16200000">
              <a:off x="4099543" y="3301927"/>
              <a:ext cx="518791" cy="2046845"/>
            </a:xfrm>
            <a:prstGeom prst="roundRect">
              <a:avLst>
                <a:gd name="adj" fmla="val 2921"/>
              </a:avLst>
            </a:prstGeom>
            <a:solidFill>
              <a:schemeClr val="accent2">
                <a:lumMod val="20000"/>
                <a:lumOff val="80000"/>
                <a:alpha val="57000"/>
              </a:schemeClr>
            </a:solidFill>
            <a:ln w="3810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spTree>
    <p:extLst>
      <p:ext uri="{BB962C8B-B14F-4D97-AF65-F5344CB8AC3E}">
        <p14:creationId xmlns:p14="http://schemas.microsoft.com/office/powerpoint/2010/main" val="144930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fade">
                                      <p:cBhvr>
                                        <p:cTn id="24" dur="500"/>
                                        <p:tgtEl>
                                          <p:spTgt spid="10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7"/>
                                        </p:tgtEl>
                                        <p:attrNameLst>
                                          <p:attrName>style.visibility</p:attrName>
                                        </p:attrNameLst>
                                      </p:cBhvr>
                                      <p:to>
                                        <p:strVal val="visible"/>
                                      </p:to>
                                    </p:set>
                                    <p:animEffect transition="in" filter="fade">
                                      <p:cBhvr>
                                        <p:cTn id="29" dur="500"/>
                                        <p:tgtEl>
                                          <p:spTgt spid="117"/>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250"/>
                                        <p:tgtEl>
                                          <p:spTgt spid="72"/>
                                        </p:tgtEl>
                                      </p:cBhvr>
                                    </p:animEffect>
                                  </p:childTnLst>
                                </p:cTn>
                              </p:par>
                              <p:par>
                                <p:cTn id="38" presetID="10" presetClass="entr" presetSubtype="0"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250"/>
                                        <p:tgtEl>
                                          <p:spTgt spid="7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fade">
                                      <p:cBhvr>
                                        <p:cTn id="45" dur="500"/>
                                        <p:tgtEl>
                                          <p:spTgt spid="70"/>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250"/>
                                        <p:tgtEl>
                                          <p:spTgt spid="7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500"/>
                                        <p:tgtEl>
                                          <p:spTgt spid="67"/>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0" grpId="0" animBg="1"/>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3381-8DFD-FDF4-9330-803554F1DA5F}"/>
              </a:ext>
            </a:extLst>
          </p:cNvPr>
          <p:cNvSpPr>
            <a:spLocks noGrp="1"/>
          </p:cNvSpPr>
          <p:nvPr>
            <p:ph type="title"/>
          </p:nvPr>
        </p:nvSpPr>
        <p:spPr/>
        <p:txBody>
          <a:bodyPr/>
          <a:lstStyle/>
          <a:p>
            <a:r>
              <a:rPr lang="en-JP"/>
              <a:t>DRAM Operation</a:t>
            </a:r>
          </a:p>
        </p:txBody>
      </p:sp>
      <p:sp>
        <p:nvSpPr>
          <p:cNvPr id="4" name="Footer Placeholder 3">
            <a:extLst>
              <a:ext uri="{FF2B5EF4-FFF2-40B4-BE49-F238E27FC236}">
                <a16:creationId xmlns:a16="http://schemas.microsoft.com/office/drawing/2014/main" id="{9BB5BF23-4883-5840-FE35-6B82EA761946}"/>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027E6CE6-B7D5-80A9-BB42-851242F0B806}"/>
              </a:ext>
            </a:extLst>
          </p:cNvPr>
          <p:cNvSpPr>
            <a:spLocks noGrp="1"/>
          </p:cNvSpPr>
          <p:nvPr>
            <p:ph type="sldNum" sz="quarter" idx="12"/>
          </p:nvPr>
        </p:nvSpPr>
        <p:spPr/>
        <p:txBody>
          <a:bodyPr/>
          <a:lstStyle/>
          <a:p>
            <a:fld id="{CBE5B309-C2CE-4D90-B104-F7E98438FC65}" type="slidenum">
              <a:rPr lang="tr-TR" smtClean="0"/>
              <a:pPr/>
              <a:t>6</a:t>
            </a:fld>
            <a:endParaRPr lang="tr-TR"/>
          </a:p>
        </p:txBody>
      </p:sp>
      <p:grpSp>
        <p:nvGrpSpPr>
          <p:cNvPr id="54" name="Grup 83">
            <a:extLst>
              <a:ext uri="{FF2B5EF4-FFF2-40B4-BE49-F238E27FC236}">
                <a16:creationId xmlns:a16="http://schemas.microsoft.com/office/drawing/2014/main" id="{CBC37F52-55ED-94BC-E3DA-E9247B25D359}"/>
              </a:ext>
            </a:extLst>
          </p:cNvPr>
          <p:cNvGrpSpPr/>
          <p:nvPr/>
        </p:nvGrpSpPr>
        <p:grpSpPr>
          <a:xfrm>
            <a:off x="1369140" y="1911149"/>
            <a:ext cx="2577894" cy="2997201"/>
            <a:chOff x="979581" y="1289049"/>
            <a:chExt cx="2224416" cy="2488823"/>
          </a:xfrm>
        </p:grpSpPr>
        <p:sp>
          <p:nvSpPr>
            <p:cNvPr id="55" name="Dikdörtgen 251">
              <a:extLst>
                <a:ext uri="{FF2B5EF4-FFF2-40B4-BE49-F238E27FC236}">
                  <a16:creationId xmlns:a16="http://schemas.microsoft.com/office/drawing/2014/main" id="{BD0649BF-D0C5-2A36-FE87-CDA1E834EED5}"/>
                </a:ext>
              </a:extLst>
            </p:cNvPr>
            <p:cNvSpPr/>
            <p:nvPr/>
          </p:nvSpPr>
          <p:spPr>
            <a:xfrm>
              <a:off x="979581" y="1289049"/>
              <a:ext cx="2224416" cy="2488823"/>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56" name="Düz Bağlayıcı 440">
              <a:extLst>
                <a:ext uri="{FF2B5EF4-FFF2-40B4-BE49-F238E27FC236}">
                  <a16:creationId xmlns:a16="http://schemas.microsoft.com/office/drawing/2014/main" id="{F4940F5F-E0C6-5C61-2104-64A276B946FB}"/>
                </a:ext>
              </a:extLst>
            </p:cNvPr>
            <p:cNvCxnSpPr>
              <a:cxnSpLocks/>
              <a:stCxn id="1028" idx="0"/>
            </p:cNvCxnSpPr>
            <p:nvPr/>
          </p:nvCxnSpPr>
          <p:spPr>
            <a:xfrm flipH="1">
              <a:off x="1805888" y="1483702"/>
              <a:ext cx="3138" cy="176478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7" name="Düz Bağlayıcı 440">
              <a:extLst>
                <a:ext uri="{FF2B5EF4-FFF2-40B4-BE49-F238E27FC236}">
                  <a16:creationId xmlns:a16="http://schemas.microsoft.com/office/drawing/2014/main" id="{CFF6B6BD-2FBE-1FE5-FCC7-8F06F7797D2F}"/>
                </a:ext>
              </a:extLst>
            </p:cNvPr>
            <p:cNvCxnSpPr>
              <a:cxnSpLocks/>
              <a:stCxn id="1029" idx="4"/>
            </p:cNvCxnSpPr>
            <p:nvPr/>
          </p:nvCxnSpPr>
          <p:spPr>
            <a:xfrm>
              <a:off x="2308325" y="1813166"/>
              <a:ext cx="2814"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8C070407-C1BF-6527-C08A-65DDEBAF9F3A}"/>
                </a:ext>
              </a:extLst>
            </p:cNvPr>
            <p:cNvCxnSpPr>
              <a:cxnSpLocks/>
              <a:stCxn id="1031" idx="4"/>
            </p:cNvCxnSpPr>
            <p:nvPr/>
          </p:nvCxnSpPr>
          <p:spPr>
            <a:xfrm>
              <a:off x="2807625" y="1813166"/>
              <a:ext cx="8765"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878A352D-CED4-0CD9-FA7E-4D585131ACF6}"/>
                </a:ext>
              </a:extLst>
            </p:cNvPr>
            <p:cNvCxnSpPr>
              <a:cxnSpLocks/>
            </p:cNvCxnSpPr>
            <p:nvPr/>
          </p:nvCxnSpPr>
          <p:spPr>
            <a:xfrm>
              <a:off x="1385111" y="2090481"/>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D7D19A99-FCD5-90D9-C3F5-A96C8C055DB2}"/>
                </a:ext>
              </a:extLst>
            </p:cNvPr>
            <p:cNvSpPr/>
            <p:nvPr/>
          </p:nvSpPr>
          <p:spPr>
            <a:xfrm>
              <a:off x="1642929"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61" name="Oval 60">
              <a:extLst>
                <a:ext uri="{FF2B5EF4-FFF2-40B4-BE49-F238E27FC236}">
                  <a16:creationId xmlns:a16="http://schemas.microsoft.com/office/drawing/2014/main" id="{ED765668-C01F-A6F0-6ADC-44F4FE44B6EF}"/>
                </a:ext>
              </a:extLst>
            </p:cNvPr>
            <p:cNvSpPr/>
            <p:nvPr/>
          </p:nvSpPr>
          <p:spPr>
            <a:xfrm>
              <a:off x="21422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62" name="Oval 61">
              <a:extLst>
                <a:ext uri="{FF2B5EF4-FFF2-40B4-BE49-F238E27FC236}">
                  <a16:creationId xmlns:a16="http://schemas.microsoft.com/office/drawing/2014/main" id="{8B89EC1A-EBC1-A880-5FF4-E0414E956FC9}"/>
                </a:ext>
              </a:extLst>
            </p:cNvPr>
            <p:cNvSpPr/>
            <p:nvPr/>
          </p:nvSpPr>
          <p:spPr>
            <a:xfrm>
              <a:off x="26415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63" name="Düz Bağlayıcı 440">
              <a:extLst>
                <a:ext uri="{FF2B5EF4-FFF2-40B4-BE49-F238E27FC236}">
                  <a16:creationId xmlns:a16="http://schemas.microsoft.com/office/drawing/2014/main" id="{D5A8E56E-775B-6025-104B-9905199FD171}"/>
                </a:ext>
              </a:extLst>
            </p:cNvPr>
            <p:cNvCxnSpPr>
              <a:cxnSpLocks/>
            </p:cNvCxnSpPr>
            <p:nvPr/>
          </p:nvCxnSpPr>
          <p:spPr>
            <a:xfrm>
              <a:off x="1809024"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24" name="Düz Bağlayıcı 440">
              <a:extLst>
                <a:ext uri="{FF2B5EF4-FFF2-40B4-BE49-F238E27FC236}">
                  <a16:creationId xmlns:a16="http://schemas.microsoft.com/office/drawing/2014/main" id="{35C99DA9-E6D4-724B-0CED-822E0FF48D43}"/>
                </a:ext>
              </a:extLst>
            </p:cNvPr>
            <p:cNvCxnSpPr>
              <a:cxnSpLocks/>
            </p:cNvCxnSpPr>
            <p:nvPr/>
          </p:nvCxnSpPr>
          <p:spPr>
            <a:xfrm>
              <a:off x="23083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25" name="Düz Bağlayıcı 440">
              <a:extLst>
                <a:ext uri="{FF2B5EF4-FFF2-40B4-BE49-F238E27FC236}">
                  <a16:creationId xmlns:a16="http://schemas.microsoft.com/office/drawing/2014/main" id="{D2B4A473-12C8-AA5B-9F30-2E8CD8CE774D}"/>
                </a:ext>
              </a:extLst>
            </p:cNvPr>
            <p:cNvCxnSpPr>
              <a:cxnSpLocks/>
            </p:cNvCxnSpPr>
            <p:nvPr/>
          </p:nvCxnSpPr>
          <p:spPr>
            <a:xfrm>
              <a:off x="2807625" y="140085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027" name="Düz Bağlayıcı 440">
              <a:extLst>
                <a:ext uri="{FF2B5EF4-FFF2-40B4-BE49-F238E27FC236}">
                  <a16:creationId xmlns:a16="http://schemas.microsoft.com/office/drawing/2014/main" id="{BF39BBA5-97BE-A21F-70CF-92AB1AC38DD3}"/>
                </a:ext>
              </a:extLst>
            </p:cNvPr>
            <p:cNvCxnSpPr>
              <a:cxnSpLocks/>
            </p:cNvCxnSpPr>
            <p:nvPr/>
          </p:nvCxnSpPr>
          <p:spPr>
            <a:xfrm>
              <a:off x="1385111" y="1648434"/>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28" name="Oval 1027">
              <a:extLst>
                <a:ext uri="{FF2B5EF4-FFF2-40B4-BE49-F238E27FC236}">
                  <a16:creationId xmlns:a16="http://schemas.microsoft.com/office/drawing/2014/main" id="{FD031EF5-8C7B-ED9B-0FD7-AE200AA77BA3}"/>
                </a:ext>
              </a:extLst>
            </p:cNvPr>
            <p:cNvSpPr/>
            <p:nvPr/>
          </p:nvSpPr>
          <p:spPr>
            <a:xfrm>
              <a:off x="1642929"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29" name="Oval 1028">
              <a:extLst>
                <a:ext uri="{FF2B5EF4-FFF2-40B4-BE49-F238E27FC236}">
                  <a16:creationId xmlns:a16="http://schemas.microsoft.com/office/drawing/2014/main" id="{BA4B6D1B-B497-0C46-B3AF-8DD0F069FC6F}"/>
                </a:ext>
              </a:extLst>
            </p:cNvPr>
            <p:cNvSpPr/>
            <p:nvPr/>
          </p:nvSpPr>
          <p:spPr>
            <a:xfrm>
              <a:off x="21422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1030" name="Düz Bağlayıcı 440">
              <a:extLst>
                <a:ext uri="{FF2B5EF4-FFF2-40B4-BE49-F238E27FC236}">
                  <a16:creationId xmlns:a16="http://schemas.microsoft.com/office/drawing/2014/main" id="{89094E6E-B421-4745-8700-DDF41966D876}"/>
                </a:ext>
              </a:extLst>
            </p:cNvPr>
            <p:cNvCxnSpPr>
              <a:cxnSpLocks/>
            </p:cNvCxnSpPr>
            <p:nvPr/>
          </p:nvCxnSpPr>
          <p:spPr>
            <a:xfrm>
              <a:off x="28076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31" name="Oval 1030">
              <a:extLst>
                <a:ext uri="{FF2B5EF4-FFF2-40B4-BE49-F238E27FC236}">
                  <a16:creationId xmlns:a16="http://schemas.microsoft.com/office/drawing/2014/main" id="{3EE9A466-02FB-A94A-4F1E-19FD9276B74F}"/>
                </a:ext>
              </a:extLst>
            </p:cNvPr>
            <p:cNvSpPr/>
            <p:nvPr/>
          </p:nvSpPr>
          <p:spPr>
            <a:xfrm>
              <a:off x="26415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1032" name="Düz Bağlayıcı 440">
              <a:extLst>
                <a:ext uri="{FF2B5EF4-FFF2-40B4-BE49-F238E27FC236}">
                  <a16:creationId xmlns:a16="http://schemas.microsoft.com/office/drawing/2014/main" id="{1488F07E-0C5D-7CC7-1756-C19E836E46EA}"/>
                </a:ext>
              </a:extLst>
            </p:cNvPr>
            <p:cNvCxnSpPr>
              <a:cxnSpLocks/>
            </p:cNvCxnSpPr>
            <p:nvPr/>
          </p:nvCxnSpPr>
          <p:spPr>
            <a:xfrm>
              <a:off x="1385111" y="2532527"/>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33" name="Oval 1032">
              <a:extLst>
                <a:ext uri="{FF2B5EF4-FFF2-40B4-BE49-F238E27FC236}">
                  <a16:creationId xmlns:a16="http://schemas.microsoft.com/office/drawing/2014/main" id="{C19E6FFF-6506-4B8B-7655-FDA867D200EB}"/>
                </a:ext>
              </a:extLst>
            </p:cNvPr>
            <p:cNvSpPr/>
            <p:nvPr/>
          </p:nvSpPr>
          <p:spPr>
            <a:xfrm>
              <a:off x="1642929"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34" name="Oval 1033">
              <a:extLst>
                <a:ext uri="{FF2B5EF4-FFF2-40B4-BE49-F238E27FC236}">
                  <a16:creationId xmlns:a16="http://schemas.microsoft.com/office/drawing/2014/main" id="{96172E32-FCEC-49F8-F55C-9F96B87E8046}"/>
                </a:ext>
              </a:extLst>
            </p:cNvPr>
            <p:cNvSpPr/>
            <p:nvPr/>
          </p:nvSpPr>
          <p:spPr>
            <a:xfrm>
              <a:off x="21422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35" name="Oval 1034">
              <a:extLst>
                <a:ext uri="{FF2B5EF4-FFF2-40B4-BE49-F238E27FC236}">
                  <a16:creationId xmlns:a16="http://schemas.microsoft.com/office/drawing/2014/main" id="{31A97847-1A51-A09E-2EED-C08C10D516EC}"/>
                </a:ext>
              </a:extLst>
            </p:cNvPr>
            <p:cNvSpPr/>
            <p:nvPr/>
          </p:nvSpPr>
          <p:spPr>
            <a:xfrm>
              <a:off x="26415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1036" name="Düz Bağlayıcı 440">
              <a:extLst>
                <a:ext uri="{FF2B5EF4-FFF2-40B4-BE49-F238E27FC236}">
                  <a16:creationId xmlns:a16="http://schemas.microsoft.com/office/drawing/2014/main" id="{AF35F3D5-B77B-B3E2-F828-F7B2B4E3386D}"/>
                </a:ext>
              </a:extLst>
            </p:cNvPr>
            <p:cNvCxnSpPr>
              <a:cxnSpLocks/>
            </p:cNvCxnSpPr>
            <p:nvPr/>
          </p:nvCxnSpPr>
          <p:spPr>
            <a:xfrm>
              <a:off x="1385111" y="2974572"/>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37" name="Oval 1036">
              <a:extLst>
                <a:ext uri="{FF2B5EF4-FFF2-40B4-BE49-F238E27FC236}">
                  <a16:creationId xmlns:a16="http://schemas.microsoft.com/office/drawing/2014/main" id="{49EEF0B4-2AC4-6C7B-47D1-2470F8985D4D}"/>
                </a:ext>
              </a:extLst>
            </p:cNvPr>
            <p:cNvSpPr/>
            <p:nvPr/>
          </p:nvSpPr>
          <p:spPr>
            <a:xfrm>
              <a:off x="1642929"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38" name="Oval 1037">
              <a:extLst>
                <a:ext uri="{FF2B5EF4-FFF2-40B4-BE49-F238E27FC236}">
                  <a16:creationId xmlns:a16="http://schemas.microsoft.com/office/drawing/2014/main" id="{01AE427E-B8B2-2818-06C5-7C57F3F25E1A}"/>
                </a:ext>
              </a:extLst>
            </p:cNvPr>
            <p:cNvSpPr/>
            <p:nvPr/>
          </p:nvSpPr>
          <p:spPr>
            <a:xfrm>
              <a:off x="21422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39" name="Oval 1038">
              <a:extLst>
                <a:ext uri="{FF2B5EF4-FFF2-40B4-BE49-F238E27FC236}">
                  <a16:creationId xmlns:a16="http://schemas.microsoft.com/office/drawing/2014/main" id="{1D0C1D09-ED2B-AB77-D860-94EFE5EF3C32}"/>
                </a:ext>
              </a:extLst>
            </p:cNvPr>
            <p:cNvSpPr/>
            <p:nvPr/>
          </p:nvSpPr>
          <p:spPr>
            <a:xfrm>
              <a:off x="26415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40" name="Dikdörtgen 256">
              <a:extLst>
                <a:ext uri="{FF2B5EF4-FFF2-40B4-BE49-F238E27FC236}">
                  <a16:creationId xmlns:a16="http://schemas.microsoft.com/office/drawing/2014/main" id="{B6D609F5-5DA3-FA24-5947-4DC08EFA166A}"/>
                </a:ext>
              </a:extLst>
            </p:cNvPr>
            <p:cNvSpPr/>
            <p:nvPr/>
          </p:nvSpPr>
          <p:spPr>
            <a:xfrm rot="5400000">
              <a:off x="280944" y="2199995"/>
              <a:ext cx="1890000" cy="332193"/>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grpSp>
      <p:sp>
        <p:nvSpPr>
          <p:cNvPr id="1041" name="TextBox 9">
            <a:extLst>
              <a:ext uri="{FF2B5EF4-FFF2-40B4-BE49-F238E27FC236}">
                <a16:creationId xmlns:a16="http://schemas.microsoft.com/office/drawing/2014/main" id="{21AF836F-AAA4-6155-5FF9-9948992BA00F}"/>
              </a:ext>
            </a:extLst>
          </p:cNvPr>
          <p:cNvSpPr txBox="1"/>
          <p:nvPr/>
        </p:nvSpPr>
        <p:spPr>
          <a:xfrm>
            <a:off x="1120260" y="1492941"/>
            <a:ext cx="32208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mj-lt"/>
                <a:ea typeface="+mn-ea"/>
                <a:cs typeface="+mn-cs"/>
              </a:rPr>
              <a:t>DRAM Subarray</a:t>
            </a:r>
          </a:p>
        </p:txBody>
      </p:sp>
      <p:sp>
        <p:nvSpPr>
          <p:cNvPr id="1042" name="TextBox 6">
            <a:extLst>
              <a:ext uri="{FF2B5EF4-FFF2-40B4-BE49-F238E27FC236}">
                <a16:creationId xmlns:a16="http://schemas.microsoft.com/office/drawing/2014/main" id="{5625C413-58E3-9D39-C7CA-FFADE08E90FF}"/>
              </a:ext>
            </a:extLst>
          </p:cNvPr>
          <p:cNvSpPr txBox="1"/>
          <p:nvPr/>
        </p:nvSpPr>
        <p:spPr>
          <a:xfrm>
            <a:off x="0" y="4253322"/>
            <a:ext cx="137034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srgbClr val="3D8B4A"/>
                </a:solidFill>
                <a:effectLst/>
                <a:uLnTx/>
                <a:uFillTx/>
                <a:latin typeface="+mj-lt"/>
                <a:ea typeface="+mn-ea"/>
                <a:cs typeface="+mn-cs"/>
              </a:rPr>
              <a:t>Sense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a:solidFill>
                  <a:srgbClr val="3D8B4A"/>
                </a:solidFill>
                <a:latin typeface="+mj-lt"/>
              </a:rPr>
              <a:t>Amplifiers</a:t>
            </a:r>
            <a:endParaRPr kumimoji="0" lang="en-US" sz="2100" b="1" i="0" u="none" strike="noStrike" kern="1200" cap="none" spc="0" normalizeH="0" baseline="0" noProof="0">
              <a:ln>
                <a:noFill/>
              </a:ln>
              <a:solidFill>
                <a:srgbClr val="3D8B4A"/>
              </a:solidFill>
              <a:effectLst/>
              <a:uLnTx/>
              <a:uFillTx/>
              <a:latin typeface="+mj-lt"/>
              <a:ea typeface="+mn-ea"/>
              <a:cs typeface="+mn-cs"/>
            </a:endParaRPr>
          </a:p>
        </p:txBody>
      </p:sp>
      <p:cxnSp>
        <p:nvCxnSpPr>
          <p:cNvPr id="1043" name="ACT_WL">
            <a:extLst>
              <a:ext uri="{FF2B5EF4-FFF2-40B4-BE49-F238E27FC236}">
                <a16:creationId xmlns:a16="http://schemas.microsoft.com/office/drawing/2014/main" id="{DBFE435E-BD45-D1B7-253D-6ECD96ACF8AF}"/>
              </a:ext>
            </a:extLst>
          </p:cNvPr>
          <p:cNvCxnSpPr>
            <a:cxnSpLocks/>
          </p:cNvCxnSpPr>
          <p:nvPr/>
        </p:nvCxnSpPr>
        <p:spPr>
          <a:xfrm>
            <a:off x="1861448" y="2876284"/>
            <a:ext cx="1992371" cy="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nvGrpSpPr>
          <p:cNvPr id="1044" name="ACT_BL">
            <a:extLst>
              <a:ext uri="{FF2B5EF4-FFF2-40B4-BE49-F238E27FC236}">
                <a16:creationId xmlns:a16="http://schemas.microsoft.com/office/drawing/2014/main" id="{AC504DED-F2FC-6713-AFAD-4B789722BF28}"/>
              </a:ext>
            </a:extLst>
          </p:cNvPr>
          <p:cNvGrpSpPr/>
          <p:nvPr/>
        </p:nvGrpSpPr>
        <p:grpSpPr>
          <a:xfrm>
            <a:off x="2332314" y="2002825"/>
            <a:ext cx="1171079" cy="2268000"/>
            <a:chOff x="194643" y="1363523"/>
            <a:chExt cx="1206128" cy="2268000"/>
          </a:xfrm>
        </p:grpSpPr>
        <p:cxnSp>
          <p:nvCxnSpPr>
            <p:cNvPr id="1045" name="Straight Connector 267">
              <a:extLst>
                <a:ext uri="{FF2B5EF4-FFF2-40B4-BE49-F238E27FC236}">
                  <a16:creationId xmlns:a16="http://schemas.microsoft.com/office/drawing/2014/main" id="{FA3D362E-A998-DCE3-B817-B5B72CFD7FA8}"/>
                </a:ext>
              </a:extLst>
            </p:cNvPr>
            <p:cNvCxnSpPr>
              <a:cxnSpLocks/>
            </p:cNvCxnSpPr>
            <p:nvPr/>
          </p:nvCxnSpPr>
          <p:spPr>
            <a:xfrm>
              <a:off x="194643"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cxnSp>
          <p:nvCxnSpPr>
            <p:cNvPr id="1046" name="Straight Connector 268">
              <a:extLst>
                <a:ext uri="{FF2B5EF4-FFF2-40B4-BE49-F238E27FC236}">
                  <a16:creationId xmlns:a16="http://schemas.microsoft.com/office/drawing/2014/main" id="{E8F2B35E-6FDE-4A5F-F24B-4898A8225AAF}"/>
                </a:ext>
              </a:extLst>
            </p:cNvPr>
            <p:cNvCxnSpPr>
              <a:cxnSpLocks/>
            </p:cNvCxnSpPr>
            <p:nvPr/>
          </p:nvCxnSpPr>
          <p:spPr>
            <a:xfrm>
              <a:off x="794713"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cxnSp>
          <p:nvCxnSpPr>
            <p:cNvPr id="1047" name="Straight Connector 269">
              <a:extLst>
                <a:ext uri="{FF2B5EF4-FFF2-40B4-BE49-F238E27FC236}">
                  <a16:creationId xmlns:a16="http://schemas.microsoft.com/office/drawing/2014/main" id="{58143B87-CBE0-FE19-3823-DF0DF5CFBA6A}"/>
                </a:ext>
              </a:extLst>
            </p:cNvPr>
            <p:cNvCxnSpPr>
              <a:cxnSpLocks/>
            </p:cNvCxnSpPr>
            <p:nvPr/>
          </p:nvCxnSpPr>
          <p:spPr>
            <a:xfrm>
              <a:off x="1400771"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grpSp>
      <p:grpSp>
        <p:nvGrpSpPr>
          <p:cNvPr id="1048" name="Grup 113">
            <a:extLst>
              <a:ext uri="{FF2B5EF4-FFF2-40B4-BE49-F238E27FC236}">
                <a16:creationId xmlns:a16="http://schemas.microsoft.com/office/drawing/2014/main" id="{86819097-E62B-2C7D-BE64-973C0E642BF0}"/>
              </a:ext>
            </a:extLst>
          </p:cNvPr>
          <p:cNvGrpSpPr/>
          <p:nvPr/>
        </p:nvGrpSpPr>
        <p:grpSpPr>
          <a:xfrm>
            <a:off x="2150427" y="4270825"/>
            <a:ext cx="1519782" cy="515803"/>
            <a:chOff x="2618167" y="4842112"/>
            <a:chExt cx="1565267" cy="515803"/>
          </a:xfrm>
        </p:grpSpPr>
        <p:sp>
          <p:nvSpPr>
            <p:cNvPr id="1049" name="Dikdörtgen 256">
              <a:extLst>
                <a:ext uri="{FF2B5EF4-FFF2-40B4-BE49-F238E27FC236}">
                  <a16:creationId xmlns:a16="http://schemas.microsoft.com/office/drawing/2014/main" id="{46E01781-B550-586A-5456-E1023C80F79C}"/>
                </a:ext>
              </a:extLst>
            </p:cNvPr>
            <p:cNvSpPr/>
            <p:nvPr/>
          </p:nvSpPr>
          <p:spPr>
            <a:xfrm>
              <a:off x="3221231" y="4845683"/>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050" name="Dikdörtgen 256">
              <a:extLst>
                <a:ext uri="{FF2B5EF4-FFF2-40B4-BE49-F238E27FC236}">
                  <a16:creationId xmlns:a16="http://schemas.microsoft.com/office/drawing/2014/main" id="{588716D2-838D-50C8-62AE-836CF8087B5D}"/>
                </a:ext>
              </a:extLst>
            </p:cNvPr>
            <p:cNvSpPr/>
            <p:nvPr/>
          </p:nvSpPr>
          <p:spPr>
            <a:xfrm>
              <a:off x="3824695" y="4842112"/>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051" name="Dikdörtgen 256">
              <a:extLst>
                <a:ext uri="{FF2B5EF4-FFF2-40B4-BE49-F238E27FC236}">
                  <a16:creationId xmlns:a16="http://schemas.microsoft.com/office/drawing/2014/main" id="{26444728-2894-FFD5-A902-2A4394CF60E9}"/>
                </a:ext>
              </a:extLst>
            </p:cNvPr>
            <p:cNvSpPr/>
            <p:nvPr/>
          </p:nvSpPr>
          <p:spPr>
            <a:xfrm>
              <a:off x="2618167" y="4845683"/>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grpSp>
      <p:sp>
        <p:nvSpPr>
          <p:cNvPr id="1052" name="Dikdörtgen 256">
            <a:extLst>
              <a:ext uri="{FF2B5EF4-FFF2-40B4-BE49-F238E27FC236}">
                <a16:creationId xmlns:a16="http://schemas.microsoft.com/office/drawing/2014/main" id="{5E08F700-4BE4-3838-B569-428AABAC3567}"/>
              </a:ext>
            </a:extLst>
          </p:cNvPr>
          <p:cNvSpPr/>
          <p:nvPr/>
        </p:nvSpPr>
        <p:spPr>
          <a:xfrm>
            <a:off x="2749478"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053" name="Dikdörtgen 256">
            <a:extLst>
              <a:ext uri="{FF2B5EF4-FFF2-40B4-BE49-F238E27FC236}">
                <a16:creationId xmlns:a16="http://schemas.microsoft.com/office/drawing/2014/main" id="{03C6086E-DCCD-DDB6-79BA-E7EF2954104A}"/>
              </a:ext>
            </a:extLst>
          </p:cNvPr>
          <p:cNvSpPr/>
          <p:nvPr/>
        </p:nvSpPr>
        <p:spPr>
          <a:xfrm>
            <a:off x="3335610"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054" name="Dikdörtgen 256">
            <a:extLst>
              <a:ext uri="{FF2B5EF4-FFF2-40B4-BE49-F238E27FC236}">
                <a16:creationId xmlns:a16="http://schemas.microsoft.com/office/drawing/2014/main" id="{AE586F77-A5DB-7C5F-7039-84D0C2BF63AD}"/>
              </a:ext>
            </a:extLst>
          </p:cNvPr>
          <p:cNvSpPr/>
          <p:nvPr/>
        </p:nvSpPr>
        <p:spPr>
          <a:xfrm>
            <a:off x="2163346"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grpSp>
        <p:nvGrpSpPr>
          <p:cNvPr id="1055" name="Grup 119">
            <a:extLst>
              <a:ext uri="{FF2B5EF4-FFF2-40B4-BE49-F238E27FC236}">
                <a16:creationId xmlns:a16="http://schemas.microsoft.com/office/drawing/2014/main" id="{C313E926-8102-62BA-FC30-531E5F389C83}"/>
              </a:ext>
            </a:extLst>
          </p:cNvPr>
          <p:cNvGrpSpPr/>
          <p:nvPr/>
        </p:nvGrpSpPr>
        <p:grpSpPr>
          <a:xfrm>
            <a:off x="2146194" y="4243835"/>
            <a:ext cx="1435572" cy="1701456"/>
            <a:chOff x="2321370" y="3581063"/>
            <a:chExt cx="1478537" cy="1701456"/>
          </a:xfrm>
        </p:grpSpPr>
        <p:sp>
          <p:nvSpPr>
            <p:cNvPr id="1056" name="Right Arrow Callout 7">
              <a:extLst>
                <a:ext uri="{FF2B5EF4-FFF2-40B4-BE49-F238E27FC236}">
                  <a16:creationId xmlns:a16="http://schemas.microsoft.com/office/drawing/2014/main" id="{ED31A2EC-172B-6EBE-086C-9DAD3161CAB8}"/>
                </a:ext>
              </a:extLst>
            </p:cNvPr>
            <p:cNvSpPr/>
            <p:nvPr/>
          </p:nvSpPr>
          <p:spPr>
            <a:xfrm rot="5400000">
              <a:off x="2463795" y="4006298"/>
              <a:ext cx="1292921" cy="442452"/>
            </a:xfrm>
            <a:prstGeom prst="rightArrowCallout">
              <a:avLst>
                <a:gd name="adj1" fmla="val 34836"/>
                <a:gd name="adj2" fmla="val 31558"/>
                <a:gd name="adj3" fmla="val 39754"/>
                <a:gd name="adj4" fmla="val 46813"/>
              </a:avLst>
            </a:prstGeom>
            <a:solidFill>
              <a:srgbClr val="3D8B4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057" name="to cpu">
              <a:extLst>
                <a:ext uri="{FF2B5EF4-FFF2-40B4-BE49-F238E27FC236}">
                  <a16:creationId xmlns:a16="http://schemas.microsoft.com/office/drawing/2014/main" id="{340C3A0B-1545-603A-F258-0E1AA8AA5B55}"/>
                </a:ext>
              </a:extLst>
            </p:cNvPr>
            <p:cNvSpPr txBox="1"/>
            <p:nvPr/>
          </p:nvSpPr>
          <p:spPr>
            <a:xfrm>
              <a:off x="2321370" y="4882409"/>
              <a:ext cx="147853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mn-cs"/>
                </a:rPr>
                <a:t>I/O Circuitry</a:t>
              </a:r>
            </a:p>
          </p:txBody>
        </p:sp>
      </p:grpSp>
      <p:sp>
        <p:nvSpPr>
          <p:cNvPr id="1058" name="Act Text">
            <a:extLst>
              <a:ext uri="{FF2B5EF4-FFF2-40B4-BE49-F238E27FC236}">
                <a16:creationId xmlns:a16="http://schemas.microsoft.com/office/drawing/2014/main" id="{B56D1CE1-A92F-58AF-7382-97734DCC4285}"/>
              </a:ext>
            </a:extLst>
          </p:cNvPr>
          <p:cNvSpPr txBox="1"/>
          <p:nvPr/>
        </p:nvSpPr>
        <p:spPr>
          <a:xfrm>
            <a:off x="5147804" y="1492941"/>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mj-lt"/>
                <a:ea typeface="+mn-ea"/>
                <a:cs typeface="+mn-cs"/>
              </a:rPr>
              <a:t>ACTIVATE (ACT):</a:t>
            </a:r>
            <a:r>
              <a:rPr kumimoji="0" lang="en-US" sz="2400" b="0" i="0" u="none" strike="noStrike" kern="1200" cap="none" spc="0" normalizeH="0" baseline="0" noProof="0">
                <a:ln>
                  <a:noFill/>
                </a:ln>
                <a:solidFill>
                  <a:schemeClr val="accent2"/>
                </a:solidFill>
                <a:effectLst/>
                <a:uLnTx/>
                <a:uFillTx/>
                <a:latin typeface="+mj-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Fetch the row’s content </a:t>
            </a:r>
            <a:b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into the </a:t>
            </a:r>
            <a:r>
              <a:rPr kumimoji="0" lang="en-US" sz="2400" b="1" i="0" u="none" strike="noStrike" kern="1200" cap="none" spc="0" normalizeH="0" baseline="0" noProof="0">
                <a:ln>
                  <a:noFill/>
                </a:ln>
                <a:solidFill>
                  <a:prstClr val="black">
                    <a:lumMod val="75000"/>
                    <a:lumOff val="25000"/>
                  </a:prstClr>
                </a:solidFill>
                <a:effectLst/>
                <a:uLnTx/>
                <a:uFillTx/>
                <a:latin typeface="+mj-lt"/>
                <a:ea typeface="+mn-ea"/>
                <a:cs typeface="+mn-cs"/>
              </a:rPr>
              <a:t>sense amplifiers</a:t>
            </a:r>
          </a:p>
        </p:txBody>
      </p:sp>
      <p:sp>
        <p:nvSpPr>
          <p:cNvPr id="1059" name="Read Text">
            <a:extLst>
              <a:ext uri="{FF2B5EF4-FFF2-40B4-BE49-F238E27FC236}">
                <a16:creationId xmlns:a16="http://schemas.microsoft.com/office/drawing/2014/main" id="{08F33DBD-2217-5D34-DB84-66A3D0525CFC}"/>
              </a:ext>
            </a:extLst>
          </p:cNvPr>
          <p:cNvSpPr txBox="1"/>
          <p:nvPr/>
        </p:nvSpPr>
        <p:spPr>
          <a:xfrm>
            <a:off x="5144664" y="3078645"/>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472C4">
                    <a:lumMod val="75000"/>
                  </a:srgbClr>
                </a:solidFill>
                <a:effectLst/>
                <a:uLnTx/>
                <a:uFillTx/>
                <a:latin typeface="+mj-lt"/>
                <a:ea typeface="+mn-ea"/>
                <a:cs typeface="+mn-cs"/>
              </a:rPr>
              <a:t>Column Access (RD/WR):</a:t>
            </a:r>
            <a:r>
              <a:rPr kumimoji="0" lang="en-US" sz="2400" b="0" i="0" u="none" strike="noStrike" kern="1200" cap="none" spc="0" normalizeH="0" baseline="0" noProof="0">
                <a:ln>
                  <a:noFill/>
                </a:ln>
                <a:solidFill>
                  <a:prstClr val="black"/>
                </a:solidFill>
                <a:effectLst/>
                <a:uLnTx/>
                <a:uFillTx/>
                <a:latin typeface="+mj-lt"/>
                <a:ea typeface="+mn-ea"/>
                <a:cs typeface="+mn-cs"/>
              </a:rPr>
              <a:t> </a:t>
            </a:r>
            <a:br>
              <a:rPr kumimoji="0" lang="en-US" sz="2400" b="0" i="0" u="none" strike="noStrike" kern="1200" cap="none" spc="0" normalizeH="0" baseline="0" noProof="0">
                <a:ln>
                  <a:noFill/>
                </a:ln>
                <a:solidFill>
                  <a:prstClr val="black"/>
                </a:solidFill>
                <a:effectLst/>
                <a:uLnTx/>
                <a:uFillTx/>
                <a:latin typeface="+mj-lt"/>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Read/Write the target </a:t>
            </a:r>
            <a:b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column and drive to I/O </a:t>
            </a:r>
          </a:p>
        </p:txBody>
      </p:sp>
      <p:sp>
        <p:nvSpPr>
          <p:cNvPr id="1060" name="Pre Text">
            <a:extLst>
              <a:ext uri="{FF2B5EF4-FFF2-40B4-BE49-F238E27FC236}">
                <a16:creationId xmlns:a16="http://schemas.microsoft.com/office/drawing/2014/main" id="{C1584E31-ADAC-0BBE-895F-C3A597A7BFF2}"/>
              </a:ext>
            </a:extLst>
          </p:cNvPr>
          <p:cNvSpPr txBox="1"/>
          <p:nvPr/>
        </p:nvSpPr>
        <p:spPr>
          <a:xfrm>
            <a:off x="5144664" y="4664349"/>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mj-lt"/>
                <a:ea typeface="+mn-ea"/>
                <a:cs typeface="+mn-cs"/>
              </a:rPr>
              <a:t>PRECHARGE (PRE):</a:t>
            </a: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 </a:t>
            </a:r>
            <a:b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Prepare the bank </a:t>
            </a:r>
            <a:b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mj-lt"/>
                <a:ea typeface="+mn-ea"/>
                <a:cs typeface="+mn-cs"/>
              </a:rPr>
              <a:t>for a new ACTIVATE</a:t>
            </a:r>
          </a:p>
        </p:txBody>
      </p:sp>
      <p:sp>
        <p:nvSpPr>
          <p:cNvPr id="1061" name="1">
            <a:extLst>
              <a:ext uri="{FF2B5EF4-FFF2-40B4-BE49-F238E27FC236}">
                <a16:creationId xmlns:a16="http://schemas.microsoft.com/office/drawing/2014/main" id="{64EF0B2F-23C6-CC34-73CB-3F10DCE327F1}"/>
              </a:ext>
            </a:extLst>
          </p:cNvPr>
          <p:cNvSpPr txBox="1"/>
          <p:nvPr/>
        </p:nvSpPr>
        <p:spPr>
          <a:xfrm>
            <a:off x="4615467" y="1492941"/>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lumMod val="50000"/>
                  </a:prstClr>
                </a:solidFill>
                <a:effectLst/>
                <a:uLnTx/>
                <a:uFillTx/>
                <a:latin typeface="Aptos Black" panose="020B0004020202020204" pitchFamily="34" charset="0"/>
              </a:rPr>
              <a:t>1</a:t>
            </a:r>
          </a:p>
        </p:txBody>
      </p:sp>
      <p:sp>
        <p:nvSpPr>
          <p:cNvPr id="1062" name="2">
            <a:extLst>
              <a:ext uri="{FF2B5EF4-FFF2-40B4-BE49-F238E27FC236}">
                <a16:creationId xmlns:a16="http://schemas.microsoft.com/office/drawing/2014/main" id="{AE531BD4-7CB9-EE53-D171-A3FCAF81B089}"/>
              </a:ext>
            </a:extLst>
          </p:cNvPr>
          <p:cNvSpPr txBox="1"/>
          <p:nvPr/>
        </p:nvSpPr>
        <p:spPr>
          <a:xfrm>
            <a:off x="4636722" y="3078645"/>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lumMod val="50000"/>
                  </a:prstClr>
                </a:solidFill>
                <a:effectLst/>
                <a:uLnTx/>
                <a:uFillTx/>
                <a:latin typeface="Aptos Black" panose="020B0004020202020204" pitchFamily="34" charset="0"/>
              </a:rPr>
              <a:t>2</a:t>
            </a:r>
          </a:p>
        </p:txBody>
      </p:sp>
      <p:sp>
        <p:nvSpPr>
          <p:cNvPr id="1063" name="3">
            <a:extLst>
              <a:ext uri="{FF2B5EF4-FFF2-40B4-BE49-F238E27FC236}">
                <a16:creationId xmlns:a16="http://schemas.microsoft.com/office/drawing/2014/main" id="{95DF0EE4-8743-A26C-E726-7BBAE1889271}"/>
              </a:ext>
            </a:extLst>
          </p:cNvPr>
          <p:cNvSpPr txBox="1"/>
          <p:nvPr/>
        </p:nvSpPr>
        <p:spPr>
          <a:xfrm>
            <a:off x="4606504" y="4664349"/>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lumMod val="50000"/>
                  </a:prstClr>
                </a:solidFill>
                <a:effectLst/>
                <a:uLnTx/>
                <a:uFillTx/>
                <a:latin typeface="Aptos Black" panose="020B0004020202020204" pitchFamily="34" charset="0"/>
              </a:rPr>
              <a:t>3</a:t>
            </a:r>
          </a:p>
        </p:txBody>
      </p:sp>
    </p:spTree>
    <p:extLst>
      <p:ext uri="{BB962C8B-B14F-4D97-AF65-F5344CB8AC3E}">
        <p14:creationId xmlns:p14="http://schemas.microsoft.com/office/powerpoint/2010/main" val="282245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8"/>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43"/>
                                        </p:tgtEl>
                                        <p:attrNameLst>
                                          <p:attrName>style.visibility</p:attrName>
                                        </p:attrNameLst>
                                      </p:cBhvr>
                                      <p:to>
                                        <p:strVal val="visible"/>
                                      </p:to>
                                    </p:set>
                                    <p:animEffect transition="in" filter="fade">
                                      <p:cBhvr>
                                        <p:cTn id="9" dur="500"/>
                                        <p:tgtEl>
                                          <p:spTgt spid="1043"/>
                                        </p:tgtEl>
                                      </p:cBhvr>
                                    </p:animEffect>
                                  </p:childTnLst>
                                </p:cTn>
                              </p:par>
                              <p:par>
                                <p:cTn id="10" presetID="22" presetClass="entr" presetSubtype="1" fill="hold" nodeType="withEffect">
                                  <p:stCondLst>
                                    <p:cond delay="0"/>
                                  </p:stCondLst>
                                  <p:childTnLst>
                                    <p:set>
                                      <p:cBhvr>
                                        <p:cTn id="11" dur="1" fill="hold">
                                          <p:stCondLst>
                                            <p:cond delay="0"/>
                                          </p:stCondLst>
                                        </p:cTn>
                                        <p:tgtEl>
                                          <p:spTgt spid="1044"/>
                                        </p:tgtEl>
                                        <p:attrNameLst>
                                          <p:attrName>style.visibility</p:attrName>
                                        </p:attrNameLst>
                                      </p:cBhvr>
                                      <p:to>
                                        <p:strVal val="visible"/>
                                      </p:to>
                                    </p:set>
                                    <p:animEffect transition="in" filter="wipe(up)">
                                      <p:cBhvr>
                                        <p:cTn id="12" dur="500"/>
                                        <p:tgtEl>
                                          <p:spTgt spid="1044"/>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48"/>
                                        </p:tgtEl>
                                        <p:attrNameLst>
                                          <p:attrName>style.visibility</p:attrName>
                                        </p:attrNameLst>
                                      </p:cBhvr>
                                      <p:to>
                                        <p:strVal val="visible"/>
                                      </p:to>
                                    </p:set>
                                    <p:animEffect transition="in" filter="wipe(up)">
                                      <p:cBhvr>
                                        <p:cTn id="16" dur="500"/>
                                        <p:tgtEl>
                                          <p:spTgt spid="104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0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62"/>
                                        </p:tgtEl>
                                        <p:attrNameLst>
                                          <p:attrName>style.visibility</p:attrName>
                                        </p:attrNameLst>
                                      </p:cBhvr>
                                      <p:to>
                                        <p:strVal val="visible"/>
                                      </p:to>
                                    </p:set>
                                  </p:childTnLst>
                                </p:cTn>
                              </p:par>
                              <p:par>
                                <p:cTn id="25" presetID="22" presetClass="entr" presetSubtype="1" fill="hold" nodeType="withEffect">
                                  <p:stCondLst>
                                    <p:cond delay="0"/>
                                  </p:stCondLst>
                                  <p:childTnLst>
                                    <p:set>
                                      <p:cBhvr>
                                        <p:cTn id="26" dur="1" fill="hold">
                                          <p:stCondLst>
                                            <p:cond delay="0"/>
                                          </p:stCondLst>
                                        </p:cTn>
                                        <p:tgtEl>
                                          <p:spTgt spid="1055"/>
                                        </p:tgtEl>
                                        <p:attrNameLst>
                                          <p:attrName>style.visibility</p:attrName>
                                        </p:attrNameLst>
                                      </p:cBhvr>
                                      <p:to>
                                        <p:strVal val="visible"/>
                                      </p:to>
                                    </p:set>
                                    <p:animEffect transition="in" filter="wipe(up)">
                                      <p:cBhvr>
                                        <p:cTn id="27" dur="500"/>
                                        <p:tgtEl>
                                          <p:spTgt spid="105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6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063"/>
                                        </p:tgtEl>
                                        <p:attrNameLst>
                                          <p:attrName>style.visibility</p:attrName>
                                        </p:attrNameLst>
                                      </p:cBhvr>
                                      <p:to>
                                        <p:strVal val="visible"/>
                                      </p:to>
                                    </p:set>
                                  </p:childTnLst>
                                </p:cTn>
                              </p:par>
                              <p:par>
                                <p:cTn id="34" presetID="10" presetClass="exit" presetSubtype="0" fill="hold" nodeType="withEffect">
                                  <p:stCondLst>
                                    <p:cond delay="0"/>
                                  </p:stCondLst>
                                  <p:childTnLst>
                                    <p:animEffect transition="out" filter="fade">
                                      <p:cBhvr>
                                        <p:cTn id="35" dur="500"/>
                                        <p:tgtEl>
                                          <p:spTgt spid="1043"/>
                                        </p:tgtEl>
                                      </p:cBhvr>
                                    </p:animEffect>
                                    <p:set>
                                      <p:cBhvr>
                                        <p:cTn id="36" dur="1" fill="hold">
                                          <p:stCondLst>
                                            <p:cond delay="499"/>
                                          </p:stCondLst>
                                        </p:cTn>
                                        <p:tgtEl>
                                          <p:spTgt spid="1043"/>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1044"/>
                                        </p:tgtEl>
                                      </p:cBhvr>
                                    </p:animEffect>
                                    <p:set>
                                      <p:cBhvr>
                                        <p:cTn id="39" dur="1" fill="hold">
                                          <p:stCondLst>
                                            <p:cond delay="499"/>
                                          </p:stCondLst>
                                        </p:cTn>
                                        <p:tgtEl>
                                          <p:spTgt spid="104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1055"/>
                                        </p:tgtEl>
                                      </p:cBhvr>
                                    </p:animEffect>
                                    <p:set>
                                      <p:cBhvr>
                                        <p:cTn id="42" dur="1" fill="hold">
                                          <p:stCondLst>
                                            <p:cond delay="499"/>
                                          </p:stCondLst>
                                        </p:cTn>
                                        <p:tgtEl>
                                          <p:spTgt spid="1055"/>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048"/>
                                        </p:tgtEl>
                                      </p:cBhvr>
                                    </p:animEffect>
                                    <p:set>
                                      <p:cBhvr>
                                        <p:cTn id="45" dur="1" fill="hold">
                                          <p:stCondLst>
                                            <p:cond delay="499"/>
                                          </p:stCondLst>
                                        </p:cTn>
                                        <p:tgtEl>
                                          <p:spTgt spid="10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8" grpId="0"/>
      <p:bldP spid="1059" grpId="0"/>
      <p:bldP spid="1060" grpId="0"/>
      <p:bldP spid="1061" grpId="0"/>
      <p:bldP spid="1062" grpId="0"/>
      <p:bldP spid="10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553E-5BD3-3EC8-414E-B89C26A5062E}"/>
              </a:ext>
            </a:extLst>
          </p:cNvPr>
          <p:cNvSpPr>
            <a:spLocks noGrp="1"/>
          </p:cNvSpPr>
          <p:nvPr>
            <p:ph type="title"/>
          </p:nvPr>
        </p:nvSpPr>
        <p:spPr/>
        <p:txBody>
          <a:bodyPr/>
          <a:lstStyle/>
          <a:p>
            <a:r>
              <a:rPr lang="en-JP"/>
              <a:t>Data Movement Bottleneck</a:t>
            </a:r>
          </a:p>
        </p:txBody>
      </p:sp>
      <p:sp>
        <p:nvSpPr>
          <p:cNvPr id="3" name="Content Placeholder 2">
            <a:extLst>
              <a:ext uri="{FF2B5EF4-FFF2-40B4-BE49-F238E27FC236}">
                <a16:creationId xmlns:a16="http://schemas.microsoft.com/office/drawing/2014/main" id="{D87C61ED-8109-6E62-61BA-864B1E6FDE1F}"/>
              </a:ext>
            </a:extLst>
          </p:cNvPr>
          <p:cNvSpPr>
            <a:spLocks noGrp="1"/>
          </p:cNvSpPr>
          <p:nvPr>
            <p:ph idx="1"/>
          </p:nvPr>
        </p:nvSpPr>
        <p:spPr/>
        <p:txBody>
          <a:bodyPr/>
          <a:lstStyle/>
          <a:p>
            <a:r>
              <a:rPr lang="en-JP"/>
              <a:t>Today’s computing systems are </a:t>
            </a:r>
            <a:r>
              <a:rPr lang="en-JP" b="1">
                <a:solidFill>
                  <a:srgbClr val="E1257C"/>
                </a:solidFill>
              </a:rPr>
              <a:t>processor centric</a:t>
            </a:r>
          </a:p>
          <a:p>
            <a:r>
              <a:rPr lang="en-JP"/>
              <a:t>All data is processed in the processor</a:t>
            </a:r>
            <a:endParaRPr lang="en-JP">
              <a:effectLst/>
              <a:highlight>
                <a:srgbClr val="FFFFFF"/>
              </a:highlight>
            </a:endParaRPr>
          </a:p>
        </p:txBody>
      </p:sp>
      <p:sp>
        <p:nvSpPr>
          <p:cNvPr id="4" name="Footer Placeholder 3">
            <a:extLst>
              <a:ext uri="{FF2B5EF4-FFF2-40B4-BE49-F238E27FC236}">
                <a16:creationId xmlns:a16="http://schemas.microsoft.com/office/drawing/2014/main" id="{5284AA39-54E6-7EDB-801F-21B220686A43}"/>
              </a:ext>
            </a:extLst>
          </p:cNvPr>
          <p:cNvSpPr>
            <a:spLocks noGrp="1"/>
          </p:cNvSpPr>
          <p:nvPr>
            <p:ph type="ftr" sz="quarter" idx="11"/>
          </p:nvPr>
        </p:nvSpPr>
        <p:spPr>
          <a:xfrm>
            <a:off x="1689731" y="6582194"/>
            <a:ext cx="7078684" cy="204298"/>
          </a:xfrm>
          <a:noFill/>
        </p:spPr>
        <p:txBody>
          <a:bodyPr/>
          <a:lstStyle/>
          <a:p>
            <a:r>
              <a:rPr lang="en-US" sz="1050">
                <a:highlight>
                  <a:srgbClr val="FFFFFF"/>
                </a:highlight>
                <a:latin typeface="AptosDisplay"/>
              </a:rPr>
              <a:t>1 A. </a:t>
            </a:r>
            <a:r>
              <a:rPr lang="en-US" sz="1050" err="1">
                <a:highlight>
                  <a:srgbClr val="FFFFFF"/>
                </a:highlight>
                <a:latin typeface="AptosDisplay"/>
              </a:rPr>
              <a:t>Boroumand</a:t>
            </a:r>
            <a:r>
              <a:rPr lang="en-US" sz="1050">
                <a:highlight>
                  <a:srgbClr val="FFFFFF"/>
                </a:highlight>
                <a:latin typeface="AptosDisplay"/>
              </a:rPr>
              <a:t> et al., “Google Workloads for Consumer Devices: Mitigating Data Movement Bottlenecks,” ASPLOS, 2018 </a:t>
            </a:r>
            <a:endParaRPr lang="en-US" sz="1050">
              <a:highlight>
                <a:srgbClr val="FFFFFF"/>
              </a:highlight>
            </a:endParaRPr>
          </a:p>
          <a:p>
            <a:endParaRPr lang="tr-TR" sz="1050"/>
          </a:p>
        </p:txBody>
      </p:sp>
      <p:sp>
        <p:nvSpPr>
          <p:cNvPr id="5" name="Slide Number Placeholder 4">
            <a:extLst>
              <a:ext uri="{FF2B5EF4-FFF2-40B4-BE49-F238E27FC236}">
                <a16:creationId xmlns:a16="http://schemas.microsoft.com/office/drawing/2014/main" id="{EFC55054-7663-10FE-4D4E-398BE1D701F9}"/>
              </a:ext>
            </a:extLst>
          </p:cNvPr>
          <p:cNvSpPr>
            <a:spLocks noGrp="1"/>
          </p:cNvSpPr>
          <p:nvPr>
            <p:ph type="sldNum" sz="quarter" idx="12"/>
          </p:nvPr>
        </p:nvSpPr>
        <p:spPr/>
        <p:txBody>
          <a:bodyPr/>
          <a:lstStyle/>
          <a:p>
            <a:fld id="{CBE5B309-C2CE-4D90-B104-F7E98438FC65}" type="slidenum">
              <a:rPr lang="tr-TR" smtClean="0"/>
              <a:pPr/>
              <a:t>7</a:t>
            </a:fld>
            <a:endParaRPr lang="tr-TR"/>
          </a:p>
        </p:txBody>
      </p:sp>
      <p:cxnSp>
        <p:nvCxnSpPr>
          <p:cNvPr id="6" name="Straight Arrow Connector 5">
            <a:extLst>
              <a:ext uri="{FF2B5EF4-FFF2-40B4-BE49-F238E27FC236}">
                <a16:creationId xmlns:a16="http://schemas.microsoft.com/office/drawing/2014/main" id="{AECFABA2-3F5C-52C6-6AC6-1D689E2FD4F9}"/>
              </a:ext>
            </a:extLst>
          </p:cNvPr>
          <p:cNvCxnSpPr>
            <a:cxnSpLocks/>
          </p:cNvCxnSpPr>
          <p:nvPr/>
        </p:nvCxnSpPr>
        <p:spPr>
          <a:xfrm>
            <a:off x="5055740" y="3375277"/>
            <a:ext cx="0" cy="837358"/>
          </a:xfrm>
          <a:prstGeom prst="straightConnector1">
            <a:avLst/>
          </a:prstGeom>
          <a:ln w="88900">
            <a:solidFill>
              <a:srgbClr val="B3185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A5D36861-42E9-5416-624A-CA577D9799F7}"/>
              </a:ext>
            </a:extLst>
          </p:cNvPr>
          <p:cNvCxnSpPr>
            <a:cxnSpLocks/>
          </p:cNvCxnSpPr>
          <p:nvPr/>
        </p:nvCxnSpPr>
        <p:spPr>
          <a:xfrm>
            <a:off x="4335660" y="3375277"/>
            <a:ext cx="0" cy="837358"/>
          </a:xfrm>
          <a:prstGeom prst="straightConnector1">
            <a:avLst/>
          </a:prstGeom>
          <a:ln w="88900">
            <a:solidFill>
              <a:srgbClr val="B3185F"/>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8" name="Group 7">
            <a:extLst>
              <a:ext uri="{FF2B5EF4-FFF2-40B4-BE49-F238E27FC236}">
                <a16:creationId xmlns:a16="http://schemas.microsoft.com/office/drawing/2014/main" id="{282285E1-6D2D-C33F-D51C-C37A5C64367E}"/>
              </a:ext>
            </a:extLst>
          </p:cNvPr>
          <p:cNvGrpSpPr/>
          <p:nvPr/>
        </p:nvGrpSpPr>
        <p:grpSpPr>
          <a:xfrm>
            <a:off x="3327551" y="2284322"/>
            <a:ext cx="2828533" cy="2957245"/>
            <a:chOff x="911539" y="1452007"/>
            <a:chExt cx="2828533" cy="2957245"/>
          </a:xfrm>
        </p:grpSpPr>
        <p:grpSp>
          <p:nvGrpSpPr>
            <p:cNvPr id="9" name="Group 8">
              <a:extLst>
                <a:ext uri="{FF2B5EF4-FFF2-40B4-BE49-F238E27FC236}">
                  <a16:creationId xmlns:a16="http://schemas.microsoft.com/office/drawing/2014/main" id="{35559F69-4D4A-43DB-8890-3BF3E50840A8}"/>
                </a:ext>
              </a:extLst>
            </p:cNvPr>
            <p:cNvGrpSpPr/>
            <p:nvPr/>
          </p:nvGrpSpPr>
          <p:grpSpPr>
            <a:xfrm>
              <a:off x="911539" y="3383131"/>
              <a:ext cx="2828533" cy="1026121"/>
              <a:chOff x="4120261" y="1747525"/>
              <a:chExt cx="3273151" cy="1167213"/>
            </a:xfrm>
          </p:grpSpPr>
          <p:sp>
            <p:nvSpPr>
              <p:cNvPr id="12" name="Rectangle 11">
                <a:extLst>
                  <a:ext uri="{FF2B5EF4-FFF2-40B4-BE49-F238E27FC236}">
                    <a16:creationId xmlns:a16="http://schemas.microsoft.com/office/drawing/2014/main" id="{AEC1E173-73A5-B489-9E0E-4B2E3214905D}"/>
                  </a:ext>
                </a:extLst>
              </p:cNvPr>
              <p:cNvSpPr/>
              <p:nvPr/>
            </p:nvSpPr>
            <p:spPr>
              <a:xfrm>
                <a:off x="4120261" y="1747525"/>
                <a:ext cx="3272604" cy="1011153"/>
              </a:xfrm>
              <a:prstGeom prst="rect">
                <a:avLst/>
              </a:prstGeom>
              <a:solidFill>
                <a:srgbClr val="A9D18E"/>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a:latin typeface="+mj-lt"/>
                    <a:ea typeface="Helvetica Neue" panose="02000503000000020004" pitchFamily="2" charset="0"/>
                    <a:cs typeface="Helvetica Neue" panose="02000503000000020004" pitchFamily="2" charset="0"/>
                  </a:rPr>
                  <a:t>Main Memory (DRAM)</a:t>
                </a:r>
              </a:p>
            </p:txBody>
          </p:sp>
          <p:sp>
            <p:nvSpPr>
              <p:cNvPr id="13" name="Rectangle 12">
                <a:extLst>
                  <a:ext uri="{FF2B5EF4-FFF2-40B4-BE49-F238E27FC236}">
                    <a16:creationId xmlns:a16="http://schemas.microsoft.com/office/drawing/2014/main" id="{C2DC0F51-05FD-02B0-5EE8-56AD2A359552}"/>
                  </a:ext>
                </a:extLst>
              </p:cNvPr>
              <p:cNvSpPr/>
              <p:nvPr/>
            </p:nvSpPr>
            <p:spPr>
              <a:xfrm>
                <a:off x="4120261" y="2763684"/>
                <a:ext cx="1797627" cy="151054"/>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Rectangle 13">
                <a:extLst>
                  <a:ext uri="{FF2B5EF4-FFF2-40B4-BE49-F238E27FC236}">
                    <a16:creationId xmlns:a16="http://schemas.microsoft.com/office/drawing/2014/main" id="{AAEA119F-5218-7BEA-EA26-07CA0EDC63CC}"/>
                  </a:ext>
                </a:extLst>
              </p:cNvPr>
              <p:cNvSpPr/>
              <p:nvPr/>
            </p:nvSpPr>
            <p:spPr>
              <a:xfrm>
                <a:off x="6036780" y="2758679"/>
                <a:ext cx="1356632" cy="144757"/>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elvetica Neue" panose="02000503000000020004" pitchFamily="2" charset="0"/>
                  <a:ea typeface="Helvetica Neue" panose="02000503000000020004" pitchFamily="2" charset="0"/>
                  <a:cs typeface="Helvetica Neue" panose="02000503000000020004" pitchFamily="2" charset="0"/>
                </a:endParaRPr>
              </a:p>
            </p:txBody>
          </p:sp>
        </p:grpSp>
        <p:sp>
          <p:nvSpPr>
            <p:cNvPr id="10" name="Rectangle 9">
              <a:extLst>
                <a:ext uri="{FF2B5EF4-FFF2-40B4-BE49-F238E27FC236}">
                  <a16:creationId xmlns:a16="http://schemas.microsoft.com/office/drawing/2014/main" id="{026C38D4-CE8C-15CF-18DA-7997457F15E8}"/>
                </a:ext>
              </a:extLst>
            </p:cNvPr>
            <p:cNvSpPr/>
            <p:nvPr/>
          </p:nvSpPr>
          <p:spPr>
            <a:xfrm>
              <a:off x="1060218" y="1452007"/>
              <a:ext cx="2463561" cy="1102640"/>
            </a:xfrm>
            <a:prstGeom prst="rect">
              <a:avLst/>
            </a:prstGeom>
            <a:solidFill>
              <a:schemeClr val="bg2">
                <a:lumMod val="90000"/>
              </a:schemeClr>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a:latin typeface="+mj-lt"/>
                  <a:ea typeface="Helvetica Neue" panose="02000503000000020004" pitchFamily="2" charset="0"/>
                  <a:cs typeface="Helvetica Neue" panose="02000503000000020004" pitchFamily="2" charset="0"/>
                </a:rPr>
                <a:t>Computing Unit</a:t>
              </a:r>
              <a:br>
                <a:rPr lang="en-JP" sz="2200" b="1">
                  <a:latin typeface="+mj-lt"/>
                  <a:ea typeface="Helvetica Neue" panose="02000503000000020004" pitchFamily="2" charset="0"/>
                  <a:cs typeface="Helvetica Neue" panose="02000503000000020004" pitchFamily="2" charset="0"/>
                </a:rPr>
              </a:br>
              <a:r>
                <a:rPr lang="en-JP" sz="2200" b="1">
                  <a:latin typeface="+mj-lt"/>
                  <a:ea typeface="Helvetica Neue" panose="02000503000000020004" pitchFamily="2" charset="0"/>
                  <a:cs typeface="Helvetica Neue" panose="02000503000000020004" pitchFamily="2" charset="0"/>
                </a:rPr>
                <a:t>(CPU, GPU, FPGA, Accelerator)</a:t>
              </a:r>
            </a:p>
          </p:txBody>
        </p:sp>
        <p:cxnSp>
          <p:nvCxnSpPr>
            <p:cNvPr id="11" name="Straight Arrow Connector 10">
              <a:extLst>
                <a:ext uri="{FF2B5EF4-FFF2-40B4-BE49-F238E27FC236}">
                  <a16:creationId xmlns:a16="http://schemas.microsoft.com/office/drawing/2014/main" id="{F369E330-4966-B23A-6A72-92992EBB2033}"/>
                </a:ext>
              </a:extLst>
            </p:cNvPr>
            <p:cNvCxnSpPr>
              <a:cxnSpLocks/>
            </p:cNvCxnSpPr>
            <p:nvPr/>
          </p:nvCxnSpPr>
          <p:spPr>
            <a:xfrm>
              <a:off x="2279690" y="2542964"/>
              <a:ext cx="0" cy="837358"/>
            </a:xfrm>
            <a:prstGeom prst="straightConnector1">
              <a:avLst/>
            </a:prstGeom>
            <a:ln w="88900">
              <a:solidFill>
                <a:srgbClr val="B3185F"/>
              </a:solidFill>
              <a:headEnd type="triangle"/>
              <a:tailEnd type="triangle"/>
            </a:ln>
          </p:spPr>
          <p:style>
            <a:lnRef idx="1">
              <a:schemeClr val="dk1"/>
            </a:lnRef>
            <a:fillRef idx="0">
              <a:schemeClr val="dk1"/>
            </a:fillRef>
            <a:effectRef idx="0">
              <a:schemeClr val="dk1"/>
            </a:effectRef>
            <a:fontRef idx="minor">
              <a:schemeClr val="tx1"/>
            </a:fontRef>
          </p:style>
        </p:cxnSp>
      </p:grpSp>
      <p:sp>
        <p:nvSpPr>
          <p:cNvPr id="15" name="TextBox 14">
            <a:extLst>
              <a:ext uri="{FF2B5EF4-FFF2-40B4-BE49-F238E27FC236}">
                <a16:creationId xmlns:a16="http://schemas.microsoft.com/office/drawing/2014/main" id="{E9BA6D02-DCB5-777E-2318-30688E6792EA}"/>
              </a:ext>
            </a:extLst>
          </p:cNvPr>
          <p:cNvSpPr txBox="1"/>
          <p:nvPr/>
        </p:nvSpPr>
        <p:spPr>
          <a:xfrm>
            <a:off x="1160776" y="3589415"/>
            <a:ext cx="3113923" cy="640560"/>
          </a:xfrm>
          <a:prstGeom prst="rect">
            <a:avLst/>
          </a:prstGeom>
          <a:noFill/>
        </p:spPr>
        <p:txBody>
          <a:bodyPr wrap="square" rtlCol="0">
            <a:spAutoFit/>
          </a:bodyPr>
          <a:lstStyle/>
          <a:p>
            <a:pPr algn="ctr">
              <a:lnSpc>
                <a:spcPts val="2000"/>
              </a:lnSpc>
            </a:pPr>
            <a:r>
              <a:rPr lang="en-JP" sz="2800" b="1">
                <a:solidFill>
                  <a:srgbClr val="B3185F"/>
                </a:solidFill>
                <a:ea typeface="Helvetica Neue" panose="02000503000000020004" pitchFamily="2" charset="0"/>
                <a:cs typeface="Helvetica Neue" panose="02000503000000020004" pitchFamily="2" charset="0"/>
              </a:rPr>
              <a:t>High </a:t>
            </a:r>
          </a:p>
          <a:p>
            <a:pPr algn="ctr">
              <a:lnSpc>
                <a:spcPts val="2000"/>
              </a:lnSpc>
            </a:pPr>
            <a:r>
              <a:rPr lang="en-JP" sz="2800" b="1">
                <a:solidFill>
                  <a:srgbClr val="B3185F"/>
                </a:solidFill>
                <a:ea typeface="Helvetica Neue" panose="02000503000000020004" pitchFamily="2" charset="0"/>
                <a:cs typeface="Helvetica Neue" panose="02000503000000020004" pitchFamily="2" charset="0"/>
              </a:rPr>
              <a:t>Data Movement</a:t>
            </a:r>
          </a:p>
        </p:txBody>
      </p:sp>
      <p:pic>
        <p:nvPicPr>
          <p:cNvPr id="16" name="Graphic 15" descr="Gears with solid fill">
            <a:extLst>
              <a:ext uri="{FF2B5EF4-FFF2-40B4-BE49-F238E27FC236}">
                <a16:creationId xmlns:a16="http://schemas.microsoft.com/office/drawing/2014/main" id="{2F353094-A9A9-001B-9D3B-753CFDE7BE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90429" y="1792043"/>
            <a:ext cx="1324456" cy="1324456"/>
          </a:xfrm>
          <a:prstGeom prst="rect">
            <a:avLst/>
          </a:prstGeom>
          <a:effectLst>
            <a:glow rad="139700">
              <a:schemeClr val="accent4">
                <a:lumMod val="20000"/>
                <a:lumOff val="80000"/>
              </a:schemeClr>
            </a:glow>
          </a:effectLst>
        </p:spPr>
      </p:pic>
      <p:sp>
        <p:nvSpPr>
          <p:cNvPr id="17" name="Cross 16">
            <a:extLst>
              <a:ext uri="{FF2B5EF4-FFF2-40B4-BE49-F238E27FC236}">
                <a16:creationId xmlns:a16="http://schemas.microsoft.com/office/drawing/2014/main" id="{ED1C414E-5C87-80C0-68AB-E55F1E54911C}"/>
              </a:ext>
            </a:extLst>
          </p:cNvPr>
          <p:cNvSpPr/>
          <p:nvPr/>
        </p:nvSpPr>
        <p:spPr>
          <a:xfrm rot="2702454">
            <a:off x="2368039" y="2991879"/>
            <a:ext cx="599918" cy="576064"/>
          </a:xfrm>
          <a:prstGeom prst="plus">
            <a:avLst>
              <a:gd name="adj" fmla="val 40873"/>
            </a:avLst>
          </a:prstGeom>
          <a:solidFill>
            <a:srgbClr val="FF0000"/>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solidFill>
                <a:srgbClr val="FF0000"/>
              </a:solidFill>
              <a:latin typeface="Hiragino Maru Gothic Pro W4" panose="020F0400000000000000" pitchFamily="34" charset="-128"/>
              <a:ea typeface="Hiragino Maru Gothic Pro W4" panose="020F0400000000000000" pitchFamily="34" charset="-128"/>
            </a:endParaRPr>
          </a:p>
        </p:txBody>
      </p:sp>
      <p:sp>
        <p:nvSpPr>
          <p:cNvPr id="18" name="Rectangle 17">
            <a:extLst>
              <a:ext uri="{FF2B5EF4-FFF2-40B4-BE49-F238E27FC236}">
                <a16:creationId xmlns:a16="http://schemas.microsoft.com/office/drawing/2014/main" id="{14FB867F-38D6-1D12-7F33-0E59229672E9}"/>
              </a:ext>
            </a:extLst>
          </p:cNvPr>
          <p:cNvSpPr/>
          <p:nvPr/>
        </p:nvSpPr>
        <p:spPr>
          <a:xfrm>
            <a:off x="3611969" y="4606033"/>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19" name="Rectangle 18">
            <a:extLst>
              <a:ext uri="{FF2B5EF4-FFF2-40B4-BE49-F238E27FC236}">
                <a16:creationId xmlns:a16="http://schemas.microsoft.com/office/drawing/2014/main" id="{FCE5B160-3341-3AF4-9694-7EA64777D2B4}"/>
              </a:ext>
            </a:extLst>
          </p:cNvPr>
          <p:cNvSpPr/>
          <p:nvPr/>
        </p:nvSpPr>
        <p:spPr>
          <a:xfrm>
            <a:off x="4206324" y="4605961"/>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20" name="Rectangle 19">
            <a:extLst>
              <a:ext uri="{FF2B5EF4-FFF2-40B4-BE49-F238E27FC236}">
                <a16:creationId xmlns:a16="http://schemas.microsoft.com/office/drawing/2014/main" id="{E24A2B7C-61F4-B455-34E1-6F806F38986D}"/>
              </a:ext>
            </a:extLst>
          </p:cNvPr>
          <p:cNvSpPr/>
          <p:nvPr/>
        </p:nvSpPr>
        <p:spPr>
          <a:xfrm>
            <a:off x="4813308" y="4605960"/>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21" name="Rectangle 20">
            <a:extLst>
              <a:ext uri="{FF2B5EF4-FFF2-40B4-BE49-F238E27FC236}">
                <a16:creationId xmlns:a16="http://schemas.microsoft.com/office/drawing/2014/main" id="{5E7BA439-188B-7908-2099-6775EE5B7078}"/>
              </a:ext>
            </a:extLst>
          </p:cNvPr>
          <p:cNvSpPr/>
          <p:nvPr/>
        </p:nvSpPr>
        <p:spPr>
          <a:xfrm>
            <a:off x="5407663" y="4605959"/>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22" name="Rounded Rectangle 21">
            <a:extLst>
              <a:ext uri="{FF2B5EF4-FFF2-40B4-BE49-F238E27FC236}">
                <a16:creationId xmlns:a16="http://schemas.microsoft.com/office/drawing/2014/main" id="{B15ADF26-99D0-7B55-6475-554C73BA8271}"/>
              </a:ext>
            </a:extLst>
          </p:cNvPr>
          <p:cNvSpPr/>
          <p:nvPr/>
        </p:nvSpPr>
        <p:spPr>
          <a:xfrm>
            <a:off x="45918" y="5419473"/>
            <a:ext cx="8981705" cy="927599"/>
          </a:xfrm>
          <a:prstGeom prst="roundRect">
            <a:avLst/>
          </a:prstGeom>
          <a:solidFill>
            <a:srgbClr val="FAD3E4"/>
          </a:solidFill>
          <a:ln w="76200">
            <a:solidFill>
              <a:srgbClr val="B318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b="1">
                <a:solidFill>
                  <a:srgbClr val="B3185F"/>
                </a:solidFill>
                <a:latin typeface="+mj-lt"/>
              </a:rPr>
              <a:t>More than 60% of the total system energy is spent on </a:t>
            </a:r>
          </a:p>
          <a:p>
            <a:pPr algn="ctr"/>
            <a:r>
              <a:rPr lang="en-JP" sz="2800" b="1">
                <a:solidFill>
                  <a:srgbClr val="B3185F"/>
                </a:solidFill>
                <a:latin typeface="+mj-lt"/>
              </a:rPr>
              <a:t>data movement</a:t>
            </a:r>
            <a:r>
              <a:rPr lang="en-JP" sz="2800" b="1" baseline="30000">
                <a:solidFill>
                  <a:srgbClr val="B3185F"/>
                </a:solidFill>
                <a:latin typeface="+mj-lt"/>
              </a:rPr>
              <a:t>1</a:t>
            </a:r>
          </a:p>
        </p:txBody>
      </p:sp>
    </p:spTree>
    <p:extLst>
      <p:ext uri="{BB962C8B-B14F-4D97-AF65-F5344CB8AC3E}">
        <p14:creationId xmlns:p14="http://schemas.microsoft.com/office/powerpoint/2010/main" val="51500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DA48A-A99A-C90B-7463-BB8CAE2CF9E5}"/>
              </a:ext>
            </a:extLst>
          </p:cNvPr>
          <p:cNvSpPr>
            <a:spLocks noGrp="1"/>
          </p:cNvSpPr>
          <p:nvPr>
            <p:ph type="title"/>
          </p:nvPr>
        </p:nvSpPr>
        <p:spPr/>
        <p:txBody>
          <a:bodyPr/>
          <a:lstStyle/>
          <a:p>
            <a:r>
              <a:rPr lang="en-JP"/>
              <a:t>Processing-using-DRAM (PuD)</a:t>
            </a:r>
          </a:p>
        </p:txBody>
      </p:sp>
      <p:sp>
        <p:nvSpPr>
          <p:cNvPr id="3" name="Content Placeholder 2">
            <a:extLst>
              <a:ext uri="{FF2B5EF4-FFF2-40B4-BE49-F238E27FC236}">
                <a16:creationId xmlns:a16="http://schemas.microsoft.com/office/drawing/2014/main" id="{4FDEBB0F-9AFB-2E34-19F6-44718C13FA38}"/>
              </a:ext>
            </a:extLst>
          </p:cNvPr>
          <p:cNvSpPr>
            <a:spLocks noGrp="1"/>
          </p:cNvSpPr>
          <p:nvPr>
            <p:ph idx="1"/>
          </p:nvPr>
        </p:nvSpPr>
        <p:spPr>
          <a:ln>
            <a:solidFill>
              <a:srgbClr val="306CE3"/>
            </a:solidFill>
          </a:ln>
        </p:spPr>
        <p:txBody>
          <a:bodyPr/>
          <a:lstStyle/>
          <a:p>
            <a:r>
              <a:rPr lang="en-JP" dirty="0"/>
              <a:t>Processing-using-DRAM (PuD) uses the </a:t>
            </a:r>
            <a:r>
              <a:rPr lang="en-JP" dirty="0">
                <a:solidFill>
                  <a:srgbClr val="00B050"/>
                </a:solidFill>
              </a:rPr>
              <a:t>analog operational principles of DRAM cells</a:t>
            </a:r>
            <a:r>
              <a:rPr lang="en-JP" dirty="0"/>
              <a:t> to perform computation</a:t>
            </a:r>
          </a:p>
          <a:p>
            <a:r>
              <a:rPr lang="en-JP" dirty="0"/>
              <a:t>PuD </a:t>
            </a:r>
            <a:r>
              <a:rPr lang="en-JP" dirty="0">
                <a:solidFill>
                  <a:srgbClr val="306CE3"/>
                </a:solidFill>
              </a:rPr>
              <a:t>alleviates the frequent data movement</a:t>
            </a:r>
            <a:r>
              <a:rPr lang="en-JP" dirty="0"/>
              <a:t> between main memory and computing units</a:t>
            </a:r>
          </a:p>
          <a:p>
            <a:endParaRPr lang="en-JP" dirty="0"/>
          </a:p>
        </p:txBody>
      </p:sp>
      <p:sp>
        <p:nvSpPr>
          <p:cNvPr id="4" name="Footer Placeholder 3">
            <a:extLst>
              <a:ext uri="{FF2B5EF4-FFF2-40B4-BE49-F238E27FC236}">
                <a16:creationId xmlns:a16="http://schemas.microsoft.com/office/drawing/2014/main" id="{52524ABA-E310-258F-8471-D95D337D8B55}"/>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5EF797DB-2AA1-C16B-D130-35CD85E261A4}"/>
              </a:ext>
            </a:extLst>
          </p:cNvPr>
          <p:cNvSpPr>
            <a:spLocks noGrp="1"/>
          </p:cNvSpPr>
          <p:nvPr>
            <p:ph type="sldNum" sz="quarter" idx="12"/>
          </p:nvPr>
        </p:nvSpPr>
        <p:spPr/>
        <p:txBody>
          <a:bodyPr/>
          <a:lstStyle/>
          <a:p>
            <a:fld id="{CBE5B309-C2CE-4D90-B104-F7E98438FC65}" type="slidenum">
              <a:rPr lang="tr-TR" smtClean="0"/>
              <a:pPr/>
              <a:t>8</a:t>
            </a:fld>
            <a:endParaRPr lang="tr-TR"/>
          </a:p>
        </p:txBody>
      </p:sp>
      <p:grpSp>
        <p:nvGrpSpPr>
          <p:cNvPr id="6" name="Group 5">
            <a:extLst>
              <a:ext uri="{FF2B5EF4-FFF2-40B4-BE49-F238E27FC236}">
                <a16:creationId xmlns:a16="http://schemas.microsoft.com/office/drawing/2014/main" id="{0D4AE267-E7B7-8333-CA2B-46585EF13468}"/>
              </a:ext>
            </a:extLst>
          </p:cNvPr>
          <p:cNvGrpSpPr/>
          <p:nvPr/>
        </p:nvGrpSpPr>
        <p:grpSpPr>
          <a:xfrm>
            <a:off x="2236863" y="4079916"/>
            <a:ext cx="3706093" cy="1864029"/>
            <a:chOff x="-59541" y="2542964"/>
            <a:chExt cx="3706093" cy="1864029"/>
          </a:xfrm>
        </p:grpSpPr>
        <p:grpSp>
          <p:nvGrpSpPr>
            <p:cNvPr id="7" name="Group 6">
              <a:extLst>
                <a:ext uri="{FF2B5EF4-FFF2-40B4-BE49-F238E27FC236}">
                  <a16:creationId xmlns:a16="http://schemas.microsoft.com/office/drawing/2014/main" id="{10774E2D-1127-242D-E706-B1746ADA2912}"/>
                </a:ext>
              </a:extLst>
            </p:cNvPr>
            <p:cNvGrpSpPr/>
            <p:nvPr/>
          </p:nvGrpSpPr>
          <p:grpSpPr>
            <a:xfrm>
              <a:off x="818019" y="3383130"/>
              <a:ext cx="2828533" cy="1023863"/>
              <a:chOff x="4012044" y="1747525"/>
              <a:chExt cx="3273151" cy="1164645"/>
            </a:xfrm>
          </p:grpSpPr>
          <p:sp>
            <p:nvSpPr>
              <p:cNvPr id="11" name="Rectangle 10">
                <a:extLst>
                  <a:ext uri="{FF2B5EF4-FFF2-40B4-BE49-F238E27FC236}">
                    <a16:creationId xmlns:a16="http://schemas.microsoft.com/office/drawing/2014/main" id="{8700487B-4B5F-D0FE-A521-77BF46A12F50}"/>
                  </a:ext>
                </a:extLst>
              </p:cNvPr>
              <p:cNvSpPr/>
              <p:nvPr/>
            </p:nvSpPr>
            <p:spPr>
              <a:xfrm>
                <a:off x="4012045" y="1747525"/>
                <a:ext cx="3272604" cy="1011153"/>
              </a:xfrm>
              <a:prstGeom prst="rect">
                <a:avLst/>
              </a:prstGeom>
              <a:solidFill>
                <a:srgbClr val="A9D18E"/>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dirty="0">
                    <a:latin typeface="+mj-lt"/>
                    <a:ea typeface="Helvetica Neue" panose="02000503000000020004" pitchFamily="2" charset="0"/>
                    <a:cs typeface="Helvetica Neue" panose="02000503000000020004" pitchFamily="2" charset="0"/>
                  </a:rPr>
                  <a:t>Main Memory (DRAM)</a:t>
                </a:r>
              </a:p>
            </p:txBody>
          </p:sp>
          <p:sp>
            <p:nvSpPr>
              <p:cNvPr id="12" name="Rectangle 11">
                <a:extLst>
                  <a:ext uri="{FF2B5EF4-FFF2-40B4-BE49-F238E27FC236}">
                    <a16:creationId xmlns:a16="http://schemas.microsoft.com/office/drawing/2014/main" id="{86D22929-F48C-C767-8F50-66E98A7F2C4E}"/>
                  </a:ext>
                </a:extLst>
              </p:cNvPr>
              <p:cNvSpPr/>
              <p:nvPr/>
            </p:nvSpPr>
            <p:spPr>
              <a:xfrm>
                <a:off x="4012044" y="2761116"/>
                <a:ext cx="1797627" cy="151054"/>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Rectangle 12">
                <a:extLst>
                  <a:ext uri="{FF2B5EF4-FFF2-40B4-BE49-F238E27FC236}">
                    <a16:creationId xmlns:a16="http://schemas.microsoft.com/office/drawing/2014/main" id="{37A2031B-8C2B-4CEC-3840-4E708400F179}"/>
                  </a:ext>
                </a:extLst>
              </p:cNvPr>
              <p:cNvSpPr/>
              <p:nvPr/>
            </p:nvSpPr>
            <p:spPr>
              <a:xfrm>
                <a:off x="5928563" y="2758679"/>
                <a:ext cx="1356632" cy="144757"/>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elvetica Neue" panose="02000503000000020004" pitchFamily="2" charset="0"/>
                  <a:ea typeface="Helvetica Neue" panose="02000503000000020004" pitchFamily="2" charset="0"/>
                  <a:cs typeface="Helvetica Neue" panose="02000503000000020004" pitchFamily="2" charset="0"/>
                </a:endParaRPr>
              </a:p>
            </p:txBody>
          </p:sp>
        </p:grpSp>
        <p:cxnSp>
          <p:nvCxnSpPr>
            <p:cNvPr id="9" name="Straight Arrow Connector 8">
              <a:extLst>
                <a:ext uri="{FF2B5EF4-FFF2-40B4-BE49-F238E27FC236}">
                  <a16:creationId xmlns:a16="http://schemas.microsoft.com/office/drawing/2014/main" id="{30E18652-D958-A315-9DC5-411F4DA261F2}"/>
                </a:ext>
              </a:extLst>
            </p:cNvPr>
            <p:cNvCxnSpPr>
              <a:cxnSpLocks/>
            </p:cNvCxnSpPr>
            <p:nvPr/>
          </p:nvCxnSpPr>
          <p:spPr>
            <a:xfrm>
              <a:off x="2279690" y="2542964"/>
              <a:ext cx="0" cy="837358"/>
            </a:xfrm>
            <a:prstGeom prst="straightConnector1">
              <a:avLst/>
            </a:prstGeom>
            <a:ln w="88900">
              <a:solidFill>
                <a:srgbClr val="00B0F0"/>
              </a:solidFill>
              <a:headEnd type="triangle"/>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E8A40ED9-999C-DDE1-7981-5BCAF468CC9A}"/>
                </a:ext>
              </a:extLst>
            </p:cNvPr>
            <p:cNvSpPr txBox="1"/>
            <p:nvPr/>
          </p:nvSpPr>
          <p:spPr>
            <a:xfrm>
              <a:off x="-59541" y="2677769"/>
              <a:ext cx="2250936" cy="626390"/>
            </a:xfrm>
            <a:prstGeom prst="rect">
              <a:avLst/>
            </a:prstGeom>
            <a:noFill/>
          </p:spPr>
          <p:txBody>
            <a:bodyPr wrap="none" rtlCol="0">
              <a:spAutoFit/>
            </a:bodyPr>
            <a:lstStyle/>
            <a:p>
              <a:pPr algn="ctr">
                <a:lnSpc>
                  <a:spcPts val="2000"/>
                </a:lnSpc>
              </a:pPr>
              <a:r>
                <a:rPr lang="en-JP" sz="2400" b="1">
                  <a:solidFill>
                    <a:srgbClr val="306CE3"/>
                  </a:solidFill>
                  <a:latin typeface="+mj-lt"/>
                  <a:ea typeface="Helvetica Neue" panose="02000503000000020004" pitchFamily="2" charset="0"/>
                  <a:cs typeface="Helvetica Neue" panose="02000503000000020004" pitchFamily="2" charset="0"/>
                </a:rPr>
                <a:t>Low </a:t>
              </a:r>
            </a:p>
            <a:p>
              <a:pPr algn="ctr">
                <a:lnSpc>
                  <a:spcPts val="2000"/>
                </a:lnSpc>
              </a:pPr>
              <a:r>
                <a:rPr lang="en-JP" sz="2400" b="1">
                  <a:solidFill>
                    <a:srgbClr val="306CE3"/>
                  </a:solidFill>
                  <a:latin typeface="+mj-lt"/>
                  <a:ea typeface="Helvetica Neue" panose="02000503000000020004" pitchFamily="2" charset="0"/>
                  <a:cs typeface="Helvetica Neue" panose="02000503000000020004" pitchFamily="2" charset="0"/>
                </a:rPr>
                <a:t>Data Movement</a:t>
              </a:r>
            </a:p>
          </p:txBody>
        </p:sp>
      </p:grpSp>
      <p:pic>
        <p:nvPicPr>
          <p:cNvPr id="15" name="Graphic 14" descr="Gears with solid fill">
            <a:extLst>
              <a:ext uri="{FF2B5EF4-FFF2-40B4-BE49-F238E27FC236}">
                <a16:creationId xmlns:a16="http://schemas.microsoft.com/office/drawing/2014/main" id="{9C50204B-87CA-284A-3012-B8569F7A9B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79026" y="4217508"/>
            <a:ext cx="1324456" cy="1324456"/>
          </a:xfrm>
          <a:prstGeom prst="rect">
            <a:avLst/>
          </a:prstGeom>
          <a:effectLst>
            <a:glow rad="139700">
              <a:schemeClr val="accent4">
                <a:lumMod val="20000"/>
                <a:lumOff val="80000"/>
              </a:schemeClr>
            </a:glow>
          </a:effectLst>
        </p:spPr>
      </p:pic>
      <p:sp>
        <p:nvSpPr>
          <p:cNvPr id="16" name="L-Shape 15">
            <a:extLst>
              <a:ext uri="{FF2B5EF4-FFF2-40B4-BE49-F238E27FC236}">
                <a16:creationId xmlns:a16="http://schemas.microsoft.com/office/drawing/2014/main" id="{90B7D819-9EE8-497C-4466-8B814926AE79}"/>
              </a:ext>
            </a:extLst>
          </p:cNvPr>
          <p:cNvSpPr/>
          <p:nvPr/>
        </p:nvSpPr>
        <p:spPr>
          <a:xfrm rot="18704395">
            <a:off x="1663832" y="4243527"/>
            <a:ext cx="567739" cy="331383"/>
          </a:xfrm>
          <a:prstGeom prst="corner">
            <a:avLst>
              <a:gd name="adj1" fmla="val 34626"/>
              <a:gd name="adj2" fmla="val 30228"/>
            </a:avLst>
          </a:prstGeom>
          <a:solidFill>
            <a:srgbClr val="00B0F0"/>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17" name="Rectangle 16">
            <a:extLst>
              <a:ext uri="{FF2B5EF4-FFF2-40B4-BE49-F238E27FC236}">
                <a16:creationId xmlns:a16="http://schemas.microsoft.com/office/drawing/2014/main" id="{8FB2283A-378E-6790-759C-3CBB42C8924A}"/>
              </a:ext>
            </a:extLst>
          </p:cNvPr>
          <p:cNvSpPr/>
          <p:nvPr/>
        </p:nvSpPr>
        <p:spPr>
          <a:xfrm>
            <a:off x="3424050" y="5331788"/>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18" name="Rectangle 17">
            <a:extLst>
              <a:ext uri="{FF2B5EF4-FFF2-40B4-BE49-F238E27FC236}">
                <a16:creationId xmlns:a16="http://schemas.microsoft.com/office/drawing/2014/main" id="{3E43B0BA-B6BF-926E-EBA7-EC4AE945ACFB}"/>
              </a:ext>
            </a:extLst>
          </p:cNvPr>
          <p:cNvSpPr/>
          <p:nvPr/>
        </p:nvSpPr>
        <p:spPr>
          <a:xfrm>
            <a:off x="4018405" y="5331716"/>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19" name="Rectangle 18">
            <a:extLst>
              <a:ext uri="{FF2B5EF4-FFF2-40B4-BE49-F238E27FC236}">
                <a16:creationId xmlns:a16="http://schemas.microsoft.com/office/drawing/2014/main" id="{539A3E26-E900-6167-8C67-F635BC89EAD7}"/>
              </a:ext>
            </a:extLst>
          </p:cNvPr>
          <p:cNvSpPr/>
          <p:nvPr/>
        </p:nvSpPr>
        <p:spPr>
          <a:xfrm>
            <a:off x="4625389" y="5331715"/>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20" name="Rectangle 19">
            <a:extLst>
              <a:ext uri="{FF2B5EF4-FFF2-40B4-BE49-F238E27FC236}">
                <a16:creationId xmlns:a16="http://schemas.microsoft.com/office/drawing/2014/main" id="{41FEFD11-E49D-2D13-C74E-23A3943286D9}"/>
              </a:ext>
            </a:extLst>
          </p:cNvPr>
          <p:cNvSpPr/>
          <p:nvPr/>
        </p:nvSpPr>
        <p:spPr>
          <a:xfrm>
            <a:off x="5219744" y="5331714"/>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21" name="Rectangle 20">
            <a:extLst>
              <a:ext uri="{FF2B5EF4-FFF2-40B4-BE49-F238E27FC236}">
                <a16:creationId xmlns:a16="http://schemas.microsoft.com/office/drawing/2014/main" id="{90105414-5BB5-FD54-43B7-6471D1BF8704}"/>
              </a:ext>
            </a:extLst>
          </p:cNvPr>
          <p:cNvSpPr/>
          <p:nvPr/>
        </p:nvSpPr>
        <p:spPr>
          <a:xfrm>
            <a:off x="3344313" y="2984450"/>
            <a:ext cx="2463561" cy="1102640"/>
          </a:xfrm>
          <a:prstGeom prst="rect">
            <a:avLst/>
          </a:prstGeom>
          <a:solidFill>
            <a:schemeClr val="bg2">
              <a:lumMod val="90000"/>
            </a:schemeClr>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a:latin typeface="+mj-lt"/>
                <a:ea typeface="Helvetica Neue" panose="02000503000000020004" pitchFamily="2" charset="0"/>
                <a:cs typeface="Helvetica Neue" panose="02000503000000020004" pitchFamily="2" charset="0"/>
              </a:rPr>
              <a:t>Computing Unit</a:t>
            </a:r>
            <a:br>
              <a:rPr lang="en-JP" sz="2200" b="1">
                <a:latin typeface="+mj-lt"/>
                <a:ea typeface="Helvetica Neue" panose="02000503000000020004" pitchFamily="2" charset="0"/>
                <a:cs typeface="Helvetica Neue" panose="02000503000000020004" pitchFamily="2" charset="0"/>
              </a:rPr>
            </a:br>
            <a:r>
              <a:rPr lang="en-JP" sz="2200" b="1">
                <a:latin typeface="+mj-lt"/>
                <a:ea typeface="Helvetica Neue" panose="02000503000000020004" pitchFamily="2" charset="0"/>
                <a:cs typeface="Helvetica Neue" panose="02000503000000020004" pitchFamily="2" charset="0"/>
              </a:rPr>
              <a:t>(CPU, GPU, FPGA, Accelerator)</a:t>
            </a:r>
          </a:p>
        </p:txBody>
      </p:sp>
      <p:pic>
        <p:nvPicPr>
          <p:cNvPr id="14" name="Graphic 13" descr="Gears with solid fill">
            <a:extLst>
              <a:ext uri="{FF2B5EF4-FFF2-40B4-BE49-F238E27FC236}">
                <a16:creationId xmlns:a16="http://schemas.microsoft.com/office/drawing/2014/main" id="{85750546-4056-C4E0-497E-811C3D82B2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01099" y="2582111"/>
            <a:ext cx="1324456" cy="1324456"/>
          </a:xfrm>
          <a:prstGeom prst="rect">
            <a:avLst/>
          </a:prstGeom>
          <a:effectLst>
            <a:glow rad="139700">
              <a:schemeClr val="accent4">
                <a:lumMod val="20000"/>
                <a:lumOff val="80000"/>
              </a:schemeClr>
            </a:glow>
          </a:effectLst>
        </p:spPr>
      </p:pic>
    </p:spTree>
    <p:extLst>
      <p:ext uri="{BB962C8B-B14F-4D97-AF65-F5344CB8AC3E}">
        <p14:creationId xmlns:p14="http://schemas.microsoft.com/office/powerpoint/2010/main" val="349534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dirty="0"/>
              <a:t>Simultaneous Multiple-R</a:t>
            </a:r>
            <a:r>
              <a:rPr lang="en-US" sz="3400" dirty="0"/>
              <a:t>ow Activation (SiMRA)</a:t>
            </a:r>
            <a:endParaRPr lang="en-JP" sz="3400" dirty="0"/>
          </a:p>
        </p:txBody>
      </p:sp>
      <p:sp>
        <p:nvSpPr>
          <p:cNvPr id="3" name="Content Placeholder 2">
            <a:extLst>
              <a:ext uri="{FF2B5EF4-FFF2-40B4-BE49-F238E27FC236}">
                <a16:creationId xmlns:a16="http://schemas.microsoft.com/office/drawing/2014/main" id="{D30DCB75-402E-2F48-C2BD-734454F94098}"/>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a:p>
            <a:pPr marL="457200" lvl="1" indent="0">
              <a:buNone/>
            </a:pPr>
            <a:endParaRPr lang="en-JP" b="1" dirty="0">
              <a:solidFill>
                <a:srgbClr val="00B050"/>
              </a:solidFill>
            </a:endParaRPr>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9</a:t>
            </a:fld>
            <a:endParaRPr lang="tr-TR"/>
          </a:p>
        </p:txBody>
      </p:sp>
      <p:sp>
        <p:nvSpPr>
          <p:cNvPr id="8" name="Rectangle 7">
            <a:extLst>
              <a:ext uri="{FF2B5EF4-FFF2-40B4-BE49-F238E27FC236}">
                <a16:creationId xmlns:a16="http://schemas.microsoft.com/office/drawing/2014/main" id="{59405A4F-477E-2CFD-EE28-70CC7E3CED1A}"/>
              </a:ext>
            </a:extLst>
          </p:cNvPr>
          <p:cNvSpPr/>
          <p:nvPr/>
        </p:nvSpPr>
        <p:spPr>
          <a:xfrm>
            <a:off x="3415862" y="2534855"/>
            <a:ext cx="4382814"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Tree>
    <p:extLst>
      <p:ext uri="{BB962C8B-B14F-4D97-AF65-F5344CB8AC3E}">
        <p14:creationId xmlns:p14="http://schemas.microsoft.com/office/powerpoint/2010/main" val="471087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C83D7C4-FEAD-5AC0-9F9C-69EA735CFC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000" y="2534400"/>
            <a:ext cx="7050794" cy="43236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33BBFC5F-2FF0-3909-440D-290A50B758A9}"/>
              </a:ext>
            </a:extLst>
          </p:cNvPr>
          <p:cNvSpPr/>
          <p:nvPr/>
        </p:nvSpPr>
        <p:spPr>
          <a:xfrm>
            <a:off x="3262503" y="3948208"/>
            <a:ext cx="1792597" cy="847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a:t>Simultaneous Multiple-R</a:t>
            </a:r>
            <a:r>
              <a:rPr lang="en-US" sz="3400"/>
              <a:t>ow Activation (SiMRA)</a:t>
            </a:r>
            <a:endParaRPr lang="en-JP" sz="3400"/>
          </a:p>
        </p:txBody>
      </p:sp>
      <p:sp>
        <p:nvSpPr>
          <p:cNvPr id="3" name="Content Placeholder 2">
            <a:extLst>
              <a:ext uri="{FF2B5EF4-FFF2-40B4-BE49-F238E27FC236}">
                <a16:creationId xmlns:a16="http://schemas.microsoft.com/office/drawing/2014/main" id="{D30DCB75-402E-2F48-C2BD-734454F94098}"/>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10</a:t>
            </a:fld>
            <a:endParaRPr lang="tr-TR"/>
          </a:p>
        </p:txBody>
      </p:sp>
      <p:sp>
        <p:nvSpPr>
          <p:cNvPr id="8" name="Rectangle 7">
            <a:extLst>
              <a:ext uri="{FF2B5EF4-FFF2-40B4-BE49-F238E27FC236}">
                <a16:creationId xmlns:a16="http://schemas.microsoft.com/office/drawing/2014/main" id="{59405A4F-477E-2CFD-EE28-70CC7E3CED1A}"/>
              </a:ext>
            </a:extLst>
          </p:cNvPr>
          <p:cNvSpPr/>
          <p:nvPr/>
        </p:nvSpPr>
        <p:spPr>
          <a:xfrm>
            <a:off x="3415862" y="2534855"/>
            <a:ext cx="4382814"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1026" name="Picture 2">
            <a:extLst>
              <a:ext uri="{FF2B5EF4-FFF2-40B4-BE49-F238E27FC236}">
                <a16:creationId xmlns:a16="http://schemas.microsoft.com/office/drawing/2014/main" id="{9A96E743-25A2-6E62-1821-E51B5AC53E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069" y="2744711"/>
            <a:ext cx="926985" cy="6830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4011A2-168C-0194-892C-FC8D55692E58}"/>
              </a:ext>
            </a:extLst>
          </p:cNvPr>
          <p:cNvSpPr txBox="1"/>
          <p:nvPr/>
        </p:nvSpPr>
        <p:spPr>
          <a:xfrm>
            <a:off x="384588" y="2534853"/>
            <a:ext cx="1888177" cy="430887"/>
          </a:xfrm>
          <a:prstGeom prst="rect">
            <a:avLst/>
          </a:prstGeom>
          <a:noFill/>
        </p:spPr>
        <p:txBody>
          <a:bodyPr wrap="square" rtlCol="0">
            <a:spAutoFit/>
          </a:bodyPr>
          <a:lstStyle/>
          <a:p>
            <a:r>
              <a:rPr lang="en-JP" sz="2200" b="1"/>
              <a:t>DRAM Cell</a:t>
            </a:r>
          </a:p>
        </p:txBody>
      </p:sp>
      <p:sp>
        <p:nvSpPr>
          <p:cNvPr id="9" name="Rounded Rectangle 8">
            <a:extLst>
              <a:ext uri="{FF2B5EF4-FFF2-40B4-BE49-F238E27FC236}">
                <a16:creationId xmlns:a16="http://schemas.microsoft.com/office/drawing/2014/main" id="{3BC55C7A-647F-5B43-BD98-5C89ACAFA314}"/>
              </a:ext>
            </a:extLst>
          </p:cNvPr>
          <p:cNvSpPr/>
          <p:nvPr/>
        </p:nvSpPr>
        <p:spPr>
          <a:xfrm>
            <a:off x="865193" y="3682579"/>
            <a:ext cx="2685463" cy="621297"/>
          </a:xfrm>
          <a:prstGeom prst="roundRect">
            <a:avLst>
              <a:gd name="adj" fmla="val 14780"/>
            </a:avLst>
          </a:prstGeom>
          <a:solidFill>
            <a:srgbClr val="F9D3E4">
              <a:alpha val="20000"/>
            </a:srgbClr>
          </a:solidFill>
          <a:ln w="57150">
            <a:solidFill>
              <a:srgbClr val="E287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TextBox 9">
            <a:extLst>
              <a:ext uri="{FF2B5EF4-FFF2-40B4-BE49-F238E27FC236}">
                <a16:creationId xmlns:a16="http://schemas.microsoft.com/office/drawing/2014/main" id="{47023B04-8B3C-3322-0368-C1D0855619A9}"/>
              </a:ext>
            </a:extLst>
          </p:cNvPr>
          <p:cNvSpPr txBox="1"/>
          <p:nvPr/>
        </p:nvSpPr>
        <p:spPr>
          <a:xfrm>
            <a:off x="-1" y="3338551"/>
            <a:ext cx="1888177" cy="430887"/>
          </a:xfrm>
          <a:prstGeom prst="rect">
            <a:avLst/>
          </a:prstGeom>
          <a:noFill/>
        </p:spPr>
        <p:txBody>
          <a:bodyPr wrap="square" rtlCol="0">
            <a:spAutoFit/>
          </a:bodyPr>
          <a:lstStyle/>
          <a:p>
            <a:r>
              <a:rPr lang="en-JP" sz="2200" b="1">
                <a:solidFill>
                  <a:srgbClr val="E28700"/>
                </a:solidFill>
              </a:rPr>
              <a:t>DRAM Row</a:t>
            </a:r>
          </a:p>
        </p:txBody>
      </p:sp>
      <p:sp>
        <p:nvSpPr>
          <p:cNvPr id="11" name="Rounded Rectangle 10">
            <a:extLst>
              <a:ext uri="{FF2B5EF4-FFF2-40B4-BE49-F238E27FC236}">
                <a16:creationId xmlns:a16="http://schemas.microsoft.com/office/drawing/2014/main" id="{7273EB55-3296-83D0-069F-7CCB31F755B1}"/>
              </a:ext>
            </a:extLst>
          </p:cNvPr>
          <p:cNvSpPr/>
          <p:nvPr/>
        </p:nvSpPr>
        <p:spPr>
          <a:xfrm>
            <a:off x="2421995" y="2744711"/>
            <a:ext cx="1026524" cy="2883383"/>
          </a:xfrm>
          <a:prstGeom prst="roundRect">
            <a:avLst>
              <a:gd name="adj" fmla="val 14780"/>
            </a:avLst>
          </a:prstGeom>
          <a:solidFill>
            <a:srgbClr val="C4D7FD">
              <a:alpha val="20000"/>
            </a:srgbClr>
          </a:solid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TextBox 11">
            <a:extLst>
              <a:ext uri="{FF2B5EF4-FFF2-40B4-BE49-F238E27FC236}">
                <a16:creationId xmlns:a16="http://schemas.microsoft.com/office/drawing/2014/main" id="{6DA28AF4-8ED9-16E8-8215-9D3366F6C778}"/>
              </a:ext>
            </a:extLst>
          </p:cNvPr>
          <p:cNvSpPr txBox="1"/>
          <p:nvPr/>
        </p:nvSpPr>
        <p:spPr>
          <a:xfrm>
            <a:off x="2187112" y="2318417"/>
            <a:ext cx="2136532" cy="430887"/>
          </a:xfrm>
          <a:prstGeom prst="rect">
            <a:avLst/>
          </a:prstGeom>
          <a:noFill/>
        </p:spPr>
        <p:txBody>
          <a:bodyPr wrap="square" rtlCol="0">
            <a:spAutoFit/>
          </a:bodyPr>
          <a:lstStyle/>
          <a:p>
            <a:r>
              <a:rPr lang="en-JP" sz="2200" b="1">
                <a:solidFill>
                  <a:srgbClr val="306CE3"/>
                </a:solidFill>
              </a:rPr>
              <a:t>DRAM Column</a:t>
            </a:r>
          </a:p>
        </p:txBody>
      </p:sp>
      <p:sp>
        <p:nvSpPr>
          <p:cNvPr id="13" name="Rounded Rectangle 12">
            <a:extLst>
              <a:ext uri="{FF2B5EF4-FFF2-40B4-BE49-F238E27FC236}">
                <a16:creationId xmlns:a16="http://schemas.microsoft.com/office/drawing/2014/main" id="{D33C4FF2-4F56-B163-4533-82453DEF72CD}"/>
              </a:ext>
            </a:extLst>
          </p:cNvPr>
          <p:cNvSpPr/>
          <p:nvPr/>
        </p:nvSpPr>
        <p:spPr>
          <a:xfrm>
            <a:off x="1603022" y="5628277"/>
            <a:ext cx="1981902" cy="456617"/>
          </a:xfrm>
          <a:prstGeom prst="roundRect">
            <a:avLst>
              <a:gd name="adj" fmla="val 14780"/>
            </a:avLst>
          </a:prstGeom>
          <a:solidFill>
            <a:srgbClr val="F9D3E4">
              <a:alpha val="20000"/>
            </a:srgb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4" name="TextBox 13">
            <a:extLst>
              <a:ext uri="{FF2B5EF4-FFF2-40B4-BE49-F238E27FC236}">
                <a16:creationId xmlns:a16="http://schemas.microsoft.com/office/drawing/2014/main" id="{8643C055-6180-6BBA-BD18-9EA156F86FF4}"/>
              </a:ext>
            </a:extLst>
          </p:cNvPr>
          <p:cNvSpPr txBox="1"/>
          <p:nvPr/>
        </p:nvSpPr>
        <p:spPr>
          <a:xfrm>
            <a:off x="-78896" y="5450556"/>
            <a:ext cx="1888177" cy="769441"/>
          </a:xfrm>
          <a:prstGeom prst="rect">
            <a:avLst/>
          </a:prstGeom>
          <a:noFill/>
        </p:spPr>
        <p:txBody>
          <a:bodyPr wrap="square" rtlCol="0">
            <a:spAutoFit/>
          </a:bodyPr>
          <a:lstStyle/>
          <a:p>
            <a:pPr algn="ctr"/>
            <a:r>
              <a:rPr lang="en-JP" sz="2200" b="1">
                <a:solidFill>
                  <a:srgbClr val="E1257C"/>
                </a:solidFill>
              </a:rPr>
              <a:t>Sense</a:t>
            </a:r>
          </a:p>
          <a:p>
            <a:pPr algn="ctr"/>
            <a:r>
              <a:rPr lang="en-JP" sz="2200" b="1">
                <a:solidFill>
                  <a:srgbClr val="E1257C"/>
                </a:solidFill>
              </a:rPr>
              <a:t>Amplifier</a:t>
            </a:r>
          </a:p>
        </p:txBody>
      </p:sp>
    </p:spTree>
    <p:extLst>
      <p:ext uri="{BB962C8B-B14F-4D97-AF65-F5344CB8AC3E}">
        <p14:creationId xmlns:p14="http://schemas.microsoft.com/office/powerpoint/2010/main" val="227241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p:bldP spid="11" grpId="0" animBg="1"/>
      <p:bldP spid="12" grpId="0"/>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DB89DE65-3B84-1324-2DA8-E0450C54E342}"/>
              </a:ext>
            </a:extLst>
          </p:cNvPr>
          <p:cNvSpPr/>
          <p:nvPr/>
        </p:nvSpPr>
        <p:spPr>
          <a:xfrm>
            <a:off x="1051034" y="3668110"/>
            <a:ext cx="1313794" cy="2007476"/>
          </a:xfrm>
          <a:prstGeom prst="roundRect">
            <a:avLst>
              <a:gd name="adj" fmla="val 10267"/>
            </a:avLst>
          </a:prstGeom>
          <a:solidFill>
            <a:srgbClr val="FAD3E4"/>
          </a:solidFill>
          <a:ln w="57150">
            <a:solidFill>
              <a:srgbClr val="B3185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7" name="Rounded Rectangle 6">
            <a:extLst>
              <a:ext uri="{FF2B5EF4-FFF2-40B4-BE49-F238E27FC236}">
                <a16:creationId xmlns:a16="http://schemas.microsoft.com/office/drawing/2014/main" id="{3718B9A0-BB16-9D82-650C-0B978A16F921}"/>
              </a:ext>
            </a:extLst>
          </p:cNvPr>
          <p:cNvSpPr/>
          <p:nvPr/>
        </p:nvSpPr>
        <p:spPr>
          <a:xfrm>
            <a:off x="2438148" y="3666596"/>
            <a:ext cx="926519" cy="2007476"/>
          </a:xfrm>
          <a:prstGeom prst="roundRect">
            <a:avLst>
              <a:gd name="adj" fmla="val 10267"/>
            </a:avLst>
          </a:prstGeom>
          <a:solidFill>
            <a:srgbClr val="C4D7FD"/>
          </a:solid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13" name="Picture 2">
            <a:extLst>
              <a:ext uri="{FF2B5EF4-FFF2-40B4-BE49-F238E27FC236}">
                <a16:creationId xmlns:a16="http://schemas.microsoft.com/office/drawing/2014/main" id="{09546C7D-B03B-5A72-8FF8-00B0DD9BD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93" y="2534854"/>
            <a:ext cx="7050056" cy="43231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a:t>Simultaneous Multiple-R</a:t>
            </a:r>
            <a:r>
              <a:rPr lang="en-US" sz="3400"/>
              <a:t>ow Activation (SiMRA)</a:t>
            </a:r>
            <a:endParaRPr lang="en-JP" sz="3400"/>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11</a:t>
            </a:fld>
            <a:endParaRPr lang="tr-TR"/>
          </a:p>
        </p:txBody>
      </p:sp>
      <p:sp>
        <p:nvSpPr>
          <p:cNvPr id="8" name="Rectangle 7">
            <a:extLst>
              <a:ext uri="{FF2B5EF4-FFF2-40B4-BE49-F238E27FC236}">
                <a16:creationId xmlns:a16="http://schemas.microsoft.com/office/drawing/2014/main" id="{59405A4F-477E-2CFD-EE28-70CC7E3CED1A}"/>
              </a:ext>
            </a:extLst>
          </p:cNvPr>
          <p:cNvSpPr/>
          <p:nvPr/>
        </p:nvSpPr>
        <p:spPr>
          <a:xfrm>
            <a:off x="3424727" y="2534855"/>
            <a:ext cx="4373949"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6150" name="Picture 6">
            <a:extLst>
              <a:ext uri="{FF2B5EF4-FFF2-40B4-BE49-F238E27FC236}">
                <a16:creationId xmlns:a16="http://schemas.microsoft.com/office/drawing/2014/main" id="{84D32F52-AA59-0529-9494-9D1E9D39B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281" y="4898926"/>
            <a:ext cx="1218089" cy="15502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F85D0EB-266A-C827-891F-3D79444EF84E}"/>
              </a:ext>
            </a:extLst>
          </p:cNvPr>
          <p:cNvSpPr txBox="1"/>
          <p:nvPr/>
        </p:nvSpPr>
        <p:spPr>
          <a:xfrm>
            <a:off x="-73320" y="5566325"/>
            <a:ext cx="1498745" cy="769441"/>
          </a:xfrm>
          <a:prstGeom prst="rect">
            <a:avLst/>
          </a:prstGeom>
          <a:noFill/>
        </p:spPr>
        <p:txBody>
          <a:bodyPr wrap="none" rtlCol="0">
            <a:spAutoFit/>
          </a:bodyPr>
          <a:lstStyle/>
          <a:p>
            <a:pPr algn="ctr"/>
            <a:r>
              <a:rPr lang="en-JP" sz="2200" b="1">
                <a:solidFill>
                  <a:srgbClr val="B3185F"/>
                </a:solidFill>
              </a:rPr>
              <a:t>Operands </a:t>
            </a:r>
            <a:br>
              <a:rPr lang="en-JP" sz="2200" b="1">
                <a:solidFill>
                  <a:srgbClr val="B3185F"/>
                </a:solidFill>
              </a:rPr>
            </a:br>
            <a:r>
              <a:rPr lang="en-JP" sz="2200" b="1">
                <a:solidFill>
                  <a:srgbClr val="B3185F"/>
                </a:solidFill>
              </a:rPr>
              <a:t>for C0</a:t>
            </a:r>
          </a:p>
        </p:txBody>
      </p:sp>
      <p:sp>
        <p:nvSpPr>
          <p:cNvPr id="11" name="TextBox 10">
            <a:extLst>
              <a:ext uri="{FF2B5EF4-FFF2-40B4-BE49-F238E27FC236}">
                <a16:creationId xmlns:a16="http://schemas.microsoft.com/office/drawing/2014/main" id="{835F539E-DA4C-8740-450C-65605F260E09}"/>
              </a:ext>
            </a:extLst>
          </p:cNvPr>
          <p:cNvSpPr txBox="1"/>
          <p:nvPr/>
        </p:nvSpPr>
        <p:spPr>
          <a:xfrm>
            <a:off x="3578518" y="4439342"/>
            <a:ext cx="1498745" cy="769441"/>
          </a:xfrm>
          <a:prstGeom prst="rect">
            <a:avLst/>
          </a:prstGeom>
          <a:noFill/>
        </p:spPr>
        <p:txBody>
          <a:bodyPr wrap="none" rtlCol="0">
            <a:spAutoFit/>
          </a:bodyPr>
          <a:lstStyle/>
          <a:p>
            <a:pPr algn="ctr"/>
            <a:r>
              <a:rPr lang="en-JP" sz="2200" b="1">
                <a:solidFill>
                  <a:srgbClr val="306CE3"/>
                </a:solidFill>
              </a:rPr>
              <a:t>Operands </a:t>
            </a:r>
            <a:br>
              <a:rPr lang="en-JP" sz="2200" b="1">
                <a:solidFill>
                  <a:srgbClr val="306CE3"/>
                </a:solidFill>
              </a:rPr>
            </a:br>
            <a:r>
              <a:rPr lang="en-JP" sz="2200" b="1">
                <a:solidFill>
                  <a:srgbClr val="306CE3"/>
                </a:solidFill>
              </a:rPr>
              <a:t>for C1</a:t>
            </a:r>
          </a:p>
        </p:txBody>
      </p:sp>
      <p:pic>
        <p:nvPicPr>
          <p:cNvPr id="2052" name="Picture 4">
            <a:extLst>
              <a:ext uri="{FF2B5EF4-FFF2-40B4-BE49-F238E27FC236}">
                <a16:creationId xmlns:a16="http://schemas.microsoft.com/office/drawing/2014/main" id="{415F0B36-1933-C882-8A3F-8817FCB347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0355" y="3810156"/>
            <a:ext cx="1668624" cy="1668624"/>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a:extLst>
              <a:ext uri="{FF2B5EF4-FFF2-40B4-BE49-F238E27FC236}">
                <a16:creationId xmlns:a16="http://schemas.microsoft.com/office/drawing/2014/main" id="{436C88FA-21A9-7D23-48A5-A8B00AF31A4B}"/>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a:p>
            <a:pPr marL="457200" lvl="1" indent="0">
              <a:buNone/>
            </a:pPr>
            <a:endParaRPr lang="en-JP" b="1" dirty="0">
              <a:solidFill>
                <a:srgbClr val="00B050"/>
              </a:solidFill>
            </a:endParaRPr>
          </a:p>
        </p:txBody>
      </p:sp>
    </p:spTree>
    <p:extLst>
      <p:ext uri="{BB962C8B-B14F-4D97-AF65-F5344CB8AC3E}">
        <p14:creationId xmlns:p14="http://schemas.microsoft.com/office/powerpoint/2010/main" val="258371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fade">
                                      <p:cBhvr>
                                        <p:cTn id="7" dur="500"/>
                                        <p:tgtEl>
                                          <p:spTgt spid="61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500"/>
                                        <p:tgtEl>
                                          <p:spTgt spid="205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12"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DB89DE65-3B84-1324-2DA8-E0450C54E342}"/>
              </a:ext>
            </a:extLst>
          </p:cNvPr>
          <p:cNvSpPr/>
          <p:nvPr/>
        </p:nvSpPr>
        <p:spPr>
          <a:xfrm>
            <a:off x="1051034" y="3668110"/>
            <a:ext cx="1313794" cy="2007476"/>
          </a:xfrm>
          <a:prstGeom prst="roundRect">
            <a:avLst>
              <a:gd name="adj" fmla="val 10267"/>
            </a:avLst>
          </a:prstGeom>
          <a:solidFill>
            <a:srgbClr val="FAD3E4"/>
          </a:solidFill>
          <a:ln w="57150">
            <a:solidFill>
              <a:srgbClr val="B3185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a:t>Simultaneous Multiple-R</a:t>
            </a:r>
            <a:r>
              <a:rPr lang="en-US" sz="3400"/>
              <a:t>ow Activation (SiMRA)</a:t>
            </a:r>
            <a:endParaRPr lang="en-JP" sz="3400"/>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12</a:t>
            </a:fld>
            <a:endParaRPr lang="tr-TR"/>
          </a:p>
        </p:txBody>
      </p:sp>
      <p:sp>
        <p:nvSpPr>
          <p:cNvPr id="8" name="Rectangle 7">
            <a:extLst>
              <a:ext uri="{FF2B5EF4-FFF2-40B4-BE49-F238E27FC236}">
                <a16:creationId xmlns:a16="http://schemas.microsoft.com/office/drawing/2014/main" id="{59405A4F-477E-2CFD-EE28-70CC7E3CED1A}"/>
              </a:ext>
            </a:extLst>
          </p:cNvPr>
          <p:cNvSpPr/>
          <p:nvPr/>
        </p:nvSpPr>
        <p:spPr>
          <a:xfrm>
            <a:off x="5612524" y="2534855"/>
            <a:ext cx="2186152"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6150" name="Picture 6">
            <a:extLst>
              <a:ext uri="{FF2B5EF4-FFF2-40B4-BE49-F238E27FC236}">
                <a16:creationId xmlns:a16="http://schemas.microsoft.com/office/drawing/2014/main" id="{84D32F52-AA59-0529-9494-9D1E9D39B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281" y="4898926"/>
            <a:ext cx="1218089" cy="15502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F85D0EB-266A-C827-891F-3D79444EF84E}"/>
              </a:ext>
            </a:extLst>
          </p:cNvPr>
          <p:cNvSpPr txBox="1"/>
          <p:nvPr/>
        </p:nvSpPr>
        <p:spPr>
          <a:xfrm>
            <a:off x="-73320" y="5566325"/>
            <a:ext cx="1498745" cy="769441"/>
          </a:xfrm>
          <a:prstGeom prst="rect">
            <a:avLst/>
          </a:prstGeom>
          <a:noFill/>
        </p:spPr>
        <p:txBody>
          <a:bodyPr wrap="none" rtlCol="0">
            <a:spAutoFit/>
          </a:bodyPr>
          <a:lstStyle/>
          <a:p>
            <a:pPr algn="ctr"/>
            <a:r>
              <a:rPr lang="en-JP" sz="2200" b="1">
                <a:solidFill>
                  <a:srgbClr val="B3185F"/>
                </a:solidFill>
              </a:rPr>
              <a:t>Operands </a:t>
            </a:r>
            <a:br>
              <a:rPr lang="en-JP" sz="2200" b="1">
                <a:solidFill>
                  <a:srgbClr val="B3185F"/>
                </a:solidFill>
              </a:rPr>
            </a:br>
            <a:r>
              <a:rPr lang="en-JP" sz="2200" b="1">
                <a:solidFill>
                  <a:srgbClr val="B3185F"/>
                </a:solidFill>
              </a:rPr>
              <a:t>for C0</a:t>
            </a:r>
          </a:p>
        </p:txBody>
      </p:sp>
      <p:pic>
        <p:nvPicPr>
          <p:cNvPr id="6" name="Picture 2">
            <a:extLst>
              <a:ext uri="{FF2B5EF4-FFF2-40B4-BE49-F238E27FC236}">
                <a16:creationId xmlns:a16="http://schemas.microsoft.com/office/drawing/2014/main" id="{C440D86A-CFFD-9A73-92C9-926919F483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193" y="2534854"/>
            <a:ext cx="7050056" cy="43231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223577C-EC0D-F13E-C495-0D57A3ACB4BB}"/>
              </a:ext>
            </a:extLst>
          </p:cNvPr>
          <p:cNvSpPr/>
          <p:nvPr/>
        </p:nvSpPr>
        <p:spPr>
          <a:xfrm>
            <a:off x="5612524" y="2534855"/>
            <a:ext cx="2186152"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5" name="Content Placeholder 2">
            <a:extLst>
              <a:ext uri="{FF2B5EF4-FFF2-40B4-BE49-F238E27FC236}">
                <a16:creationId xmlns:a16="http://schemas.microsoft.com/office/drawing/2014/main" id="{CBE996A3-BF82-A297-2430-1EE74EF61714}"/>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a:p>
            <a:pPr marL="457200" lvl="1" indent="0">
              <a:buNone/>
            </a:pPr>
            <a:endParaRPr lang="en-JP" b="1" dirty="0">
              <a:solidFill>
                <a:srgbClr val="00B050"/>
              </a:solidFill>
            </a:endParaRPr>
          </a:p>
        </p:txBody>
      </p:sp>
    </p:spTree>
    <p:extLst>
      <p:ext uri="{BB962C8B-B14F-4D97-AF65-F5344CB8AC3E}">
        <p14:creationId xmlns:p14="http://schemas.microsoft.com/office/powerpoint/2010/main" val="1563911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509BFC38-7325-F648-D260-7A130E907FE4}"/>
              </a:ext>
            </a:extLst>
          </p:cNvPr>
          <p:cNvSpPr/>
          <p:nvPr/>
        </p:nvSpPr>
        <p:spPr>
          <a:xfrm>
            <a:off x="3531477" y="3668111"/>
            <a:ext cx="1094272" cy="2416385"/>
          </a:xfrm>
          <a:prstGeom prst="roundRect">
            <a:avLst>
              <a:gd name="adj" fmla="val 10267"/>
            </a:avLst>
          </a:prstGeom>
          <a:solidFill>
            <a:srgbClr val="FFE0D6"/>
          </a:solid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9" name="Rounded Rectangle 8">
            <a:extLst>
              <a:ext uri="{FF2B5EF4-FFF2-40B4-BE49-F238E27FC236}">
                <a16:creationId xmlns:a16="http://schemas.microsoft.com/office/drawing/2014/main" id="{DB89DE65-3B84-1324-2DA8-E0450C54E342}"/>
              </a:ext>
            </a:extLst>
          </p:cNvPr>
          <p:cNvSpPr/>
          <p:nvPr/>
        </p:nvSpPr>
        <p:spPr>
          <a:xfrm>
            <a:off x="1051034" y="3668110"/>
            <a:ext cx="1313794" cy="2007476"/>
          </a:xfrm>
          <a:prstGeom prst="roundRect">
            <a:avLst>
              <a:gd name="adj" fmla="val 10267"/>
            </a:avLst>
          </a:prstGeom>
          <a:solidFill>
            <a:srgbClr val="FAD3E4"/>
          </a:solidFill>
          <a:ln w="57150">
            <a:solidFill>
              <a:srgbClr val="B3185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10" name="Picture 2">
            <a:extLst>
              <a:ext uri="{FF2B5EF4-FFF2-40B4-BE49-F238E27FC236}">
                <a16:creationId xmlns:a16="http://schemas.microsoft.com/office/drawing/2014/main" id="{023C3AE2-336A-9408-4466-F928D117F3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93" y="2534854"/>
            <a:ext cx="7050056" cy="43231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a:t>Simultaneous Multiple-R</a:t>
            </a:r>
            <a:r>
              <a:rPr lang="en-US" sz="3400"/>
              <a:t>ow Activation (SiMRA)</a:t>
            </a:r>
            <a:endParaRPr lang="en-JP" sz="3400"/>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13</a:t>
            </a:fld>
            <a:endParaRPr lang="tr-TR"/>
          </a:p>
        </p:txBody>
      </p:sp>
      <p:sp>
        <p:nvSpPr>
          <p:cNvPr id="8" name="Rectangle 7">
            <a:extLst>
              <a:ext uri="{FF2B5EF4-FFF2-40B4-BE49-F238E27FC236}">
                <a16:creationId xmlns:a16="http://schemas.microsoft.com/office/drawing/2014/main" id="{59405A4F-477E-2CFD-EE28-70CC7E3CED1A}"/>
              </a:ext>
            </a:extLst>
          </p:cNvPr>
          <p:cNvSpPr/>
          <p:nvPr/>
        </p:nvSpPr>
        <p:spPr>
          <a:xfrm>
            <a:off x="5612524" y="2534855"/>
            <a:ext cx="2186152"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6150" name="Picture 6">
            <a:extLst>
              <a:ext uri="{FF2B5EF4-FFF2-40B4-BE49-F238E27FC236}">
                <a16:creationId xmlns:a16="http://schemas.microsoft.com/office/drawing/2014/main" id="{84D32F52-AA59-0529-9494-9D1E9D39B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281" y="4898926"/>
            <a:ext cx="1218089" cy="15502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F85D0EB-266A-C827-891F-3D79444EF84E}"/>
              </a:ext>
            </a:extLst>
          </p:cNvPr>
          <p:cNvSpPr txBox="1"/>
          <p:nvPr/>
        </p:nvSpPr>
        <p:spPr>
          <a:xfrm>
            <a:off x="-73320" y="5566325"/>
            <a:ext cx="1498745" cy="769441"/>
          </a:xfrm>
          <a:prstGeom prst="rect">
            <a:avLst/>
          </a:prstGeom>
          <a:noFill/>
        </p:spPr>
        <p:txBody>
          <a:bodyPr wrap="none" rtlCol="0">
            <a:spAutoFit/>
          </a:bodyPr>
          <a:lstStyle/>
          <a:p>
            <a:pPr algn="ctr"/>
            <a:r>
              <a:rPr lang="en-JP" sz="2200" b="1">
                <a:solidFill>
                  <a:srgbClr val="B3185F"/>
                </a:solidFill>
              </a:rPr>
              <a:t>Operands </a:t>
            </a:r>
            <a:br>
              <a:rPr lang="en-JP" sz="2200" b="1">
                <a:solidFill>
                  <a:srgbClr val="B3185F"/>
                </a:solidFill>
              </a:rPr>
            </a:br>
            <a:r>
              <a:rPr lang="en-JP" sz="2200" b="1">
                <a:solidFill>
                  <a:srgbClr val="B3185F"/>
                </a:solidFill>
              </a:rPr>
              <a:t>for C0</a:t>
            </a:r>
          </a:p>
        </p:txBody>
      </p:sp>
      <p:sp>
        <p:nvSpPr>
          <p:cNvPr id="11" name="Rectangle 10">
            <a:extLst>
              <a:ext uri="{FF2B5EF4-FFF2-40B4-BE49-F238E27FC236}">
                <a16:creationId xmlns:a16="http://schemas.microsoft.com/office/drawing/2014/main" id="{D5F1818C-254B-6046-A2D5-C0D64AE10D9A}"/>
              </a:ext>
            </a:extLst>
          </p:cNvPr>
          <p:cNvSpPr/>
          <p:nvPr/>
        </p:nvSpPr>
        <p:spPr>
          <a:xfrm>
            <a:off x="5596338" y="2534855"/>
            <a:ext cx="2186154" cy="4186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4" name="TextBox 3">
            <a:extLst>
              <a:ext uri="{FF2B5EF4-FFF2-40B4-BE49-F238E27FC236}">
                <a16:creationId xmlns:a16="http://schemas.microsoft.com/office/drawing/2014/main" id="{5411F835-452A-AC2E-332B-A5F5DE443E9A}"/>
              </a:ext>
            </a:extLst>
          </p:cNvPr>
          <p:cNvSpPr txBox="1"/>
          <p:nvPr/>
        </p:nvSpPr>
        <p:spPr>
          <a:xfrm>
            <a:off x="5400537" y="3471519"/>
            <a:ext cx="3810659" cy="1569660"/>
          </a:xfrm>
          <a:prstGeom prst="rect">
            <a:avLst/>
          </a:prstGeom>
          <a:noFill/>
          <a:ln>
            <a:noFill/>
          </a:ln>
        </p:spPr>
        <p:txBody>
          <a:bodyPr wrap="none" rtlCol="0">
            <a:spAutoFit/>
          </a:bodyPr>
          <a:lstStyle/>
          <a:p>
            <a:pPr algn="ctr"/>
            <a:r>
              <a:rPr lang="en-JP" sz="2400" b="1"/>
              <a:t>Enabling </a:t>
            </a:r>
            <a:r>
              <a:rPr lang="en-JP" sz="2400" b="1">
                <a:solidFill>
                  <a:srgbClr val="F23F02"/>
                </a:solidFill>
              </a:rPr>
              <a:t>charge sharing</a:t>
            </a:r>
          </a:p>
          <a:p>
            <a:pPr algn="ctr"/>
            <a:r>
              <a:rPr lang="en-JP" sz="2400" b="1">
                <a:solidFill>
                  <a:srgbClr val="F23F02"/>
                </a:solidFill>
              </a:rPr>
              <a:t>across the activated cells </a:t>
            </a:r>
          </a:p>
          <a:p>
            <a:pPr algn="ctr"/>
            <a:r>
              <a:rPr lang="en-JP" sz="2400" b="1"/>
              <a:t>in each column</a:t>
            </a:r>
          </a:p>
          <a:p>
            <a:pPr algn="ctr"/>
            <a:r>
              <a:rPr lang="en-JP" sz="2400" b="1"/>
              <a:t>through </a:t>
            </a:r>
            <a:r>
              <a:rPr lang="en-JP" sz="2400" b="1">
                <a:solidFill>
                  <a:srgbClr val="F23F02"/>
                </a:solidFill>
              </a:rPr>
              <a:t>the shared bitline</a:t>
            </a:r>
          </a:p>
        </p:txBody>
      </p:sp>
      <p:sp>
        <p:nvSpPr>
          <p:cNvPr id="14" name="Content Placeholder 2">
            <a:extLst>
              <a:ext uri="{FF2B5EF4-FFF2-40B4-BE49-F238E27FC236}">
                <a16:creationId xmlns:a16="http://schemas.microsoft.com/office/drawing/2014/main" id="{7FCCAF27-27B2-2E0C-BD36-3DDE2522AB9C}"/>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a:p>
            <a:pPr marL="457200" lvl="1" indent="0">
              <a:buNone/>
            </a:pPr>
            <a:endParaRPr lang="en-JP" b="1" dirty="0">
              <a:solidFill>
                <a:srgbClr val="00B050"/>
              </a:solidFill>
            </a:endParaRPr>
          </a:p>
        </p:txBody>
      </p:sp>
    </p:spTree>
    <p:extLst>
      <p:ext uri="{BB962C8B-B14F-4D97-AF65-F5344CB8AC3E}">
        <p14:creationId xmlns:p14="http://schemas.microsoft.com/office/powerpoint/2010/main" val="170906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DB89DE65-3B84-1324-2DA8-E0450C54E342}"/>
              </a:ext>
            </a:extLst>
          </p:cNvPr>
          <p:cNvSpPr/>
          <p:nvPr/>
        </p:nvSpPr>
        <p:spPr>
          <a:xfrm>
            <a:off x="1051034" y="3668110"/>
            <a:ext cx="1313794" cy="2007476"/>
          </a:xfrm>
          <a:prstGeom prst="roundRect">
            <a:avLst>
              <a:gd name="adj" fmla="val 10267"/>
            </a:avLst>
          </a:prstGeom>
          <a:solidFill>
            <a:srgbClr val="FAD3E4"/>
          </a:solidFill>
          <a:ln w="57150">
            <a:solidFill>
              <a:srgbClr val="B3185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a:t>Simultaneous Multiple-R</a:t>
            </a:r>
            <a:r>
              <a:rPr lang="en-US" sz="3400"/>
              <a:t>ow Activation (SiMRA)</a:t>
            </a:r>
            <a:endParaRPr lang="en-JP" sz="3400"/>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14</a:t>
            </a:fld>
            <a:endParaRPr lang="tr-TR"/>
          </a:p>
        </p:txBody>
      </p:sp>
      <p:pic>
        <p:nvPicPr>
          <p:cNvPr id="6150" name="Picture 6">
            <a:extLst>
              <a:ext uri="{FF2B5EF4-FFF2-40B4-BE49-F238E27FC236}">
                <a16:creationId xmlns:a16="http://schemas.microsoft.com/office/drawing/2014/main" id="{84D32F52-AA59-0529-9494-9D1E9D39B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281" y="4898926"/>
            <a:ext cx="1218089" cy="15502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F85D0EB-266A-C827-891F-3D79444EF84E}"/>
              </a:ext>
            </a:extLst>
          </p:cNvPr>
          <p:cNvSpPr txBox="1"/>
          <p:nvPr/>
        </p:nvSpPr>
        <p:spPr>
          <a:xfrm>
            <a:off x="-73320" y="5566325"/>
            <a:ext cx="1498745" cy="769441"/>
          </a:xfrm>
          <a:prstGeom prst="rect">
            <a:avLst/>
          </a:prstGeom>
          <a:noFill/>
        </p:spPr>
        <p:txBody>
          <a:bodyPr wrap="none" rtlCol="0">
            <a:spAutoFit/>
          </a:bodyPr>
          <a:lstStyle/>
          <a:p>
            <a:pPr algn="ctr"/>
            <a:r>
              <a:rPr lang="en-JP" sz="2200" b="1">
                <a:solidFill>
                  <a:srgbClr val="B3185F"/>
                </a:solidFill>
              </a:rPr>
              <a:t>Operands </a:t>
            </a:r>
            <a:br>
              <a:rPr lang="en-JP" sz="2200" b="1">
                <a:solidFill>
                  <a:srgbClr val="B3185F"/>
                </a:solidFill>
              </a:rPr>
            </a:br>
            <a:r>
              <a:rPr lang="en-JP" sz="2200" b="1">
                <a:solidFill>
                  <a:srgbClr val="B3185F"/>
                </a:solidFill>
              </a:rPr>
              <a:t>for C0</a:t>
            </a:r>
          </a:p>
        </p:txBody>
      </p:sp>
      <p:pic>
        <p:nvPicPr>
          <p:cNvPr id="10" name="Picture 2">
            <a:extLst>
              <a:ext uri="{FF2B5EF4-FFF2-40B4-BE49-F238E27FC236}">
                <a16:creationId xmlns:a16="http://schemas.microsoft.com/office/drawing/2014/main" id="{F91E6B56-4333-911F-E9D3-295188BCF9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193" y="2534854"/>
            <a:ext cx="7050056" cy="432314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E85FC9BD-375F-7C54-3F32-57F169DC7ED2}"/>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a:p>
            <a:pPr marL="457200" lvl="1" indent="0">
              <a:buNone/>
            </a:pPr>
            <a:endParaRPr lang="en-JP" b="1" dirty="0">
              <a:solidFill>
                <a:srgbClr val="00B050"/>
              </a:solidFill>
            </a:endParaRPr>
          </a:p>
        </p:txBody>
      </p:sp>
    </p:spTree>
    <p:extLst>
      <p:ext uri="{BB962C8B-B14F-4D97-AF65-F5344CB8AC3E}">
        <p14:creationId xmlns:p14="http://schemas.microsoft.com/office/powerpoint/2010/main" val="3061299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63463CA4-9DEA-8F67-4C4F-2C53DE7C83B0}"/>
              </a:ext>
            </a:extLst>
          </p:cNvPr>
          <p:cNvSpPr/>
          <p:nvPr/>
        </p:nvSpPr>
        <p:spPr>
          <a:xfrm>
            <a:off x="5584757" y="3678817"/>
            <a:ext cx="1094272" cy="1926697"/>
          </a:xfrm>
          <a:prstGeom prst="roundRect">
            <a:avLst>
              <a:gd name="adj" fmla="val 10267"/>
            </a:avLst>
          </a:prstGeom>
          <a:solidFill>
            <a:srgbClr val="DBD3F9"/>
          </a:solidFill>
          <a:ln w="57150">
            <a:solidFill>
              <a:srgbClr val="6D40D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9" name="Rounded Rectangle 8">
            <a:extLst>
              <a:ext uri="{FF2B5EF4-FFF2-40B4-BE49-F238E27FC236}">
                <a16:creationId xmlns:a16="http://schemas.microsoft.com/office/drawing/2014/main" id="{DB89DE65-3B84-1324-2DA8-E0450C54E342}"/>
              </a:ext>
            </a:extLst>
          </p:cNvPr>
          <p:cNvSpPr/>
          <p:nvPr/>
        </p:nvSpPr>
        <p:spPr>
          <a:xfrm>
            <a:off x="1051034" y="3668110"/>
            <a:ext cx="1313794" cy="2007476"/>
          </a:xfrm>
          <a:prstGeom prst="roundRect">
            <a:avLst>
              <a:gd name="adj" fmla="val 10267"/>
            </a:avLst>
          </a:prstGeom>
          <a:solidFill>
            <a:srgbClr val="FAD3E4"/>
          </a:solidFill>
          <a:ln w="57150">
            <a:solidFill>
              <a:srgbClr val="B3185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8" name="Picture 2">
            <a:extLst>
              <a:ext uri="{FF2B5EF4-FFF2-40B4-BE49-F238E27FC236}">
                <a16:creationId xmlns:a16="http://schemas.microsoft.com/office/drawing/2014/main" id="{C4BED9FB-48AF-E321-3401-DBAB485DE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93" y="2534854"/>
            <a:ext cx="7050056" cy="43231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1FD449-9C9C-C732-0FED-A768A1E1EE2B}"/>
              </a:ext>
            </a:extLst>
          </p:cNvPr>
          <p:cNvSpPr>
            <a:spLocks noGrp="1"/>
          </p:cNvSpPr>
          <p:nvPr>
            <p:ph type="title"/>
          </p:nvPr>
        </p:nvSpPr>
        <p:spPr/>
        <p:txBody>
          <a:bodyPr/>
          <a:lstStyle/>
          <a:p>
            <a:r>
              <a:rPr lang="en-JP" sz="3400"/>
              <a:t>Simultaneous Multiple-R</a:t>
            </a:r>
            <a:r>
              <a:rPr lang="en-US" sz="3400"/>
              <a:t>ow Activation (SiMRA)</a:t>
            </a:r>
            <a:endParaRPr lang="en-JP" sz="3400"/>
          </a:p>
        </p:txBody>
      </p:sp>
      <p:sp>
        <p:nvSpPr>
          <p:cNvPr id="5" name="Slide Number Placeholder 4">
            <a:extLst>
              <a:ext uri="{FF2B5EF4-FFF2-40B4-BE49-F238E27FC236}">
                <a16:creationId xmlns:a16="http://schemas.microsoft.com/office/drawing/2014/main" id="{7F21FC65-E7B3-1B96-1AFE-BF4760A585A8}"/>
              </a:ext>
            </a:extLst>
          </p:cNvPr>
          <p:cNvSpPr>
            <a:spLocks noGrp="1"/>
          </p:cNvSpPr>
          <p:nvPr>
            <p:ph type="sldNum" sz="quarter" idx="12"/>
          </p:nvPr>
        </p:nvSpPr>
        <p:spPr/>
        <p:txBody>
          <a:bodyPr/>
          <a:lstStyle/>
          <a:p>
            <a:fld id="{CBE5B309-C2CE-4D90-B104-F7E98438FC65}" type="slidenum">
              <a:rPr lang="tr-TR" smtClean="0"/>
              <a:pPr/>
              <a:t>15</a:t>
            </a:fld>
            <a:endParaRPr lang="tr-TR"/>
          </a:p>
        </p:txBody>
      </p:sp>
      <p:pic>
        <p:nvPicPr>
          <p:cNvPr id="6150" name="Picture 6">
            <a:extLst>
              <a:ext uri="{FF2B5EF4-FFF2-40B4-BE49-F238E27FC236}">
                <a16:creationId xmlns:a16="http://schemas.microsoft.com/office/drawing/2014/main" id="{84D32F52-AA59-0529-9494-9D1E9D39B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281" y="4898926"/>
            <a:ext cx="1218089" cy="15502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F85D0EB-266A-C827-891F-3D79444EF84E}"/>
              </a:ext>
            </a:extLst>
          </p:cNvPr>
          <p:cNvSpPr txBox="1"/>
          <p:nvPr/>
        </p:nvSpPr>
        <p:spPr>
          <a:xfrm>
            <a:off x="-73320" y="5566325"/>
            <a:ext cx="1498745" cy="769441"/>
          </a:xfrm>
          <a:prstGeom prst="rect">
            <a:avLst/>
          </a:prstGeom>
          <a:noFill/>
        </p:spPr>
        <p:txBody>
          <a:bodyPr wrap="none" rtlCol="0">
            <a:spAutoFit/>
          </a:bodyPr>
          <a:lstStyle/>
          <a:p>
            <a:pPr algn="ctr"/>
            <a:r>
              <a:rPr lang="en-JP" sz="2200" b="1">
                <a:solidFill>
                  <a:srgbClr val="B3185F"/>
                </a:solidFill>
              </a:rPr>
              <a:t>Operands </a:t>
            </a:r>
            <a:br>
              <a:rPr lang="en-JP" sz="2200" b="1">
                <a:solidFill>
                  <a:srgbClr val="B3185F"/>
                </a:solidFill>
              </a:rPr>
            </a:br>
            <a:r>
              <a:rPr lang="en-JP" sz="2200" b="1">
                <a:solidFill>
                  <a:srgbClr val="B3185F"/>
                </a:solidFill>
              </a:rPr>
              <a:t>for C</a:t>
            </a:r>
            <a:r>
              <a:rPr lang="en-US" altLang="ja-JP" sz="2200" b="1">
                <a:solidFill>
                  <a:srgbClr val="B3185F"/>
                </a:solidFill>
              </a:rPr>
              <a:t>0</a:t>
            </a:r>
            <a:endParaRPr lang="en-JP" sz="2200" b="1">
              <a:solidFill>
                <a:srgbClr val="B3185F"/>
              </a:solidFill>
            </a:endParaRPr>
          </a:p>
        </p:txBody>
      </p:sp>
      <p:sp>
        <p:nvSpPr>
          <p:cNvPr id="4" name="TextBox 3">
            <a:extLst>
              <a:ext uri="{FF2B5EF4-FFF2-40B4-BE49-F238E27FC236}">
                <a16:creationId xmlns:a16="http://schemas.microsoft.com/office/drawing/2014/main" id="{17F1F437-E698-3286-E30D-BF732B5237EA}"/>
              </a:ext>
            </a:extLst>
          </p:cNvPr>
          <p:cNvSpPr txBox="1"/>
          <p:nvPr/>
        </p:nvSpPr>
        <p:spPr>
          <a:xfrm>
            <a:off x="7263335" y="3429000"/>
            <a:ext cx="2088331" cy="1107996"/>
          </a:xfrm>
          <a:prstGeom prst="rect">
            <a:avLst/>
          </a:prstGeom>
          <a:noFill/>
        </p:spPr>
        <p:txBody>
          <a:bodyPr wrap="square" rtlCol="0">
            <a:spAutoFit/>
          </a:bodyPr>
          <a:lstStyle/>
          <a:p>
            <a:pPr algn="ctr"/>
            <a:r>
              <a:rPr lang="en-JP" sz="2200" b="1" i="1">
                <a:solidFill>
                  <a:srgbClr val="6D40DC"/>
                </a:solidFill>
              </a:rPr>
              <a:t>Each column </a:t>
            </a:r>
          </a:p>
          <a:p>
            <a:pPr algn="ctr"/>
            <a:r>
              <a:rPr lang="en-JP" sz="2200" b="1" i="1">
                <a:solidFill>
                  <a:srgbClr val="6D40DC"/>
                </a:solidFill>
              </a:rPr>
              <a:t>performs </a:t>
            </a:r>
          </a:p>
          <a:p>
            <a:pPr algn="ctr"/>
            <a:r>
              <a:rPr lang="en-JP" sz="2200" b="1" i="1">
                <a:solidFill>
                  <a:srgbClr val="6D40DC"/>
                </a:solidFill>
              </a:rPr>
              <a:t>MAJ3</a:t>
            </a:r>
          </a:p>
        </p:txBody>
      </p:sp>
      <p:sp>
        <p:nvSpPr>
          <p:cNvPr id="11" name="Content Placeholder 2">
            <a:extLst>
              <a:ext uri="{FF2B5EF4-FFF2-40B4-BE49-F238E27FC236}">
                <a16:creationId xmlns:a16="http://schemas.microsoft.com/office/drawing/2014/main" id="{2B0F3727-1605-2DB1-7A77-7F728F0EBCAC}"/>
              </a:ext>
            </a:extLst>
          </p:cNvPr>
          <p:cNvSpPr>
            <a:spLocks noGrp="1"/>
          </p:cNvSpPr>
          <p:nvPr>
            <p:ph idx="1"/>
          </p:nvPr>
        </p:nvSpPr>
        <p:spPr>
          <a:xfrm>
            <a:off x="0" y="931027"/>
            <a:ext cx="9143999" cy="5245936"/>
          </a:xfrm>
        </p:spPr>
        <p:txBody>
          <a:bodyPr/>
          <a:lstStyle/>
          <a:p>
            <a:r>
              <a:rPr lang="en-JP" dirty="0"/>
              <a:t>Simultaneously activating X rows in a subarray enables </a:t>
            </a:r>
            <a:br>
              <a:rPr lang="en-JP" dirty="0"/>
            </a:br>
            <a:r>
              <a:rPr lang="en-JP" dirty="0">
                <a:solidFill>
                  <a:srgbClr val="3D8B4A"/>
                </a:solidFill>
              </a:rPr>
              <a:t>a majority-of-X operation (MAJX)</a:t>
            </a:r>
          </a:p>
          <a:p>
            <a:pPr marL="457200" lvl="1" indent="0">
              <a:buNone/>
            </a:pPr>
            <a:endParaRPr lang="en-JP" b="1" dirty="0">
              <a:solidFill>
                <a:srgbClr val="00B050"/>
              </a:solidFill>
            </a:endParaRPr>
          </a:p>
        </p:txBody>
      </p:sp>
    </p:spTree>
    <p:extLst>
      <p:ext uri="{BB962C8B-B14F-4D97-AF65-F5344CB8AC3E}">
        <p14:creationId xmlns:p14="http://schemas.microsoft.com/office/powerpoint/2010/main" val="3497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B02F3-2F9F-856A-5A96-3169AB661EFE}"/>
              </a:ext>
            </a:extLst>
          </p:cNvPr>
          <p:cNvSpPr>
            <a:spLocks noGrp="1"/>
          </p:cNvSpPr>
          <p:nvPr>
            <p:ph type="title"/>
          </p:nvPr>
        </p:nvSpPr>
        <p:spPr>
          <a:xfrm>
            <a:off x="0" y="2"/>
            <a:ext cx="9144000" cy="931025"/>
          </a:xfrm>
        </p:spPr>
        <p:txBody>
          <a:bodyPr/>
          <a:lstStyle/>
          <a:p>
            <a:r>
              <a:rPr lang="en-JP" sz="4000"/>
              <a:t>SiMRA in COTS DRAM Chips </a:t>
            </a:r>
          </a:p>
        </p:txBody>
      </p:sp>
      <p:sp>
        <p:nvSpPr>
          <p:cNvPr id="4" name="Footer Placeholder 3">
            <a:extLst>
              <a:ext uri="{FF2B5EF4-FFF2-40B4-BE49-F238E27FC236}">
                <a16:creationId xmlns:a16="http://schemas.microsoft.com/office/drawing/2014/main" id="{D215E6CC-E0DA-83C5-2952-4F3AA46B9823}"/>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2E335903-FC74-1F21-B81C-0509C02BA477}"/>
              </a:ext>
            </a:extLst>
          </p:cNvPr>
          <p:cNvSpPr>
            <a:spLocks noGrp="1"/>
          </p:cNvSpPr>
          <p:nvPr>
            <p:ph type="sldNum" sz="quarter" idx="12"/>
          </p:nvPr>
        </p:nvSpPr>
        <p:spPr/>
        <p:txBody>
          <a:bodyPr/>
          <a:lstStyle/>
          <a:p>
            <a:fld id="{CBE5B309-C2CE-4D90-B104-F7E98438FC65}" type="slidenum">
              <a:rPr lang="tr-TR" smtClean="0"/>
              <a:pPr/>
              <a:t>16</a:t>
            </a:fld>
            <a:endParaRPr lang="tr-TR"/>
          </a:p>
        </p:txBody>
      </p:sp>
      <p:sp>
        <p:nvSpPr>
          <p:cNvPr id="3" name="Content Placeholder 2">
            <a:extLst>
              <a:ext uri="{FF2B5EF4-FFF2-40B4-BE49-F238E27FC236}">
                <a16:creationId xmlns:a16="http://schemas.microsoft.com/office/drawing/2014/main" id="{ACDE1192-92B2-3F6D-43B1-B81316D6A1C9}"/>
              </a:ext>
            </a:extLst>
          </p:cNvPr>
          <p:cNvSpPr txBox="1">
            <a:spLocks/>
          </p:cNvSpPr>
          <p:nvPr/>
        </p:nvSpPr>
        <p:spPr>
          <a:xfrm>
            <a:off x="411188" y="1012066"/>
            <a:ext cx="8321622" cy="1279756"/>
          </a:xfrm>
          <a:prstGeom prst="roundRect">
            <a:avLst>
              <a:gd name="adj" fmla="val 7998"/>
            </a:avLst>
          </a:prstGeom>
          <a:solidFill>
            <a:srgbClr val="FFE0D5"/>
          </a:solidFill>
          <a:ln w="38100">
            <a:solidFill>
              <a:srgbClr val="F23F02"/>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900">
                <a:latin typeface="+mj-lt"/>
              </a:rPr>
              <a:t>Activating two rows in </a:t>
            </a:r>
            <a:r>
              <a:rPr lang="en-US" sz="2900" b="1">
                <a:solidFill>
                  <a:srgbClr val="F23F02"/>
                </a:solidFill>
                <a:latin typeface="+mj-lt"/>
              </a:rPr>
              <a:t>quick succession</a:t>
            </a:r>
          </a:p>
          <a:p>
            <a:pPr marL="0" indent="0" algn="ctr">
              <a:spcBef>
                <a:spcPts val="0"/>
              </a:spcBef>
              <a:buNone/>
            </a:pPr>
            <a:r>
              <a:rPr lang="en-US" sz="2900">
                <a:latin typeface="+mj-lt"/>
              </a:rPr>
              <a:t>in</a:t>
            </a:r>
            <a:r>
              <a:rPr lang="en-US" sz="2900" b="1">
                <a:solidFill>
                  <a:schemeClr val="accent1">
                    <a:lumMod val="75000"/>
                  </a:schemeClr>
                </a:solidFill>
                <a:latin typeface="+mj-lt"/>
              </a:rPr>
              <a:t> </a:t>
            </a:r>
            <a:r>
              <a:rPr lang="en-US" sz="2900" b="1">
                <a:solidFill>
                  <a:srgbClr val="F23F02"/>
                </a:solidFill>
                <a:latin typeface="+mj-lt"/>
              </a:rPr>
              <a:t>COTS</a:t>
            </a:r>
            <a:r>
              <a:rPr lang="en-US" sz="2900" b="1">
                <a:solidFill>
                  <a:schemeClr val="accent1">
                    <a:lumMod val="75000"/>
                  </a:schemeClr>
                </a:solidFill>
                <a:latin typeface="+mj-lt"/>
              </a:rPr>
              <a:t> </a:t>
            </a:r>
            <a:r>
              <a:rPr lang="en-US" sz="2900">
                <a:latin typeface="+mj-lt"/>
              </a:rPr>
              <a:t>DRAM chips </a:t>
            </a:r>
            <a:r>
              <a:rPr lang="en-US" sz="2900" b="1">
                <a:solidFill>
                  <a:srgbClr val="F23F02"/>
                </a:solidFill>
                <a:latin typeface="+mj-lt"/>
              </a:rPr>
              <a:t>simultaneously</a:t>
            </a:r>
            <a:r>
              <a:rPr lang="en-US" sz="2900">
                <a:latin typeface="+mj-lt"/>
              </a:rPr>
              <a:t> </a:t>
            </a:r>
            <a:r>
              <a:rPr lang="en-US" sz="2900">
                <a:solidFill>
                  <a:schemeClr val="tx1"/>
                </a:solidFill>
                <a:latin typeface="+mj-lt"/>
              </a:rPr>
              <a:t>activates </a:t>
            </a:r>
            <a:r>
              <a:rPr lang="en-US" sz="2900" b="1">
                <a:solidFill>
                  <a:srgbClr val="F23F02"/>
                </a:solidFill>
                <a:latin typeface="+mj-lt"/>
              </a:rPr>
              <a:t>multiple rows </a:t>
            </a:r>
            <a:r>
              <a:rPr lang="en-US" sz="2900">
                <a:latin typeface="+mj-lt"/>
              </a:rPr>
              <a:t>in a subarray</a:t>
            </a:r>
          </a:p>
        </p:txBody>
      </p:sp>
      <p:sp>
        <p:nvSpPr>
          <p:cNvPr id="9" name="Metin kutusu 16">
            <a:extLst>
              <a:ext uri="{FF2B5EF4-FFF2-40B4-BE49-F238E27FC236}">
                <a16:creationId xmlns:a16="http://schemas.microsoft.com/office/drawing/2014/main" id="{41299296-41A8-C9AD-98B9-93921C3BC4C2}"/>
              </a:ext>
            </a:extLst>
          </p:cNvPr>
          <p:cNvSpPr txBox="1"/>
          <p:nvPr/>
        </p:nvSpPr>
        <p:spPr>
          <a:xfrm>
            <a:off x="2722463"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36ns</a:t>
            </a:r>
            <a:endParaRPr lang="en-US" sz="2400" b="1">
              <a:latin typeface="+mj-lt"/>
            </a:endParaRPr>
          </a:p>
        </p:txBody>
      </p:sp>
      <p:grpSp>
        <p:nvGrpSpPr>
          <p:cNvPr id="10" name="Group 9">
            <a:extLst>
              <a:ext uri="{FF2B5EF4-FFF2-40B4-BE49-F238E27FC236}">
                <a16:creationId xmlns:a16="http://schemas.microsoft.com/office/drawing/2014/main" id="{EA82D8F3-9857-D20B-5681-2E5D5F5BF9F6}"/>
              </a:ext>
            </a:extLst>
          </p:cNvPr>
          <p:cNvGrpSpPr/>
          <p:nvPr/>
        </p:nvGrpSpPr>
        <p:grpSpPr>
          <a:xfrm>
            <a:off x="889598" y="2703662"/>
            <a:ext cx="7383274" cy="532326"/>
            <a:chOff x="957263" y="2296226"/>
            <a:chExt cx="7383274" cy="532326"/>
          </a:xfrm>
        </p:grpSpPr>
        <p:sp>
          <p:nvSpPr>
            <p:cNvPr id="11" name="Dikdörtgen 256">
              <a:extLst>
                <a:ext uri="{FF2B5EF4-FFF2-40B4-BE49-F238E27FC236}">
                  <a16:creationId xmlns:a16="http://schemas.microsoft.com/office/drawing/2014/main" id="{86920200-DDEB-8E85-53F2-2805CBD861D6}"/>
                </a:ext>
              </a:extLst>
            </p:cNvPr>
            <p:cNvSpPr/>
            <p:nvPr/>
          </p:nvSpPr>
          <p:spPr>
            <a:xfrm>
              <a:off x="957263"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D8B4A"/>
                  </a:solidFill>
                  <a:latin typeface="+mj-lt"/>
                  <a:ea typeface="Cambria" panose="02040503050406030204" pitchFamily="18" charset="0"/>
                  <a:cs typeface="Cascadia Mono" panose="020B0609020000020004" pitchFamily="49" charset="0"/>
                </a:rPr>
                <a:t>ACT Row A</a:t>
              </a:r>
              <a:endParaRPr lang="en-US" sz="2400" b="1" baseline="-25000" dirty="0">
                <a:solidFill>
                  <a:srgbClr val="3D8B4A"/>
                </a:solidFill>
                <a:latin typeface="+mj-lt"/>
                <a:ea typeface="Cambria" panose="02040503050406030204" pitchFamily="18" charset="0"/>
                <a:cs typeface="Cascadia Mono" panose="020B0609020000020004" pitchFamily="49" charset="0"/>
              </a:endParaRPr>
            </a:p>
          </p:txBody>
        </p:sp>
        <p:sp>
          <p:nvSpPr>
            <p:cNvPr id="12" name="Dikdörtgen 256">
              <a:extLst>
                <a:ext uri="{FF2B5EF4-FFF2-40B4-BE49-F238E27FC236}">
                  <a16:creationId xmlns:a16="http://schemas.microsoft.com/office/drawing/2014/main" id="{0523A4D4-F585-2142-F21D-9BFA97BEF4B7}"/>
                </a:ext>
              </a:extLst>
            </p:cNvPr>
            <p:cNvSpPr/>
            <p:nvPr/>
          </p:nvSpPr>
          <p:spPr>
            <a:xfrm>
              <a:off x="4044338" y="2296226"/>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D8B4A"/>
                  </a:solidFill>
                  <a:latin typeface="+mj-lt"/>
                  <a:ea typeface="Cambria" panose="02040503050406030204" pitchFamily="18" charset="0"/>
                  <a:cs typeface="Cascadia Mono" panose="020B0609020000020004" pitchFamily="49" charset="0"/>
                </a:rPr>
                <a:t>PRE</a:t>
              </a:r>
              <a:endParaRPr lang="en-US" sz="2400" b="1" baseline="-25000" dirty="0">
                <a:solidFill>
                  <a:srgbClr val="3D8B4A"/>
                </a:solidFill>
                <a:latin typeface="+mj-lt"/>
                <a:ea typeface="Cambria" panose="02040503050406030204" pitchFamily="18" charset="0"/>
                <a:cs typeface="Cascadia Mono" panose="020B0609020000020004" pitchFamily="49" charset="0"/>
              </a:endParaRPr>
            </a:p>
          </p:txBody>
        </p:sp>
        <p:cxnSp>
          <p:nvCxnSpPr>
            <p:cNvPr id="13" name="Düz Ok Bağlayıcısı 185">
              <a:extLst>
                <a:ext uri="{FF2B5EF4-FFF2-40B4-BE49-F238E27FC236}">
                  <a16:creationId xmlns:a16="http://schemas.microsoft.com/office/drawing/2014/main" id="{0A639697-B8B0-878E-5C15-373E56595771}"/>
                </a:ext>
              </a:extLst>
            </p:cNvPr>
            <p:cNvCxnSpPr>
              <a:cxnSpLocks/>
              <a:stCxn id="11" idx="3"/>
              <a:endCxn id="12"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Dikdörtgen 256">
              <a:extLst>
                <a:ext uri="{FF2B5EF4-FFF2-40B4-BE49-F238E27FC236}">
                  <a16:creationId xmlns:a16="http://schemas.microsoft.com/office/drawing/2014/main" id="{2201E706-6EE9-BFD6-B7B9-A73D51A83BF2}"/>
                </a:ext>
              </a:extLst>
            </p:cNvPr>
            <p:cNvSpPr/>
            <p:nvPr/>
          </p:nvSpPr>
          <p:spPr>
            <a:xfrm>
              <a:off x="6571520"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D8B4A"/>
                  </a:solidFill>
                  <a:latin typeface="+mj-lt"/>
                  <a:ea typeface="Cambria" panose="02040503050406030204" pitchFamily="18" charset="0"/>
                  <a:cs typeface="Cascadia Mono" panose="020B0609020000020004" pitchFamily="49" charset="0"/>
                </a:rPr>
                <a:t>ACT Row B</a:t>
              </a:r>
              <a:endParaRPr lang="en-US" sz="2400" b="1" baseline="-25000" dirty="0">
                <a:solidFill>
                  <a:srgbClr val="3D8B4A"/>
                </a:solidFill>
                <a:latin typeface="+mj-lt"/>
                <a:ea typeface="Cambria" panose="02040503050406030204" pitchFamily="18" charset="0"/>
                <a:cs typeface="Cascadia Mono" panose="020B0609020000020004" pitchFamily="49" charset="0"/>
              </a:endParaRPr>
            </a:p>
          </p:txBody>
        </p:sp>
        <p:cxnSp>
          <p:nvCxnSpPr>
            <p:cNvPr id="15" name="Düz Ok Bağlayıcısı 60">
              <a:extLst>
                <a:ext uri="{FF2B5EF4-FFF2-40B4-BE49-F238E27FC236}">
                  <a16:creationId xmlns:a16="http://schemas.microsoft.com/office/drawing/2014/main" id="{6F954E1B-C364-3A45-CC8D-34402BE223A1}"/>
                </a:ext>
              </a:extLst>
            </p:cNvPr>
            <p:cNvCxnSpPr>
              <a:cxnSpLocks/>
              <a:stCxn id="12" idx="3"/>
              <a:endCxn id="14"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Grafik 18" descr="Kapat düz dolguyla">
            <a:extLst>
              <a:ext uri="{FF2B5EF4-FFF2-40B4-BE49-F238E27FC236}">
                <a16:creationId xmlns:a16="http://schemas.microsoft.com/office/drawing/2014/main" id="{0D07C302-D9D4-1DF9-1C91-9C503A794B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34130" y="2402714"/>
            <a:ext cx="557585" cy="557585"/>
          </a:xfrm>
          <a:prstGeom prst="rect">
            <a:avLst/>
          </a:prstGeom>
        </p:spPr>
      </p:pic>
      <p:sp>
        <p:nvSpPr>
          <p:cNvPr id="17" name="Metin kutusu 16">
            <a:extLst>
              <a:ext uri="{FF2B5EF4-FFF2-40B4-BE49-F238E27FC236}">
                <a16:creationId xmlns:a16="http://schemas.microsoft.com/office/drawing/2014/main" id="{9808A2F6-FD11-16E3-B338-4C32F8B10596}"/>
              </a:ext>
            </a:extLst>
          </p:cNvPr>
          <p:cNvSpPr txBox="1"/>
          <p:nvPr/>
        </p:nvSpPr>
        <p:spPr>
          <a:xfrm>
            <a:off x="2662142" y="2931203"/>
            <a:ext cx="994322" cy="461665"/>
          </a:xfrm>
          <a:prstGeom prst="rect">
            <a:avLst/>
          </a:prstGeom>
          <a:noFill/>
        </p:spPr>
        <p:txBody>
          <a:bodyPr wrap="square" rtlCol="0">
            <a:spAutoFit/>
          </a:bodyPr>
          <a:lstStyle/>
          <a:p>
            <a:pPr algn="ctr"/>
            <a:r>
              <a:rPr lang="en-US" sz="2400" b="1">
                <a:solidFill>
                  <a:srgbClr val="FF0000"/>
                </a:solidFill>
                <a:latin typeface="+mj-lt"/>
                <a:ea typeface="Cambria" panose="02040503050406030204" pitchFamily="18" charset="0"/>
              </a:rPr>
              <a:t>&lt;3ns</a:t>
            </a:r>
            <a:endParaRPr lang="en-US" sz="2400" b="1">
              <a:solidFill>
                <a:srgbClr val="FF0000"/>
              </a:solidFill>
              <a:latin typeface="+mj-lt"/>
            </a:endParaRPr>
          </a:p>
        </p:txBody>
      </p:sp>
      <p:sp>
        <p:nvSpPr>
          <p:cNvPr id="18" name="Metin kutusu 16">
            <a:extLst>
              <a:ext uri="{FF2B5EF4-FFF2-40B4-BE49-F238E27FC236}">
                <a16:creationId xmlns:a16="http://schemas.microsoft.com/office/drawing/2014/main" id="{9CE60504-6E47-365C-E920-4973210CFCAC}"/>
              </a:ext>
            </a:extLst>
          </p:cNvPr>
          <p:cNvSpPr txBox="1"/>
          <p:nvPr/>
        </p:nvSpPr>
        <p:spPr>
          <a:xfrm>
            <a:off x="5239885" y="2939227"/>
            <a:ext cx="994322" cy="461665"/>
          </a:xfrm>
          <a:prstGeom prst="rect">
            <a:avLst/>
          </a:prstGeom>
          <a:noFill/>
        </p:spPr>
        <p:txBody>
          <a:bodyPr wrap="square" rtlCol="0">
            <a:spAutoFit/>
          </a:bodyPr>
          <a:lstStyle/>
          <a:p>
            <a:pPr algn="ctr"/>
            <a:r>
              <a:rPr lang="en-US" sz="2400" b="1">
                <a:solidFill>
                  <a:srgbClr val="FF0000"/>
                </a:solidFill>
                <a:latin typeface="+mj-lt"/>
                <a:ea typeface="Cambria" panose="02040503050406030204" pitchFamily="18" charset="0"/>
              </a:rPr>
              <a:t>&lt;3ns</a:t>
            </a:r>
            <a:endParaRPr lang="en-US" sz="2400" b="1">
              <a:solidFill>
                <a:srgbClr val="FF0000"/>
              </a:solidFill>
              <a:latin typeface="+mj-lt"/>
            </a:endParaRPr>
          </a:p>
        </p:txBody>
      </p:sp>
      <p:sp>
        <p:nvSpPr>
          <p:cNvPr id="19" name="Metin kutusu 16">
            <a:extLst>
              <a:ext uri="{FF2B5EF4-FFF2-40B4-BE49-F238E27FC236}">
                <a16:creationId xmlns:a16="http://schemas.microsoft.com/office/drawing/2014/main" id="{6053A75F-CD52-A3AB-FAAA-DB1391799E92}"/>
              </a:ext>
            </a:extLst>
          </p:cNvPr>
          <p:cNvSpPr txBox="1"/>
          <p:nvPr/>
        </p:nvSpPr>
        <p:spPr>
          <a:xfrm>
            <a:off x="5328602"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14ns</a:t>
            </a:r>
            <a:endParaRPr lang="en-US" sz="2400" b="1">
              <a:latin typeface="+mj-lt"/>
            </a:endParaRPr>
          </a:p>
        </p:txBody>
      </p:sp>
      <p:pic>
        <p:nvPicPr>
          <p:cNvPr id="20" name="Grafik 18" descr="Kapat düz dolguyla">
            <a:extLst>
              <a:ext uri="{FF2B5EF4-FFF2-40B4-BE49-F238E27FC236}">
                <a16:creationId xmlns:a16="http://schemas.microsoft.com/office/drawing/2014/main" id="{BD271E7B-83BE-4C95-8A25-685C0402D2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46970" y="2399105"/>
            <a:ext cx="557585" cy="557585"/>
          </a:xfrm>
          <a:prstGeom prst="rect">
            <a:avLst/>
          </a:prstGeom>
        </p:spPr>
      </p:pic>
      <p:grpSp>
        <p:nvGrpSpPr>
          <p:cNvPr id="21" name="Grup 42">
            <a:extLst>
              <a:ext uri="{FF2B5EF4-FFF2-40B4-BE49-F238E27FC236}">
                <a16:creationId xmlns:a16="http://schemas.microsoft.com/office/drawing/2014/main" id="{C0023A40-BC33-A15D-F53D-CE9253F9B065}"/>
              </a:ext>
            </a:extLst>
          </p:cNvPr>
          <p:cNvGrpSpPr/>
          <p:nvPr/>
        </p:nvGrpSpPr>
        <p:grpSpPr>
          <a:xfrm>
            <a:off x="2927580" y="3561549"/>
            <a:ext cx="3477297" cy="3157676"/>
            <a:chOff x="2266463" y="2926940"/>
            <a:chExt cx="4301977" cy="3815173"/>
          </a:xfrm>
        </p:grpSpPr>
        <p:sp>
          <p:nvSpPr>
            <p:cNvPr id="22" name="Rectangle 13">
              <a:extLst>
                <a:ext uri="{FF2B5EF4-FFF2-40B4-BE49-F238E27FC236}">
                  <a16:creationId xmlns:a16="http://schemas.microsoft.com/office/drawing/2014/main" id="{866ECE8A-90C9-ECDD-CBD6-5A732FD7814D}"/>
                </a:ext>
              </a:extLst>
            </p:cNvPr>
            <p:cNvSpPr/>
            <p:nvPr/>
          </p:nvSpPr>
          <p:spPr>
            <a:xfrm>
              <a:off x="2662834" y="33611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Rectangle 13">
              <a:extLst>
                <a:ext uri="{FF2B5EF4-FFF2-40B4-BE49-F238E27FC236}">
                  <a16:creationId xmlns:a16="http://schemas.microsoft.com/office/drawing/2014/main" id="{962C2205-6A73-937F-60B0-443298D2CA95}"/>
                </a:ext>
              </a:extLst>
            </p:cNvPr>
            <p:cNvSpPr/>
            <p:nvPr/>
          </p:nvSpPr>
          <p:spPr>
            <a:xfrm>
              <a:off x="2510434" y="32087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24" name="Group 30">
              <a:extLst>
                <a:ext uri="{FF2B5EF4-FFF2-40B4-BE49-F238E27FC236}">
                  <a16:creationId xmlns:a16="http://schemas.microsoft.com/office/drawing/2014/main" id="{20963DC7-CCF2-CF5D-2F3F-8D49646EEB91}"/>
                </a:ext>
              </a:extLst>
            </p:cNvPr>
            <p:cNvGrpSpPr/>
            <p:nvPr/>
          </p:nvGrpSpPr>
          <p:grpSpPr>
            <a:xfrm>
              <a:off x="2358034" y="2982868"/>
              <a:ext cx="3814165" cy="2808645"/>
              <a:chOff x="1899136" y="3450660"/>
              <a:chExt cx="3770142" cy="1492613"/>
            </a:xfrm>
          </p:grpSpPr>
          <p:sp>
            <p:nvSpPr>
              <p:cNvPr id="32" name="Rectangle 13">
                <a:extLst>
                  <a:ext uri="{FF2B5EF4-FFF2-40B4-BE49-F238E27FC236}">
                    <a16:creationId xmlns:a16="http://schemas.microsoft.com/office/drawing/2014/main" id="{B5A450F1-C6D4-FE58-7568-85C4D56F89DF}"/>
                  </a:ext>
                </a:extLst>
              </p:cNvPr>
              <p:cNvSpPr/>
              <p:nvPr/>
            </p:nvSpPr>
            <p:spPr>
              <a:xfrm>
                <a:off x="1899136" y="3495795"/>
                <a:ext cx="3770142" cy="1447478"/>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TextBox 15">
                <a:extLst>
                  <a:ext uri="{FF2B5EF4-FFF2-40B4-BE49-F238E27FC236}">
                    <a16:creationId xmlns:a16="http://schemas.microsoft.com/office/drawing/2014/main" id="{886D6107-D0AE-B8BD-66A6-CFD22BDC11A9}"/>
                  </a:ext>
                </a:extLst>
              </p:cNvPr>
              <p:cNvSpPr txBox="1"/>
              <p:nvPr/>
            </p:nvSpPr>
            <p:spPr>
              <a:xfrm>
                <a:off x="1899136" y="3450660"/>
                <a:ext cx="1517082" cy="461665"/>
              </a:xfrm>
              <a:prstGeom prst="rect">
                <a:avLst/>
              </a:prstGeom>
              <a:noFill/>
            </p:spPr>
            <p:txBody>
              <a:bodyPr wrap="none" rtlCol="0">
                <a:spAutoFit/>
              </a:bodyPr>
              <a:lstStyle/>
              <a:p>
                <a:r>
                  <a:rPr lang="en-US" sz="2400">
                    <a:latin typeface="+mj-lt"/>
                  </a:rPr>
                  <a:t>Subarray X</a:t>
                </a:r>
              </a:p>
            </p:txBody>
          </p:sp>
        </p:grpSp>
        <p:sp>
          <p:nvSpPr>
            <p:cNvPr id="25" name="Rectangle 7">
              <a:extLst>
                <a:ext uri="{FF2B5EF4-FFF2-40B4-BE49-F238E27FC236}">
                  <a16:creationId xmlns:a16="http://schemas.microsoft.com/office/drawing/2014/main" id="{B3B87791-A9D6-80AB-ACAF-75CBC6E3773C}"/>
                </a:ext>
              </a:extLst>
            </p:cNvPr>
            <p:cNvSpPr/>
            <p:nvPr/>
          </p:nvSpPr>
          <p:spPr>
            <a:xfrm>
              <a:off x="2619210" y="3445705"/>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rPr>
                <a:t>Row A</a:t>
              </a:r>
            </a:p>
          </p:txBody>
        </p:sp>
        <p:sp>
          <p:nvSpPr>
            <p:cNvPr id="26" name="Rectangle 11">
              <a:extLst>
                <a:ext uri="{FF2B5EF4-FFF2-40B4-BE49-F238E27FC236}">
                  <a16:creationId xmlns:a16="http://schemas.microsoft.com/office/drawing/2014/main" id="{5AD2FCD3-F0F3-BF62-19E8-44AF36E8B460}"/>
                </a:ext>
              </a:extLst>
            </p:cNvPr>
            <p:cNvSpPr/>
            <p:nvPr/>
          </p:nvSpPr>
          <p:spPr>
            <a:xfrm>
              <a:off x="2622942" y="5285363"/>
              <a:ext cx="3382133"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rPr>
                <a:t>Row B</a:t>
              </a:r>
            </a:p>
          </p:txBody>
        </p:sp>
        <p:sp>
          <p:nvSpPr>
            <p:cNvPr id="27" name="Rectangle 17">
              <a:extLst>
                <a:ext uri="{FF2B5EF4-FFF2-40B4-BE49-F238E27FC236}">
                  <a16:creationId xmlns:a16="http://schemas.microsoft.com/office/drawing/2014/main" id="{F23EAEB9-7BE9-2F4A-0E8D-FD0AEE3A8E92}"/>
                </a:ext>
              </a:extLst>
            </p:cNvPr>
            <p:cNvSpPr/>
            <p:nvPr/>
          </p:nvSpPr>
          <p:spPr>
            <a:xfrm>
              <a:off x="2266463" y="2926940"/>
              <a:ext cx="4301977" cy="33399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TextBox 25">
              <a:extLst>
                <a:ext uri="{FF2B5EF4-FFF2-40B4-BE49-F238E27FC236}">
                  <a16:creationId xmlns:a16="http://schemas.microsoft.com/office/drawing/2014/main" id="{445BB8BA-7508-B31C-74E5-90C23C4D7448}"/>
                </a:ext>
              </a:extLst>
            </p:cNvPr>
            <p:cNvSpPr txBox="1"/>
            <p:nvPr/>
          </p:nvSpPr>
          <p:spPr>
            <a:xfrm>
              <a:off x="3358098" y="6218893"/>
              <a:ext cx="1908087" cy="523220"/>
            </a:xfrm>
            <a:prstGeom prst="rect">
              <a:avLst/>
            </a:prstGeom>
            <a:noFill/>
          </p:spPr>
          <p:txBody>
            <a:bodyPr wrap="none" rtlCol="0">
              <a:spAutoFit/>
            </a:bodyPr>
            <a:lstStyle/>
            <a:p>
              <a:pPr algn="ctr"/>
              <a:r>
                <a:rPr lang="en-US" sz="2800">
                  <a:latin typeface="+mj-lt"/>
                </a:rPr>
                <a:t>DRAM Bank</a:t>
              </a:r>
            </a:p>
          </p:txBody>
        </p:sp>
        <p:sp>
          <p:nvSpPr>
            <p:cNvPr id="29" name="Rectangle 7">
              <a:extLst>
                <a:ext uri="{FF2B5EF4-FFF2-40B4-BE49-F238E27FC236}">
                  <a16:creationId xmlns:a16="http://schemas.microsoft.com/office/drawing/2014/main" id="{81DA67D5-F11F-558D-EACF-918F5825223A}"/>
                </a:ext>
              </a:extLst>
            </p:cNvPr>
            <p:cNvSpPr/>
            <p:nvPr/>
          </p:nvSpPr>
          <p:spPr>
            <a:xfrm>
              <a:off x="2619210" y="3925829"/>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j-lt"/>
              </a:endParaRPr>
            </a:p>
          </p:txBody>
        </p:sp>
        <p:sp>
          <p:nvSpPr>
            <p:cNvPr id="30" name="Rectangle 7">
              <a:extLst>
                <a:ext uri="{FF2B5EF4-FFF2-40B4-BE49-F238E27FC236}">
                  <a16:creationId xmlns:a16="http://schemas.microsoft.com/office/drawing/2014/main" id="{0C7AFE01-F582-F4F4-1E7E-530CFEB2E036}"/>
                </a:ext>
              </a:extLst>
            </p:cNvPr>
            <p:cNvSpPr/>
            <p:nvPr/>
          </p:nvSpPr>
          <p:spPr>
            <a:xfrm>
              <a:off x="2627769" y="4810367"/>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j-lt"/>
              </a:endParaRPr>
            </a:p>
          </p:txBody>
        </p:sp>
        <p:sp>
          <p:nvSpPr>
            <p:cNvPr id="31" name="Rectangle 7">
              <a:extLst>
                <a:ext uri="{FF2B5EF4-FFF2-40B4-BE49-F238E27FC236}">
                  <a16:creationId xmlns:a16="http://schemas.microsoft.com/office/drawing/2014/main" id="{44B8E798-092A-C421-BFC6-6A50FB63AD11}"/>
                </a:ext>
              </a:extLst>
            </p:cNvPr>
            <p:cNvSpPr/>
            <p:nvPr/>
          </p:nvSpPr>
          <p:spPr>
            <a:xfrm rot="5400000">
              <a:off x="4263081" y="4375489"/>
              <a:ext cx="347034" cy="40796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solidFill>
                    <a:schemeClr val="tx1"/>
                  </a:solidFill>
                  <a:latin typeface="+mj-lt"/>
                </a:rPr>
                <a:t>…</a:t>
              </a:r>
            </a:p>
          </p:txBody>
        </p:sp>
      </p:grpSp>
      <p:grpSp>
        <p:nvGrpSpPr>
          <p:cNvPr id="34" name="Group 26">
            <a:extLst>
              <a:ext uri="{FF2B5EF4-FFF2-40B4-BE49-F238E27FC236}">
                <a16:creationId xmlns:a16="http://schemas.microsoft.com/office/drawing/2014/main" id="{08A3ABDF-5CA2-81B8-BD58-67B461BA1ADE}"/>
              </a:ext>
            </a:extLst>
          </p:cNvPr>
          <p:cNvGrpSpPr/>
          <p:nvPr/>
        </p:nvGrpSpPr>
        <p:grpSpPr>
          <a:xfrm>
            <a:off x="1424679" y="3926627"/>
            <a:ext cx="1749378" cy="461665"/>
            <a:chOff x="867210" y="3646598"/>
            <a:chExt cx="1749378" cy="461665"/>
          </a:xfrm>
        </p:grpSpPr>
        <p:cxnSp>
          <p:nvCxnSpPr>
            <p:cNvPr id="35" name="Straight Arrow Connector 10">
              <a:extLst>
                <a:ext uri="{FF2B5EF4-FFF2-40B4-BE49-F238E27FC236}">
                  <a16:creationId xmlns:a16="http://schemas.microsoft.com/office/drawing/2014/main" id="{0A1BE1AF-6976-1E38-D829-8A94725BEF39}"/>
                </a:ext>
              </a:extLst>
            </p:cNvPr>
            <p:cNvCxnSpPr>
              <a:cxnSpLocks/>
            </p:cNvCxnSpPr>
            <p:nvPr/>
          </p:nvCxnSpPr>
          <p:spPr>
            <a:xfrm>
              <a:off x="1629651" y="388288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23">
              <a:extLst>
                <a:ext uri="{FF2B5EF4-FFF2-40B4-BE49-F238E27FC236}">
                  <a16:creationId xmlns:a16="http://schemas.microsoft.com/office/drawing/2014/main" id="{39D070D3-6001-2BB5-8370-914AFC709F81}"/>
                </a:ext>
              </a:extLst>
            </p:cNvPr>
            <p:cNvSpPr txBox="1"/>
            <p:nvPr/>
          </p:nvSpPr>
          <p:spPr>
            <a:xfrm>
              <a:off x="867210" y="3646598"/>
              <a:ext cx="727956" cy="461665"/>
            </a:xfrm>
            <a:prstGeom prst="rect">
              <a:avLst/>
            </a:prstGeom>
            <a:noFill/>
          </p:spPr>
          <p:txBody>
            <a:bodyPr wrap="none" rtlCol="0">
              <a:spAutoFit/>
            </a:bodyPr>
            <a:lstStyle/>
            <a:p>
              <a:r>
                <a:rPr lang="en-US" sz="2400">
                  <a:solidFill>
                    <a:srgbClr val="C00000"/>
                  </a:solidFill>
                  <a:latin typeface="+mj-lt"/>
                </a:rPr>
                <a:t>ACT</a:t>
              </a:r>
            </a:p>
          </p:txBody>
        </p:sp>
      </p:grpSp>
      <p:grpSp>
        <p:nvGrpSpPr>
          <p:cNvPr id="37" name="Group 26">
            <a:extLst>
              <a:ext uri="{FF2B5EF4-FFF2-40B4-BE49-F238E27FC236}">
                <a16:creationId xmlns:a16="http://schemas.microsoft.com/office/drawing/2014/main" id="{0648F460-7F8B-C70C-982B-334250D8B94F}"/>
              </a:ext>
            </a:extLst>
          </p:cNvPr>
          <p:cNvGrpSpPr/>
          <p:nvPr/>
        </p:nvGrpSpPr>
        <p:grpSpPr>
          <a:xfrm>
            <a:off x="1418924" y="5451523"/>
            <a:ext cx="1749378" cy="461665"/>
            <a:chOff x="867210" y="3906478"/>
            <a:chExt cx="1749378" cy="461665"/>
          </a:xfrm>
        </p:grpSpPr>
        <p:cxnSp>
          <p:nvCxnSpPr>
            <p:cNvPr id="38" name="Straight Arrow Connector 10">
              <a:extLst>
                <a:ext uri="{FF2B5EF4-FFF2-40B4-BE49-F238E27FC236}">
                  <a16:creationId xmlns:a16="http://schemas.microsoft.com/office/drawing/2014/main" id="{8CCAE1F4-B1FD-31FD-2FB0-95B540353891}"/>
                </a:ext>
              </a:extLst>
            </p:cNvPr>
            <p:cNvCxnSpPr>
              <a:cxnSpLocks/>
            </p:cNvCxnSpPr>
            <p:nvPr/>
          </p:nvCxnSpPr>
          <p:spPr>
            <a:xfrm>
              <a:off x="1629651" y="414276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23">
              <a:extLst>
                <a:ext uri="{FF2B5EF4-FFF2-40B4-BE49-F238E27FC236}">
                  <a16:creationId xmlns:a16="http://schemas.microsoft.com/office/drawing/2014/main" id="{B8CA8DF7-986A-E32B-9026-771BD15AA878}"/>
                </a:ext>
              </a:extLst>
            </p:cNvPr>
            <p:cNvSpPr txBox="1"/>
            <p:nvPr/>
          </p:nvSpPr>
          <p:spPr>
            <a:xfrm>
              <a:off x="867210" y="3906478"/>
              <a:ext cx="727956" cy="461665"/>
            </a:xfrm>
            <a:prstGeom prst="rect">
              <a:avLst/>
            </a:prstGeom>
            <a:noFill/>
          </p:spPr>
          <p:txBody>
            <a:bodyPr wrap="none" rtlCol="0">
              <a:spAutoFit/>
            </a:bodyPr>
            <a:lstStyle/>
            <a:p>
              <a:r>
                <a:rPr lang="en-US" sz="2400">
                  <a:solidFill>
                    <a:srgbClr val="C00000"/>
                  </a:solidFill>
                  <a:latin typeface="+mj-lt"/>
                </a:rPr>
                <a:t>ACT</a:t>
              </a:r>
            </a:p>
          </p:txBody>
        </p:sp>
      </p:grpSp>
    </p:spTree>
    <p:extLst>
      <p:ext uri="{BB962C8B-B14F-4D97-AF65-F5344CB8AC3E}">
        <p14:creationId xmlns:p14="http://schemas.microsoft.com/office/powerpoint/2010/main" val="392790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6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childTnLst>
                                </p:cTn>
                              </p:par>
                            </p:childTnLst>
                          </p:cTn>
                        </p:par>
                        <p:par>
                          <p:cTn id="27" fill="hold">
                            <p:stCondLst>
                              <p:cond delay="1000"/>
                            </p:stCondLst>
                            <p:childTnLst>
                              <p:par>
                                <p:cTn id="28" presetID="10" presetClass="exit" presetSubtype="0" fill="hold" nodeType="afterEffect">
                                  <p:stCondLst>
                                    <p:cond delay="0"/>
                                  </p:stCondLst>
                                  <p:childTnLst>
                                    <p:animEffect transition="out" filter="fade">
                                      <p:cBhvr>
                                        <p:cTn id="29" dur="250"/>
                                        <p:tgtEl>
                                          <p:spTgt spid="34"/>
                                        </p:tgtEl>
                                      </p:cBhvr>
                                    </p:animEffect>
                                    <p:set>
                                      <p:cBhvr>
                                        <p:cTn id="30" dur="1" fill="hold">
                                          <p:stCondLst>
                                            <p:cond delay="249"/>
                                          </p:stCondLst>
                                        </p:cTn>
                                        <p:tgtEl>
                                          <p:spTgt spid="34"/>
                                        </p:tgtEl>
                                        <p:attrNameLst>
                                          <p:attrName>style.visibility</p:attrName>
                                        </p:attrNameLst>
                                      </p:cBhvr>
                                      <p:to>
                                        <p:strVal val="hidden"/>
                                      </p:to>
                                    </p:set>
                                  </p:childTnLst>
                                </p:cTn>
                              </p:par>
                            </p:childTnLst>
                          </p:cTn>
                        </p:par>
                        <p:par>
                          <p:cTn id="31" fill="hold">
                            <p:stCondLst>
                              <p:cond delay="1250"/>
                            </p:stCondLst>
                            <p:childTnLst>
                              <p:par>
                                <p:cTn id="32" presetID="10" presetClass="entr" presetSubtype="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 presetClass="exit" presetSubtype="0" fill="hold" nodeType="withEffect">
                                  <p:stCondLst>
                                    <p:cond delay="0"/>
                                  </p:stCondLst>
                                  <p:childTnLst>
                                    <p:set>
                                      <p:cBhvr>
                                        <p:cTn id="41" dur="1" fill="hold">
                                          <p:stCondLst>
                                            <p:cond delay="0"/>
                                          </p:stCondLst>
                                        </p:cTn>
                                        <p:tgtEl>
                                          <p:spTgt spid="37"/>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17</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0" y="2634989"/>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2"/>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3923450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7B5A9-66D2-5D5B-8BDD-85A24D1DD474}"/>
              </a:ext>
            </a:extLst>
          </p:cNvPr>
          <p:cNvSpPr>
            <a:spLocks noGrp="1"/>
          </p:cNvSpPr>
          <p:nvPr>
            <p:ph type="title"/>
          </p:nvPr>
        </p:nvSpPr>
        <p:spPr/>
        <p:txBody>
          <a:bodyPr/>
          <a:lstStyle/>
          <a:p>
            <a:r>
              <a:rPr lang="en-US" altLang="ja-JP"/>
              <a:t>Problem</a:t>
            </a:r>
            <a:endParaRPr lang="en-JP"/>
          </a:p>
        </p:txBody>
      </p:sp>
      <p:sp>
        <p:nvSpPr>
          <p:cNvPr id="4" name="Footer Placeholder 3">
            <a:extLst>
              <a:ext uri="{FF2B5EF4-FFF2-40B4-BE49-F238E27FC236}">
                <a16:creationId xmlns:a16="http://schemas.microsoft.com/office/drawing/2014/main" id="{E69FB0CE-10B2-810E-FEA8-C90622CA931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21A54789-0840-938E-CEC5-897156CED208}"/>
              </a:ext>
            </a:extLst>
          </p:cNvPr>
          <p:cNvSpPr>
            <a:spLocks noGrp="1"/>
          </p:cNvSpPr>
          <p:nvPr>
            <p:ph type="sldNum" sz="quarter" idx="12"/>
          </p:nvPr>
        </p:nvSpPr>
        <p:spPr/>
        <p:txBody>
          <a:bodyPr/>
          <a:lstStyle/>
          <a:p>
            <a:fld id="{CBE5B309-C2CE-4D90-B104-F7E98438FC65}" type="slidenum">
              <a:rPr lang="tr-TR" smtClean="0"/>
              <a:pPr/>
              <a:t>18</a:t>
            </a:fld>
            <a:endParaRPr lang="tr-TR"/>
          </a:p>
        </p:txBody>
      </p:sp>
      <p:sp>
        <p:nvSpPr>
          <p:cNvPr id="8" name="Rounded Rectangle 7">
            <a:extLst>
              <a:ext uri="{FF2B5EF4-FFF2-40B4-BE49-F238E27FC236}">
                <a16:creationId xmlns:a16="http://schemas.microsoft.com/office/drawing/2014/main" id="{355B98E1-C425-EF4D-CBF5-9DAB98A59A42}"/>
              </a:ext>
            </a:extLst>
          </p:cNvPr>
          <p:cNvSpPr/>
          <p:nvPr/>
        </p:nvSpPr>
        <p:spPr>
          <a:xfrm>
            <a:off x="81144" y="1125754"/>
            <a:ext cx="8981705" cy="1415669"/>
          </a:xfrm>
          <a:prstGeom prst="roundRect">
            <a:avLst/>
          </a:prstGeom>
          <a:solidFill>
            <a:srgbClr val="C4D7FC"/>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rgbClr val="306CE3"/>
                </a:solidFill>
                <a:latin typeface="+mj-lt"/>
              </a:rPr>
              <a:t>A Key Expectation of PuD:</a:t>
            </a:r>
          </a:p>
          <a:p>
            <a:pPr algn="ctr"/>
            <a:r>
              <a:rPr lang="en-JP" sz="3200" dirty="0">
                <a:solidFill>
                  <a:schemeClr val="tx1"/>
                </a:solidFill>
                <a:latin typeface="+mj-lt"/>
              </a:rPr>
              <a:t>Each column’s SiMRA result </a:t>
            </a:r>
          </a:p>
          <a:p>
            <a:pPr algn="ctr"/>
            <a:r>
              <a:rPr lang="en-JP" sz="3200" dirty="0">
                <a:solidFill>
                  <a:schemeClr val="tx1"/>
                </a:solidFill>
                <a:latin typeface="+mj-lt"/>
              </a:rPr>
              <a:t>depends</a:t>
            </a:r>
            <a:r>
              <a:rPr lang="en-JP" sz="3200" b="1" dirty="0">
                <a:solidFill>
                  <a:schemeClr val="tx1"/>
                </a:solidFill>
                <a:latin typeface="+mj-lt"/>
              </a:rPr>
              <a:t> </a:t>
            </a:r>
            <a:r>
              <a:rPr lang="en-JP" sz="3200" b="1" i="1" dirty="0">
                <a:solidFill>
                  <a:srgbClr val="306CE3"/>
                </a:solidFill>
                <a:latin typeface="+mj-lt"/>
              </a:rPr>
              <a:t>solely</a:t>
            </a:r>
            <a:r>
              <a:rPr lang="en-JP" sz="3200" b="1" dirty="0">
                <a:solidFill>
                  <a:srgbClr val="306CE3"/>
                </a:solidFill>
                <a:latin typeface="+mj-lt"/>
              </a:rPr>
              <a:t> on its own operand data</a:t>
            </a:r>
          </a:p>
        </p:txBody>
      </p:sp>
      <p:sp>
        <p:nvSpPr>
          <p:cNvPr id="9" name="Rounded Rectangle 8">
            <a:extLst>
              <a:ext uri="{FF2B5EF4-FFF2-40B4-BE49-F238E27FC236}">
                <a16:creationId xmlns:a16="http://schemas.microsoft.com/office/drawing/2014/main" id="{5A2988A3-1392-54B2-C35A-F9985C89D181}"/>
              </a:ext>
            </a:extLst>
          </p:cNvPr>
          <p:cNvSpPr/>
          <p:nvPr/>
        </p:nvSpPr>
        <p:spPr>
          <a:xfrm>
            <a:off x="81144" y="2878300"/>
            <a:ext cx="8981705" cy="1651000"/>
          </a:xfrm>
          <a:prstGeom prst="roundRect">
            <a:avLst/>
          </a:prstGeom>
          <a:solidFill>
            <a:srgbClr val="F9D3E5"/>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a:solidFill>
                  <a:srgbClr val="E1257C"/>
                </a:solidFill>
                <a:latin typeface="+mj-lt"/>
              </a:rPr>
              <a:t>Our Hypothesis:</a:t>
            </a:r>
          </a:p>
          <a:p>
            <a:pPr algn="ctr"/>
            <a:r>
              <a:rPr lang="en-JP" sz="3200">
                <a:solidFill>
                  <a:schemeClr val="tx1"/>
                </a:solidFill>
                <a:latin typeface="+mj-lt"/>
              </a:rPr>
              <a:t>This key expectation of PuD might be </a:t>
            </a:r>
            <a:r>
              <a:rPr lang="en-JP" sz="3200" b="1">
                <a:solidFill>
                  <a:srgbClr val="E1257C"/>
                </a:solidFill>
                <a:latin typeface="+mj-lt"/>
              </a:rPr>
              <a:t>challenged </a:t>
            </a:r>
            <a:br>
              <a:rPr lang="en-JP" sz="3200" b="1">
                <a:solidFill>
                  <a:srgbClr val="E1257C"/>
                </a:solidFill>
                <a:latin typeface="+mj-lt"/>
              </a:rPr>
            </a:br>
            <a:r>
              <a:rPr lang="en-JP" sz="3200" b="1">
                <a:solidFill>
                  <a:srgbClr val="E1257C"/>
                </a:solidFill>
                <a:latin typeface="+mj-lt"/>
              </a:rPr>
              <a:t>by ongoing DRAM density scaling</a:t>
            </a:r>
            <a:endParaRPr lang="en-JP" sz="3200" b="1">
              <a:solidFill>
                <a:schemeClr val="tx1"/>
              </a:solidFill>
              <a:latin typeface="+mj-lt"/>
            </a:endParaRPr>
          </a:p>
        </p:txBody>
      </p:sp>
      <p:sp>
        <p:nvSpPr>
          <p:cNvPr id="3" name="TextBox 2">
            <a:extLst>
              <a:ext uri="{FF2B5EF4-FFF2-40B4-BE49-F238E27FC236}">
                <a16:creationId xmlns:a16="http://schemas.microsoft.com/office/drawing/2014/main" id="{130A28BB-AF79-5C72-CFC4-C2A13B1E5FFD}"/>
              </a:ext>
            </a:extLst>
          </p:cNvPr>
          <p:cNvSpPr txBox="1"/>
          <p:nvPr/>
        </p:nvSpPr>
        <p:spPr>
          <a:xfrm>
            <a:off x="2387713" y="4737063"/>
            <a:ext cx="4368567" cy="954107"/>
          </a:xfrm>
          <a:prstGeom prst="rect">
            <a:avLst/>
          </a:prstGeom>
          <a:noFill/>
        </p:spPr>
        <p:txBody>
          <a:bodyPr wrap="none" rtlCol="0">
            <a:spAutoFit/>
          </a:bodyPr>
          <a:lstStyle/>
          <a:p>
            <a:pPr algn="ctr"/>
            <a:r>
              <a:rPr lang="en-US" sz="2800" b="1" i="1">
                <a:solidFill>
                  <a:srgbClr val="6D40DC"/>
                </a:solidFill>
              </a:rPr>
              <a:t>Does this key expectation</a:t>
            </a:r>
          </a:p>
          <a:p>
            <a:pPr algn="ctr"/>
            <a:r>
              <a:rPr lang="en-US" sz="2800" b="1" i="1">
                <a:solidFill>
                  <a:srgbClr val="6D40DC"/>
                </a:solidFill>
              </a:rPr>
              <a:t>hold on real DRAM chips?</a:t>
            </a:r>
            <a:endParaRPr lang="en-JP" sz="2800" b="1" i="1">
              <a:solidFill>
                <a:srgbClr val="6D40DC"/>
              </a:solidFill>
            </a:endParaRPr>
          </a:p>
        </p:txBody>
      </p:sp>
      <p:sp>
        <p:nvSpPr>
          <p:cNvPr id="6" name="TextBox 5">
            <a:extLst>
              <a:ext uri="{FF2B5EF4-FFF2-40B4-BE49-F238E27FC236}">
                <a16:creationId xmlns:a16="http://schemas.microsoft.com/office/drawing/2014/main" id="{E11A831D-9F01-ABA7-0C8D-5EA356E75EBB}"/>
              </a:ext>
            </a:extLst>
          </p:cNvPr>
          <p:cNvSpPr txBox="1"/>
          <p:nvPr/>
        </p:nvSpPr>
        <p:spPr>
          <a:xfrm>
            <a:off x="5952707" y="5691170"/>
            <a:ext cx="3110147" cy="523220"/>
          </a:xfrm>
          <a:prstGeom prst="rect">
            <a:avLst/>
          </a:prstGeom>
          <a:noFill/>
        </p:spPr>
        <p:txBody>
          <a:bodyPr wrap="none" rtlCol="0">
            <a:spAutoFit/>
          </a:bodyPr>
          <a:lstStyle/>
          <a:p>
            <a:pPr algn="ctr"/>
            <a:r>
              <a:rPr lang="en-JP" sz="2800" b="1" i="1"/>
              <a:t>Unfortunately, no.</a:t>
            </a:r>
          </a:p>
        </p:txBody>
      </p:sp>
    </p:spTree>
    <p:extLst>
      <p:ext uri="{BB962C8B-B14F-4D97-AF65-F5344CB8AC3E}">
        <p14:creationId xmlns:p14="http://schemas.microsoft.com/office/powerpoint/2010/main" val="380823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59A784AD-3164-49C5-7649-AA442A209714}"/>
              </a:ext>
            </a:extLst>
          </p:cNvPr>
          <p:cNvSpPr/>
          <p:nvPr/>
        </p:nvSpPr>
        <p:spPr>
          <a:xfrm>
            <a:off x="2115221" y="3385169"/>
            <a:ext cx="1000340" cy="2357708"/>
          </a:xfrm>
          <a:prstGeom prst="roundRect">
            <a:avLst>
              <a:gd name="adj" fmla="val 10267"/>
            </a:avLst>
          </a:prstGeom>
          <a:solidFill>
            <a:srgbClr val="FFE0D5"/>
          </a:solid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 name="Title 1">
            <a:extLst>
              <a:ext uri="{FF2B5EF4-FFF2-40B4-BE49-F238E27FC236}">
                <a16:creationId xmlns:a16="http://schemas.microsoft.com/office/drawing/2014/main" id="{996D2420-334F-6593-1E4E-CD89E2AFA362}"/>
              </a:ext>
            </a:extLst>
          </p:cNvPr>
          <p:cNvSpPr>
            <a:spLocks noGrp="1"/>
          </p:cNvSpPr>
          <p:nvPr>
            <p:ph type="title"/>
          </p:nvPr>
        </p:nvSpPr>
        <p:spPr>
          <a:xfrm>
            <a:off x="0" y="2"/>
            <a:ext cx="9143998" cy="931025"/>
          </a:xfrm>
        </p:spPr>
        <p:txBody>
          <a:bodyPr/>
          <a:lstStyle/>
          <a:p>
            <a:r>
              <a:rPr lang="en-JP"/>
              <a:t>What is PuDGhost?</a:t>
            </a:r>
          </a:p>
        </p:txBody>
      </p:sp>
      <p:sp>
        <p:nvSpPr>
          <p:cNvPr id="4" name="Footer Placeholder 3">
            <a:extLst>
              <a:ext uri="{FF2B5EF4-FFF2-40B4-BE49-F238E27FC236}">
                <a16:creationId xmlns:a16="http://schemas.microsoft.com/office/drawing/2014/main" id="{4EB952AC-8FE0-0736-D4F0-616B7C158CB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E78163FA-EDA3-2467-4E80-8DE0ADA14D7D}"/>
              </a:ext>
            </a:extLst>
          </p:cNvPr>
          <p:cNvSpPr>
            <a:spLocks noGrp="1"/>
          </p:cNvSpPr>
          <p:nvPr>
            <p:ph type="sldNum" sz="quarter" idx="12"/>
          </p:nvPr>
        </p:nvSpPr>
        <p:spPr/>
        <p:txBody>
          <a:bodyPr/>
          <a:lstStyle/>
          <a:p>
            <a:fld id="{CBE5B309-C2CE-4D90-B104-F7E98438FC65}" type="slidenum">
              <a:rPr lang="tr-TR" smtClean="0"/>
              <a:pPr/>
              <a:t>19</a:t>
            </a:fld>
            <a:endParaRPr lang="tr-TR"/>
          </a:p>
        </p:txBody>
      </p:sp>
      <p:pic>
        <p:nvPicPr>
          <p:cNvPr id="13314" name="Picture 2">
            <a:extLst>
              <a:ext uri="{FF2B5EF4-FFF2-40B4-BE49-F238E27FC236}">
                <a16:creationId xmlns:a16="http://schemas.microsoft.com/office/drawing/2014/main" id="{D3D6FA01-4B0B-F987-D92C-4DCFF0FAF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41" y="2261471"/>
            <a:ext cx="7042707" cy="4417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254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D3FBD4C3-8688-7A6F-36C9-6E21548D4A1A}"/>
              </a:ext>
            </a:extLst>
          </p:cNvPr>
          <p:cNvSpPr/>
          <p:nvPr/>
        </p:nvSpPr>
        <p:spPr>
          <a:xfrm rot="16200000">
            <a:off x="1749002" y="1953209"/>
            <a:ext cx="661412" cy="2129887"/>
          </a:xfrm>
          <a:prstGeom prst="roundRect">
            <a:avLst>
              <a:gd name="adj" fmla="val 10267"/>
            </a:avLst>
          </a:prstGeom>
          <a:solidFill>
            <a:schemeClr val="bg1">
              <a:lumMod val="95000"/>
            </a:schemeClr>
          </a:solidFill>
          <a:ln w="57150">
            <a:solidFill>
              <a:srgbClr val="6D40DD"/>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Rounded Rectangle 9">
            <a:extLst>
              <a:ext uri="{FF2B5EF4-FFF2-40B4-BE49-F238E27FC236}">
                <a16:creationId xmlns:a16="http://schemas.microsoft.com/office/drawing/2014/main" id="{59A784AD-3164-49C5-7649-AA442A209714}"/>
              </a:ext>
            </a:extLst>
          </p:cNvPr>
          <p:cNvSpPr/>
          <p:nvPr/>
        </p:nvSpPr>
        <p:spPr>
          <a:xfrm>
            <a:off x="2115221" y="3385169"/>
            <a:ext cx="1000340" cy="2357708"/>
          </a:xfrm>
          <a:prstGeom prst="roundRect">
            <a:avLst>
              <a:gd name="adj" fmla="val 10267"/>
            </a:avLst>
          </a:prstGeom>
          <a:solidFill>
            <a:srgbClr val="FFE0D5"/>
          </a:solid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 name="Title 1">
            <a:extLst>
              <a:ext uri="{FF2B5EF4-FFF2-40B4-BE49-F238E27FC236}">
                <a16:creationId xmlns:a16="http://schemas.microsoft.com/office/drawing/2014/main" id="{996D2420-334F-6593-1E4E-CD89E2AFA362}"/>
              </a:ext>
            </a:extLst>
          </p:cNvPr>
          <p:cNvSpPr>
            <a:spLocks noGrp="1"/>
          </p:cNvSpPr>
          <p:nvPr>
            <p:ph type="title"/>
          </p:nvPr>
        </p:nvSpPr>
        <p:spPr>
          <a:xfrm>
            <a:off x="0" y="2"/>
            <a:ext cx="9143998" cy="931025"/>
          </a:xfrm>
        </p:spPr>
        <p:txBody>
          <a:bodyPr/>
          <a:lstStyle/>
          <a:p>
            <a:r>
              <a:rPr lang="en-JP"/>
              <a:t>What is PuDGhost?</a:t>
            </a:r>
          </a:p>
        </p:txBody>
      </p:sp>
      <p:sp>
        <p:nvSpPr>
          <p:cNvPr id="4" name="Footer Placeholder 3">
            <a:extLst>
              <a:ext uri="{FF2B5EF4-FFF2-40B4-BE49-F238E27FC236}">
                <a16:creationId xmlns:a16="http://schemas.microsoft.com/office/drawing/2014/main" id="{4EB952AC-8FE0-0736-D4F0-616B7C158CB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E78163FA-EDA3-2467-4E80-8DE0ADA14D7D}"/>
              </a:ext>
            </a:extLst>
          </p:cNvPr>
          <p:cNvSpPr>
            <a:spLocks noGrp="1"/>
          </p:cNvSpPr>
          <p:nvPr>
            <p:ph type="sldNum" sz="quarter" idx="12"/>
          </p:nvPr>
        </p:nvSpPr>
        <p:spPr/>
        <p:txBody>
          <a:bodyPr/>
          <a:lstStyle/>
          <a:p>
            <a:fld id="{CBE5B309-C2CE-4D90-B104-F7E98438FC65}" type="slidenum">
              <a:rPr lang="tr-TR" smtClean="0"/>
              <a:pPr/>
              <a:t>20</a:t>
            </a:fld>
            <a:endParaRPr lang="tr-TR"/>
          </a:p>
        </p:txBody>
      </p:sp>
      <p:pic>
        <p:nvPicPr>
          <p:cNvPr id="13314" name="Picture 2">
            <a:extLst>
              <a:ext uri="{FF2B5EF4-FFF2-40B4-BE49-F238E27FC236}">
                <a16:creationId xmlns:a16="http://schemas.microsoft.com/office/drawing/2014/main" id="{D3D6FA01-4B0B-F987-D92C-4DCFF0FAF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41" y="2261471"/>
            <a:ext cx="7042707" cy="4417698"/>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099A51D4-7798-C4D3-5896-83544E557178}"/>
              </a:ext>
            </a:extLst>
          </p:cNvPr>
          <p:cNvCxnSpPr>
            <a:cxnSpLocks/>
          </p:cNvCxnSpPr>
          <p:nvPr/>
        </p:nvCxnSpPr>
        <p:spPr>
          <a:xfrm>
            <a:off x="1973766" y="3077737"/>
            <a:ext cx="256478" cy="680224"/>
          </a:xfrm>
          <a:prstGeom prst="straightConnector1">
            <a:avLst/>
          </a:prstGeom>
          <a:ln w="57150" cap="flat" cmpd="sng" algn="ctr">
            <a:solidFill>
              <a:srgbClr val="6D40DD"/>
            </a:solidFill>
            <a:prstDash val="solid"/>
            <a:round/>
            <a:headEnd type="diamond" w="lg" len="lg"/>
            <a:tailEnd type="stealth" w="lg" len="lg"/>
          </a:ln>
        </p:spPr>
        <p:style>
          <a:lnRef idx="0">
            <a:scrgbClr r="0" g="0" b="0"/>
          </a:lnRef>
          <a:fillRef idx="0">
            <a:scrgbClr r="0" g="0" b="0"/>
          </a:fillRef>
          <a:effectRef idx="0">
            <a:scrgbClr r="0" g="0" b="0"/>
          </a:effectRef>
          <a:fontRef idx="minor">
            <a:schemeClr val="tx1"/>
          </a:fontRef>
        </p:style>
      </p:cxnSp>
      <p:sp>
        <p:nvSpPr>
          <p:cNvPr id="14" name="Rounded Rectangle 13">
            <a:extLst>
              <a:ext uri="{FF2B5EF4-FFF2-40B4-BE49-F238E27FC236}">
                <a16:creationId xmlns:a16="http://schemas.microsoft.com/office/drawing/2014/main" id="{8FE687D8-8D17-C25E-47B6-6D0F41E2CDC2}"/>
              </a:ext>
            </a:extLst>
          </p:cNvPr>
          <p:cNvSpPr/>
          <p:nvPr/>
        </p:nvSpPr>
        <p:spPr>
          <a:xfrm>
            <a:off x="279934" y="1042368"/>
            <a:ext cx="3289609" cy="1196970"/>
          </a:xfrm>
          <a:prstGeom prst="roundRect">
            <a:avLst>
              <a:gd name="adj" fmla="val 9936"/>
            </a:avLst>
          </a:prstGeom>
          <a:solidFill>
            <a:schemeClr val="bg1">
              <a:lumMod val="95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solidFill>
                  <a:schemeClr val="tx1"/>
                </a:solidFill>
                <a:latin typeface="+mj-lt"/>
              </a:rPr>
              <a:t>Interference from</a:t>
            </a:r>
          </a:p>
          <a:p>
            <a:r>
              <a:rPr lang="en-JP" sz="2400" b="1">
                <a:solidFill>
                  <a:srgbClr val="6D40DD"/>
                </a:solidFill>
                <a:latin typeface="+mj-lt"/>
              </a:rPr>
              <a:t>      Non-Activated Rows</a:t>
            </a:r>
          </a:p>
          <a:p>
            <a:r>
              <a:rPr lang="en-JP" sz="2400" b="1">
                <a:solidFill>
                  <a:srgbClr val="E1257C"/>
                </a:solidFill>
                <a:latin typeface="+mj-lt"/>
              </a:rPr>
              <a:t>    </a:t>
            </a:r>
          </a:p>
        </p:txBody>
      </p:sp>
      <p:sp>
        <p:nvSpPr>
          <p:cNvPr id="20" name="Oval 19">
            <a:extLst>
              <a:ext uri="{FF2B5EF4-FFF2-40B4-BE49-F238E27FC236}">
                <a16:creationId xmlns:a16="http://schemas.microsoft.com/office/drawing/2014/main" id="{6F7A11C3-A128-506E-EC50-0AB8D7398451}"/>
              </a:ext>
            </a:extLst>
          </p:cNvPr>
          <p:cNvSpPr/>
          <p:nvPr/>
        </p:nvSpPr>
        <p:spPr>
          <a:xfrm>
            <a:off x="423934" y="1472268"/>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1</a:t>
            </a:r>
          </a:p>
        </p:txBody>
      </p:sp>
      <p:sp>
        <p:nvSpPr>
          <p:cNvPr id="22" name="Oval 21">
            <a:extLst>
              <a:ext uri="{FF2B5EF4-FFF2-40B4-BE49-F238E27FC236}">
                <a16:creationId xmlns:a16="http://schemas.microsoft.com/office/drawing/2014/main" id="{CED32536-AEE0-72C2-33C0-279B726E5CB5}"/>
              </a:ext>
            </a:extLst>
          </p:cNvPr>
          <p:cNvSpPr/>
          <p:nvPr/>
        </p:nvSpPr>
        <p:spPr>
          <a:xfrm>
            <a:off x="870764" y="2543446"/>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1</a:t>
            </a:r>
          </a:p>
        </p:txBody>
      </p:sp>
    </p:spTree>
    <p:extLst>
      <p:ext uri="{BB962C8B-B14F-4D97-AF65-F5344CB8AC3E}">
        <p14:creationId xmlns:p14="http://schemas.microsoft.com/office/powerpoint/2010/main" val="353082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22" presetClass="entr" presetSubtype="1"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20"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D3FBD4C3-8688-7A6F-36C9-6E21548D4A1A}"/>
              </a:ext>
            </a:extLst>
          </p:cNvPr>
          <p:cNvSpPr/>
          <p:nvPr/>
        </p:nvSpPr>
        <p:spPr>
          <a:xfrm rot="16200000">
            <a:off x="1749002" y="1953209"/>
            <a:ext cx="661412" cy="2129887"/>
          </a:xfrm>
          <a:prstGeom prst="roundRect">
            <a:avLst>
              <a:gd name="adj" fmla="val 10267"/>
            </a:avLst>
          </a:prstGeom>
          <a:solidFill>
            <a:schemeClr val="bg1">
              <a:lumMod val="95000"/>
            </a:schemeClr>
          </a:solidFill>
          <a:ln w="57150">
            <a:solidFill>
              <a:srgbClr val="6D40DD"/>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Rounded Rectangle 9">
            <a:extLst>
              <a:ext uri="{FF2B5EF4-FFF2-40B4-BE49-F238E27FC236}">
                <a16:creationId xmlns:a16="http://schemas.microsoft.com/office/drawing/2014/main" id="{59A784AD-3164-49C5-7649-AA442A209714}"/>
              </a:ext>
            </a:extLst>
          </p:cNvPr>
          <p:cNvSpPr/>
          <p:nvPr/>
        </p:nvSpPr>
        <p:spPr>
          <a:xfrm>
            <a:off x="2115221" y="3385169"/>
            <a:ext cx="1000340" cy="2357708"/>
          </a:xfrm>
          <a:prstGeom prst="roundRect">
            <a:avLst>
              <a:gd name="adj" fmla="val 10267"/>
            </a:avLst>
          </a:prstGeom>
          <a:solidFill>
            <a:srgbClr val="FFE0D5"/>
          </a:solid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1" name="Rounded Rectangle 10">
            <a:extLst>
              <a:ext uri="{FF2B5EF4-FFF2-40B4-BE49-F238E27FC236}">
                <a16:creationId xmlns:a16="http://schemas.microsoft.com/office/drawing/2014/main" id="{DF65737F-A59D-67D7-732C-C00A50585417}"/>
              </a:ext>
            </a:extLst>
          </p:cNvPr>
          <p:cNvSpPr/>
          <p:nvPr/>
        </p:nvSpPr>
        <p:spPr>
          <a:xfrm>
            <a:off x="1014764" y="3385169"/>
            <a:ext cx="1000340" cy="2357708"/>
          </a:xfrm>
          <a:prstGeom prst="roundRect">
            <a:avLst>
              <a:gd name="adj" fmla="val 10267"/>
            </a:avLst>
          </a:prstGeom>
          <a:solidFill>
            <a:schemeClr val="bg1">
              <a:lumMod val="95000"/>
            </a:scheme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 name="Title 1">
            <a:extLst>
              <a:ext uri="{FF2B5EF4-FFF2-40B4-BE49-F238E27FC236}">
                <a16:creationId xmlns:a16="http://schemas.microsoft.com/office/drawing/2014/main" id="{996D2420-334F-6593-1E4E-CD89E2AFA362}"/>
              </a:ext>
            </a:extLst>
          </p:cNvPr>
          <p:cNvSpPr>
            <a:spLocks noGrp="1"/>
          </p:cNvSpPr>
          <p:nvPr>
            <p:ph type="title"/>
          </p:nvPr>
        </p:nvSpPr>
        <p:spPr>
          <a:xfrm>
            <a:off x="0" y="2"/>
            <a:ext cx="9143998" cy="931025"/>
          </a:xfrm>
        </p:spPr>
        <p:txBody>
          <a:bodyPr/>
          <a:lstStyle/>
          <a:p>
            <a:r>
              <a:rPr lang="en-JP"/>
              <a:t>What is PuDGhost?</a:t>
            </a:r>
          </a:p>
        </p:txBody>
      </p:sp>
      <p:sp>
        <p:nvSpPr>
          <p:cNvPr id="4" name="Footer Placeholder 3">
            <a:extLst>
              <a:ext uri="{FF2B5EF4-FFF2-40B4-BE49-F238E27FC236}">
                <a16:creationId xmlns:a16="http://schemas.microsoft.com/office/drawing/2014/main" id="{4EB952AC-8FE0-0736-D4F0-616B7C158CB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E78163FA-EDA3-2467-4E80-8DE0ADA14D7D}"/>
              </a:ext>
            </a:extLst>
          </p:cNvPr>
          <p:cNvSpPr>
            <a:spLocks noGrp="1"/>
          </p:cNvSpPr>
          <p:nvPr>
            <p:ph type="sldNum" sz="quarter" idx="12"/>
          </p:nvPr>
        </p:nvSpPr>
        <p:spPr/>
        <p:txBody>
          <a:bodyPr/>
          <a:lstStyle/>
          <a:p>
            <a:fld id="{CBE5B309-C2CE-4D90-B104-F7E98438FC65}" type="slidenum">
              <a:rPr lang="tr-TR" smtClean="0"/>
              <a:pPr/>
              <a:t>21</a:t>
            </a:fld>
            <a:endParaRPr lang="tr-TR"/>
          </a:p>
        </p:txBody>
      </p:sp>
      <p:pic>
        <p:nvPicPr>
          <p:cNvPr id="13314" name="Picture 2">
            <a:extLst>
              <a:ext uri="{FF2B5EF4-FFF2-40B4-BE49-F238E27FC236}">
                <a16:creationId xmlns:a16="http://schemas.microsoft.com/office/drawing/2014/main" id="{D3D6FA01-4B0B-F987-D92C-4DCFF0FAF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41" y="2261471"/>
            <a:ext cx="7042707" cy="441769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a:extLst>
              <a:ext uri="{FF2B5EF4-FFF2-40B4-BE49-F238E27FC236}">
                <a16:creationId xmlns:a16="http://schemas.microsoft.com/office/drawing/2014/main" id="{5129A975-92EE-D083-5F91-2CD12C276868}"/>
              </a:ext>
            </a:extLst>
          </p:cNvPr>
          <p:cNvCxnSpPr>
            <a:cxnSpLocks/>
          </p:cNvCxnSpPr>
          <p:nvPr/>
        </p:nvCxnSpPr>
        <p:spPr>
          <a:xfrm>
            <a:off x="1563479" y="4527394"/>
            <a:ext cx="722521" cy="0"/>
          </a:xfrm>
          <a:prstGeom prst="straightConnector1">
            <a:avLst/>
          </a:prstGeom>
          <a:ln w="57150" cap="flat" cmpd="sng" algn="ctr">
            <a:solidFill>
              <a:srgbClr val="E1257C"/>
            </a:solidFill>
            <a:prstDash val="solid"/>
            <a:round/>
            <a:headEnd type="diamond" w="lg" len="lg"/>
            <a:tailEnd type="stealth" w="lg" len="lg"/>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099A51D4-7798-C4D3-5896-83544E557178}"/>
              </a:ext>
            </a:extLst>
          </p:cNvPr>
          <p:cNvCxnSpPr>
            <a:cxnSpLocks/>
          </p:cNvCxnSpPr>
          <p:nvPr/>
        </p:nvCxnSpPr>
        <p:spPr>
          <a:xfrm>
            <a:off x="1973766" y="3077737"/>
            <a:ext cx="256478" cy="680224"/>
          </a:xfrm>
          <a:prstGeom prst="straightConnector1">
            <a:avLst/>
          </a:prstGeom>
          <a:ln w="57150" cap="flat" cmpd="sng" algn="ctr">
            <a:solidFill>
              <a:srgbClr val="6D40DD"/>
            </a:solidFill>
            <a:prstDash val="solid"/>
            <a:round/>
            <a:headEnd type="diamond" w="lg" len="lg"/>
            <a:tailEnd type="stealth" w="lg" len="lg"/>
          </a:ln>
        </p:spPr>
        <p:style>
          <a:lnRef idx="0">
            <a:scrgbClr r="0" g="0" b="0"/>
          </a:lnRef>
          <a:fillRef idx="0">
            <a:scrgbClr r="0" g="0" b="0"/>
          </a:fillRef>
          <a:effectRef idx="0">
            <a:scrgbClr r="0" g="0" b="0"/>
          </a:effectRef>
          <a:fontRef idx="minor">
            <a:schemeClr val="tx1"/>
          </a:fontRef>
        </p:style>
      </p:cxnSp>
      <p:sp>
        <p:nvSpPr>
          <p:cNvPr id="14" name="Rounded Rectangle 13">
            <a:extLst>
              <a:ext uri="{FF2B5EF4-FFF2-40B4-BE49-F238E27FC236}">
                <a16:creationId xmlns:a16="http://schemas.microsoft.com/office/drawing/2014/main" id="{8FE687D8-8D17-C25E-47B6-6D0F41E2CDC2}"/>
              </a:ext>
            </a:extLst>
          </p:cNvPr>
          <p:cNvSpPr/>
          <p:nvPr/>
        </p:nvSpPr>
        <p:spPr>
          <a:xfrm>
            <a:off x="279934" y="1042368"/>
            <a:ext cx="3289609" cy="1196970"/>
          </a:xfrm>
          <a:prstGeom prst="roundRect">
            <a:avLst>
              <a:gd name="adj" fmla="val 9936"/>
            </a:avLst>
          </a:prstGeom>
          <a:solidFill>
            <a:schemeClr val="bg1">
              <a:lumMod val="95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solidFill>
                  <a:schemeClr val="tx1"/>
                </a:solidFill>
                <a:latin typeface="+mj-lt"/>
              </a:rPr>
              <a:t>Interference from</a:t>
            </a:r>
          </a:p>
          <a:p>
            <a:r>
              <a:rPr lang="en-JP" sz="2400" b="1">
                <a:solidFill>
                  <a:srgbClr val="6D40DD"/>
                </a:solidFill>
                <a:latin typeface="+mj-lt"/>
              </a:rPr>
              <a:t>      Non-Activated Rows</a:t>
            </a:r>
          </a:p>
          <a:p>
            <a:r>
              <a:rPr lang="en-JP" sz="2400" b="1">
                <a:solidFill>
                  <a:srgbClr val="E1257C"/>
                </a:solidFill>
                <a:latin typeface="+mj-lt"/>
              </a:rPr>
              <a:t>      Other Columns</a:t>
            </a:r>
          </a:p>
        </p:txBody>
      </p:sp>
      <p:sp>
        <p:nvSpPr>
          <p:cNvPr id="20" name="Oval 19">
            <a:extLst>
              <a:ext uri="{FF2B5EF4-FFF2-40B4-BE49-F238E27FC236}">
                <a16:creationId xmlns:a16="http://schemas.microsoft.com/office/drawing/2014/main" id="{6F7A11C3-A128-506E-EC50-0AB8D7398451}"/>
              </a:ext>
            </a:extLst>
          </p:cNvPr>
          <p:cNvSpPr/>
          <p:nvPr/>
        </p:nvSpPr>
        <p:spPr>
          <a:xfrm>
            <a:off x="423934" y="1472268"/>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1</a:t>
            </a:r>
          </a:p>
        </p:txBody>
      </p:sp>
      <p:sp>
        <p:nvSpPr>
          <p:cNvPr id="21" name="Oval 20">
            <a:extLst>
              <a:ext uri="{FF2B5EF4-FFF2-40B4-BE49-F238E27FC236}">
                <a16:creationId xmlns:a16="http://schemas.microsoft.com/office/drawing/2014/main" id="{D287DABD-CB6C-D8BD-F5E5-669DC88CAF75}"/>
              </a:ext>
            </a:extLst>
          </p:cNvPr>
          <p:cNvSpPr/>
          <p:nvPr/>
        </p:nvSpPr>
        <p:spPr>
          <a:xfrm>
            <a:off x="423934" y="1841197"/>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2</a:t>
            </a:r>
          </a:p>
        </p:txBody>
      </p:sp>
      <p:sp>
        <p:nvSpPr>
          <p:cNvPr id="22" name="Oval 21">
            <a:extLst>
              <a:ext uri="{FF2B5EF4-FFF2-40B4-BE49-F238E27FC236}">
                <a16:creationId xmlns:a16="http://schemas.microsoft.com/office/drawing/2014/main" id="{CED32536-AEE0-72C2-33C0-279B726E5CB5}"/>
              </a:ext>
            </a:extLst>
          </p:cNvPr>
          <p:cNvSpPr/>
          <p:nvPr/>
        </p:nvSpPr>
        <p:spPr>
          <a:xfrm>
            <a:off x="870764" y="2543446"/>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1</a:t>
            </a:r>
          </a:p>
        </p:txBody>
      </p:sp>
      <p:sp>
        <p:nvSpPr>
          <p:cNvPr id="24" name="Oval 23">
            <a:extLst>
              <a:ext uri="{FF2B5EF4-FFF2-40B4-BE49-F238E27FC236}">
                <a16:creationId xmlns:a16="http://schemas.microsoft.com/office/drawing/2014/main" id="{03053F67-C60C-8DD4-43A3-0C3563060D33}"/>
              </a:ext>
            </a:extLst>
          </p:cNvPr>
          <p:cNvSpPr/>
          <p:nvPr/>
        </p:nvSpPr>
        <p:spPr>
          <a:xfrm>
            <a:off x="893061" y="5432744"/>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2</a:t>
            </a:r>
          </a:p>
        </p:txBody>
      </p:sp>
    </p:spTree>
    <p:extLst>
      <p:ext uri="{BB962C8B-B14F-4D97-AF65-F5344CB8AC3E}">
        <p14:creationId xmlns:p14="http://schemas.microsoft.com/office/powerpoint/2010/main" val="92129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animEffect transition="in" filter="fade">
                                      <p:cBhvr>
                                        <p:cTn id="11" dur="500"/>
                                        <p:tgtEl>
                                          <p:spTgt spid="14">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2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D3FBD4C3-8688-7A6F-36C9-6E21548D4A1A}"/>
              </a:ext>
            </a:extLst>
          </p:cNvPr>
          <p:cNvSpPr/>
          <p:nvPr/>
        </p:nvSpPr>
        <p:spPr>
          <a:xfrm rot="16200000">
            <a:off x="1749002" y="1953209"/>
            <a:ext cx="661412" cy="2129887"/>
          </a:xfrm>
          <a:prstGeom prst="roundRect">
            <a:avLst>
              <a:gd name="adj" fmla="val 10267"/>
            </a:avLst>
          </a:prstGeom>
          <a:solidFill>
            <a:schemeClr val="bg1">
              <a:lumMod val="95000"/>
            </a:schemeClr>
          </a:solidFill>
          <a:ln w="57150">
            <a:solidFill>
              <a:srgbClr val="6D40DD"/>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Rounded Rectangle 9">
            <a:extLst>
              <a:ext uri="{FF2B5EF4-FFF2-40B4-BE49-F238E27FC236}">
                <a16:creationId xmlns:a16="http://schemas.microsoft.com/office/drawing/2014/main" id="{59A784AD-3164-49C5-7649-AA442A209714}"/>
              </a:ext>
            </a:extLst>
          </p:cNvPr>
          <p:cNvSpPr/>
          <p:nvPr/>
        </p:nvSpPr>
        <p:spPr>
          <a:xfrm>
            <a:off x="2115221" y="3385169"/>
            <a:ext cx="1000340" cy="2357708"/>
          </a:xfrm>
          <a:prstGeom prst="roundRect">
            <a:avLst>
              <a:gd name="adj" fmla="val 10267"/>
            </a:avLst>
          </a:prstGeom>
          <a:solidFill>
            <a:srgbClr val="FFE0D5"/>
          </a:solid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1" name="Rounded Rectangle 10">
            <a:extLst>
              <a:ext uri="{FF2B5EF4-FFF2-40B4-BE49-F238E27FC236}">
                <a16:creationId xmlns:a16="http://schemas.microsoft.com/office/drawing/2014/main" id="{DF65737F-A59D-67D7-732C-C00A50585417}"/>
              </a:ext>
            </a:extLst>
          </p:cNvPr>
          <p:cNvSpPr/>
          <p:nvPr/>
        </p:nvSpPr>
        <p:spPr>
          <a:xfrm>
            <a:off x="1014764" y="3385169"/>
            <a:ext cx="1000340" cy="2357708"/>
          </a:xfrm>
          <a:prstGeom prst="roundRect">
            <a:avLst>
              <a:gd name="adj" fmla="val 10267"/>
            </a:avLst>
          </a:prstGeom>
          <a:solidFill>
            <a:schemeClr val="bg1">
              <a:lumMod val="95000"/>
            </a:scheme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3" name="Rounded Rectangle 2">
            <a:extLst>
              <a:ext uri="{FF2B5EF4-FFF2-40B4-BE49-F238E27FC236}">
                <a16:creationId xmlns:a16="http://schemas.microsoft.com/office/drawing/2014/main" id="{6F06B124-D532-7C67-4C1C-BC4FD7428822}"/>
              </a:ext>
            </a:extLst>
          </p:cNvPr>
          <p:cNvSpPr/>
          <p:nvPr/>
        </p:nvSpPr>
        <p:spPr>
          <a:xfrm>
            <a:off x="6241170" y="3329414"/>
            <a:ext cx="1000340" cy="1823427"/>
          </a:xfrm>
          <a:prstGeom prst="roundRect">
            <a:avLst>
              <a:gd name="adj" fmla="val 10267"/>
            </a:avLst>
          </a:prstGeom>
          <a:solidFill>
            <a:srgbClr val="E2F0D8"/>
          </a:solidFill>
          <a:ln w="57150">
            <a:solidFill>
              <a:srgbClr val="3D8B4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solidFill>
                <a:srgbClr val="3D8B4A"/>
              </a:solidFill>
              <a:latin typeface="+mj-lt"/>
            </a:endParaRPr>
          </a:p>
        </p:txBody>
      </p:sp>
      <p:sp>
        <p:nvSpPr>
          <p:cNvPr id="2" name="Title 1">
            <a:extLst>
              <a:ext uri="{FF2B5EF4-FFF2-40B4-BE49-F238E27FC236}">
                <a16:creationId xmlns:a16="http://schemas.microsoft.com/office/drawing/2014/main" id="{996D2420-334F-6593-1E4E-CD89E2AFA362}"/>
              </a:ext>
            </a:extLst>
          </p:cNvPr>
          <p:cNvSpPr>
            <a:spLocks noGrp="1"/>
          </p:cNvSpPr>
          <p:nvPr>
            <p:ph type="title"/>
          </p:nvPr>
        </p:nvSpPr>
        <p:spPr>
          <a:xfrm>
            <a:off x="0" y="2"/>
            <a:ext cx="9143998" cy="931025"/>
          </a:xfrm>
        </p:spPr>
        <p:txBody>
          <a:bodyPr/>
          <a:lstStyle/>
          <a:p>
            <a:r>
              <a:rPr lang="en-JP"/>
              <a:t>What is PuDGhost?</a:t>
            </a:r>
          </a:p>
        </p:txBody>
      </p:sp>
      <p:sp>
        <p:nvSpPr>
          <p:cNvPr id="4" name="Footer Placeholder 3">
            <a:extLst>
              <a:ext uri="{FF2B5EF4-FFF2-40B4-BE49-F238E27FC236}">
                <a16:creationId xmlns:a16="http://schemas.microsoft.com/office/drawing/2014/main" id="{4EB952AC-8FE0-0736-D4F0-616B7C158CB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E78163FA-EDA3-2467-4E80-8DE0ADA14D7D}"/>
              </a:ext>
            </a:extLst>
          </p:cNvPr>
          <p:cNvSpPr>
            <a:spLocks noGrp="1"/>
          </p:cNvSpPr>
          <p:nvPr>
            <p:ph type="sldNum" sz="quarter" idx="12"/>
          </p:nvPr>
        </p:nvSpPr>
        <p:spPr/>
        <p:txBody>
          <a:bodyPr/>
          <a:lstStyle/>
          <a:p>
            <a:fld id="{CBE5B309-C2CE-4D90-B104-F7E98438FC65}" type="slidenum">
              <a:rPr lang="tr-TR" smtClean="0"/>
              <a:pPr/>
              <a:t>22</a:t>
            </a:fld>
            <a:endParaRPr lang="tr-TR"/>
          </a:p>
        </p:txBody>
      </p:sp>
      <p:sp>
        <p:nvSpPr>
          <p:cNvPr id="6" name="TextBox 5">
            <a:extLst>
              <a:ext uri="{FF2B5EF4-FFF2-40B4-BE49-F238E27FC236}">
                <a16:creationId xmlns:a16="http://schemas.microsoft.com/office/drawing/2014/main" id="{534B4469-3A5A-E2FF-460F-D7882A17A8C9}"/>
              </a:ext>
            </a:extLst>
          </p:cNvPr>
          <p:cNvSpPr txBox="1"/>
          <p:nvPr/>
        </p:nvSpPr>
        <p:spPr>
          <a:xfrm>
            <a:off x="7141151" y="2961574"/>
            <a:ext cx="2094099" cy="1569660"/>
          </a:xfrm>
          <a:prstGeom prst="rect">
            <a:avLst/>
          </a:prstGeom>
          <a:noFill/>
        </p:spPr>
        <p:txBody>
          <a:bodyPr wrap="none" rtlCol="0">
            <a:spAutoFit/>
          </a:bodyPr>
          <a:lstStyle/>
          <a:p>
            <a:pPr algn="ctr"/>
            <a:r>
              <a:rPr lang="en-JP" sz="2400" b="1" i="1">
                <a:solidFill>
                  <a:srgbClr val="3D8B4A"/>
                </a:solidFill>
              </a:rPr>
              <a:t>Computation </a:t>
            </a:r>
          </a:p>
          <a:p>
            <a:pPr algn="ctr"/>
            <a:r>
              <a:rPr lang="en-JP" sz="2400" b="1" i="1">
                <a:solidFill>
                  <a:srgbClr val="3D8B4A"/>
                </a:solidFill>
              </a:rPr>
              <a:t>Error</a:t>
            </a:r>
          </a:p>
          <a:p>
            <a:pPr algn="ctr"/>
            <a:r>
              <a:rPr lang="en-JP" sz="2400" b="1" i="1">
                <a:solidFill>
                  <a:srgbClr val="3D8B4A"/>
                </a:solidFill>
              </a:rPr>
              <a:t>induced by</a:t>
            </a:r>
          </a:p>
          <a:p>
            <a:pPr algn="ctr"/>
            <a:r>
              <a:rPr lang="en-JP" sz="2400" b="1" i="1">
                <a:solidFill>
                  <a:srgbClr val="3D8B4A"/>
                </a:solidFill>
              </a:rPr>
              <a:t>PuDGhost</a:t>
            </a:r>
          </a:p>
        </p:txBody>
      </p:sp>
      <p:pic>
        <p:nvPicPr>
          <p:cNvPr id="13314" name="Picture 2">
            <a:extLst>
              <a:ext uri="{FF2B5EF4-FFF2-40B4-BE49-F238E27FC236}">
                <a16:creationId xmlns:a16="http://schemas.microsoft.com/office/drawing/2014/main" id="{D3D6FA01-4B0B-F987-D92C-4DCFF0FAF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41" y="2261471"/>
            <a:ext cx="7042707" cy="441769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a:extLst>
              <a:ext uri="{FF2B5EF4-FFF2-40B4-BE49-F238E27FC236}">
                <a16:creationId xmlns:a16="http://schemas.microsoft.com/office/drawing/2014/main" id="{5129A975-92EE-D083-5F91-2CD12C276868}"/>
              </a:ext>
            </a:extLst>
          </p:cNvPr>
          <p:cNvCxnSpPr>
            <a:cxnSpLocks/>
          </p:cNvCxnSpPr>
          <p:nvPr/>
        </p:nvCxnSpPr>
        <p:spPr>
          <a:xfrm>
            <a:off x="1563479" y="4527394"/>
            <a:ext cx="722521" cy="0"/>
          </a:xfrm>
          <a:prstGeom prst="straightConnector1">
            <a:avLst/>
          </a:prstGeom>
          <a:ln w="57150" cap="flat" cmpd="sng" algn="ctr">
            <a:solidFill>
              <a:srgbClr val="E1257C"/>
            </a:solidFill>
            <a:prstDash val="solid"/>
            <a:round/>
            <a:headEnd type="diamond" w="lg" len="lg"/>
            <a:tailEnd type="stealth" w="lg" len="lg"/>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099A51D4-7798-C4D3-5896-83544E557178}"/>
              </a:ext>
            </a:extLst>
          </p:cNvPr>
          <p:cNvCxnSpPr>
            <a:cxnSpLocks/>
          </p:cNvCxnSpPr>
          <p:nvPr/>
        </p:nvCxnSpPr>
        <p:spPr>
          <a:xfrm>
            <a:off x="1973766" y="3077737"/>
            <a:ext cx="256478" cy="680224"/>
          </a:xfrm>
          <a:prstGeom prst="straightConnector1">
            <a:avLst/>
          </a:prstGeom>
          <a:ln w="57150" cap="flat" cmpd="sng" algn="ctr">
            <a:solidFill>
              <a:srgbClr val="6D40DD"/>
            </a:solidFill>
            <a:prstDash val="solid"/>
            <a:round/>
            <a:headEnd type="diamond" w="lg" len="lg"/>
            <a:tailEnd type="stealth" w="lg" len="lg"/>
          </a:ln>
        </p:spPr>
        <p:style>
          <a:lnRef idx="0">
            <a:scrgbClr r="0" g="0" b="0"/>
          </a:lnRef>
          <a:fillRef idx="0">
            <a:scrgbClr r="0" g="0" b="0"/>
          </a:fillRef>
          <a:effectRef idx="0">
            <a:scrgbClr r="0" g="0" b="0"/>
          </a:effectRef>
          <a:fontRef idx="minor">
            <a:schemeClr val="tx1"/>
          </a:fontRef>
        </p:style>
      </p:cxnSp>
      <p:grpSp>
        <p:nvGrpSpPr>
          <p:cNvPr id="26" name="Group 25">
            <a:extLst>
              <a:ext uri="{FF2B5EF4-FFF2-40B4-BE49-F238E27FC236}">
                <a16:creationId xmlns:a16="http://schemas.microsoft.com/office/drawing/2014/main" id="{082140D2-F736-90D1-99B1-53BF36B09D8A}"/>
              </a:ext>
            </a:extLst>
          </p:cNvPr>
          <p:cNvGrpSpPr/>
          <p:nvPr/>
        </p:nvGrpSpPr>
        <p:grpSpPr>
          <a:xfrm>
            <a:off x="279934" y="1042368"/>
            <a:ext cx="3289609" cy="1196970"/>
            <a:chOff x="893061" y="1093712"/>
            <a:chExt cx="3289609" cy="1196970"/>
          </a:xfrm>
        </p:grpSpPr>
        <p:sp>
          <p:nvSpPr>
            <p:cNvPr id="14" name="Rounded Rectangle 13">
              <a:extLst>
                <a:ext uri="{FF2B5EF4-FFF2-40B4-BE49-F238E27FC236}">
                  <a16:creationId xmlns:a16="http://schemas.microsoft.com/office/drawing/2014/main" id="{8FE687D8-8D17-C25E-47B6-6D0F41E2CDC2}"/>
                </a:ext>
              </a:extLst>
            </p:cNvPr>
            <p:cNvSpPr/>
            <p:nvPr/>
          </p:nvSpPr>
          <p:spPr>
            <a:xfrm>
              <a:off x="893061" y="1093712"/>
              <a:ext cx="3289609" cy="1196970"/>
            </a:xfrm>
            <a:prstGeom prst="roundRect">
              <a:avLst>
                <a:gd name="adj" fmla="val 9936"/>
              </a:avLst>
            </a:prstGeom>
            <a:solidFill>
              <a:schemeClr val="bg1">
                <a:lumMod val="95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solidFill>
                    <a:schemeClr val="tx1"/>
                  </a:solidFill>
                  <a:latin typeface="+mj-lt"/>
                </a:rPr>
                <a:t>Interference from</a:t>
              </a:r>
            </a:p>
            <a:p>
              <a:r>
                <a:rPr lang="en-JP" sz="2400" b="1">
                  <a:solidFill>
                    <a:srgbClr val="6D40DD"/>
                  </a:solidFill>
                  <a:latin typeface="+mj-lt"/>
                </a:rPr>
                <a:t>      Non-Activated Rows</a:t>
              </a:r>
            </a:p>
            <a:p>
              <a:r>
                <a:rPr lang="en-JP" sz="2400" b="1">
                  <a:solidFill>
                    <a:srgbClr val="E1257C"/>
                  </a:solidFill>
                  <a:latin typeface="+mj-lt"/>
                </a:rPr>
                <a:t>      Other Columns</a:t>
              </a:r>
            </a:p>
          </p:txBody>
        </p:sp>
        <p:sp>
          <p:nvSpPr>
            <p:cNvPr id="20" name="Oval 19">
              <a:extLst>
                <a:ext uri="{FF2B5EF4-FFF2-40B4-BE49-F238E27FC236}">
                  <a16:creationId xmlns:a16="http://schemas.microsoft.com/office/drawing/2014/main" id="{6F7A11C3-A128-506E-EC50-0AB8D7398451}"/>
                </a:ext>
              </a:extLst>
            </p:cNvPr>
            <p:cNvSpPr/>
            <p:nvPr/>
          </p:nvSpPr>
          <p:spPr>
            <a:xfrm>
              <a:off x="1037061" y="1523612"/>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1</a:t>
              </a:r>
            </a:p>
          </p:txBody>
        </p:sp>
        <p:sp>
          <p:nvSpPr>
            <p:cNvPr id="21" name="Oval 20">
              <a:extLst>
                <a:ext uri="{FF2B5EF4-FFF2-40B4-BE49-F238E27FC236}">
                  <a16:creationId xmlns:a16="http://schemas.microsoft.com/office/drawing/2014/main" id="{D287DABD-CB6C-D8BD-F5E5-669DC88CAF75}"/>
                </a:ext>
              </a:extLst>
            </p:cNvPr>
            <p:cNvSpPr/>
            <p:nvPr/>
          </p:nvSpPr>
          <p:spPr>
            <a:xfrm>
              <a:off x="1037061" y="1892541"/>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2</a:t>
              </a:r>
            </a:p>
          </p:txBody>
        </p:sp>
      </p:grpSp>
      <p:sp>
        <p:nvSpPr>
          <p:cNvPr id="22" name="Oval 21">
            <a:extLst>
              <a:ext uri="{FF2B5EF4-FFF2-40B4-BE49-F238E27FC236}">
                <a16:creationId xmlns:a16="http://schemas.microsoft.com/office/drawing/2014/main" id="{CED32536-AEE0-72C2-33C0-279B726E5CB5}"/>
              </a:ext>
            </a:extLst>
          </p:cNvPr>
          <p:cNvSpPr/>
          <p:nvPr/>
        </p:nvSpPr>
        <p:spPr>
          <a:xfrm>
            <a:off x="870764" y="2543446"/>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1</a:t>
            </a:r>
          </a:p>
        </p:txBody>
      </p:sp>
      <p:sp>
        <p:nvSpPr>
          <p:cNvPr id="24" name="Oval 23">
            <a:extLst>
              <a:ext uri="{FF2B5EF4-FFF2-40B4-BE49-F238E27FC236}">
                <a16:creationId xmlns:a16="http://schemas.microsoft.com/office/drawing/2014/main" id="{03053F67-C60C-8DD4-43A3-0C3563060D33}"/>
              </a:ext>
            </a:extLst>
          </p:cNvPr>
          <p:cNvSpPr/>
          <p:nvPr/>
        </p:nvSpPr>
        <p:spPr>
          <a:xfrm>
            <a:off x="893061" y="5432744"/>
            <a:ext cx="288000" cy="288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a:latin typeface="+mj-lt"/>
              </a:rPr>
              <a:t>2</a:t>
            </a:r>
          </a:p>
        </p:txBody>
      </p:sp>
      <p:pic>
        <p:nvPicPr>
          <p:cNvPr id="13318" name="Picture 6">
            <a:extLst>
              <a:ext uri="{FF2B5EF4-FFF2-40B4-BE49-F238E27FC236}">
                <a16:creationId xmlns:a16="http://schemas.microsoft.com/office/drawing/2014/main" id="{C62F5C86-9A3E-2597-2552-B9EFA6CCEA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944" y="1873445"/>
            <a:ext cx="1832104" cy="882124"/>
          </a:xfrm>
          <a:prstGeom prst="rect">
            <a:avLst/>
          </a:prstGeom>
          <a:noFill/>
          <a:extLst>
            <a:ext uri="{909E8E84-426E-40DD-AFC4-6F175D3DCCD1}">
              <a14:hiddenFill xmlns:a14="http://schemas.microsoft.com/office/drawing/2010/main">
                <a:solidFill>
                  <a:srgbClr val="FFFFFF"/>
                </a:solidFill>
              </a14:hiddenFill>
            </a:ext>
          </a:extLst>
        </p:spPr>
      </p:pic>
      <p:sp>
        <p:nvSpPr>
          <p:cNvPr id="28" name="Rounded Rectangle 27">
            <a:extLst>
              <a:ext uri="{FF2B5EF4-FFF2-40B4-BE49-F238E27FC236}">
                <a16:creationId xmlns:a16="http://schemas.microsoft.com/office/drawing/2014/main" id="{21974278-697B-AF17-1836-6A398EEA6CBF}"/>
              </a:ext>
            </a:extLst>
          </p:cNvPr>
          <p:cNvSpPr/>
          <p:nvPr/>
        </p:nvSpPr>
        <p:spPr>
          <a:xfrm>
            <a:off x="5672417" y="1201396"/>
            <a:ext cx="1922890" cy="882125"/>
          </a:xfrm>
          <a:prstGeom prst="roundRect">
            <a:avLst>
              <a:gd name="adj" fmla="val 9936"/>
            </a:avLst>
          </a:prstGeom>
          <a:solidFill>
            <a:schemeClr val="bg1">
              <a:lumMod val="95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400" b="1" dirty="0">
                <a:solidFill>
                  <a:srgbClr val="FF0000"/>
                </a:solidFill>
                <a:latin typeface="+mj-lt"/>
              </a:rPr>
              <a:t>Erroneous </a:t>
            </a:r>
          </a:p>
          <a:p>
            <a:pPr algn="ctr"/>
            <a:r>
              <a:rPr lang="en-JP" sz="2400" b="1" dirty="0">
                <a:solidFill>
                  <a:srgbClr val="FF0000"/>
                </a:solidFill>
                <a:latin typeface="+mj-lt"/>
              </a:rPr>
              <a:t>Outputs</a:t>
            </a:r>
          </a:p>
        </p:txBody>
      </p:sp>
      <p:cxnSp>
        <p:nvCxnSpPr>
          <p:cNvPr id="34" name="Straight Arrow Connector 33">
            <a:extLst>
              <a:ext uri="{FF2B5EF4-FFF2-40B4-BE49-F238E27FC236}">
                <a16:creationId xmlns:a16="http://schemas.microsoft.com/office/drawing/2014/main" id="{4143D980-6E48-07DA-CFC3-38043D67A893}"/>
              </a:ext>
            </a:extLst>
          </p:cNvPr>
          <p:cNvCxnSpPr>
            <a:cxnSpLocks/>
            <a:stCxn id="14" idx="3"/>
            <a:endCxn id="28" idx="1"/>
          </p:cNvCxnSpPr>
          <p:nvPr/>
        </p:nvCxnSpPr>
        <p:spPr>
          <a:xfrm>
            <a:off x="3569543" y="1640853"/>
            <a:ext cx="2102874" cy="1606"/>
          </a:xfrm>
          <a:prstGeom prst="straightConnector1">
            <a:avLst/>
          </a:prstGeom>
          <a:ln w="571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E68759F-46FB-CAEC-2A12-60FEB3A26F8E}"/>
              </a:ext>
            </a:extLst>
          </p:cNvPr>
          <p:cNvSpPr txBox="1"/>
          <p:nvPr/>
        </p:nvSpPr>
        <p:spPr>
          <a:xfrm>
            <a:off x="3569543" y="895091"/>
            <a:ext cx="2198743" cy="646331"/>
          </a:xfrm>
          <a:prstGeom prst="rect">
            <a:avLst/>
          </a:prstGeom>
          <a:noFill/>
        </p:spPr>
        <p:txBody>
          <a:bodyPr wrap="none" rtlCol="0">
            <a:spAutoFit/>
          </a:bodyPr>
          <a:lstStyle/>
          <a:p>
            <a:r>
              <a:rPr lang="en-JP" b="1" i="1">
                <a:solidFill>
                  <a:srgbClr val="FF0000"/>
                </a:solidFill>
              </a:rPr>
              <a:t>Violate</a:t>
            </a:r>
            <a:r>
              <a:rPr lang="en-JP" b="1" i="1"/>
              <a:t> Isolation of </a:t>
            </a:r>
          </a:p>
          <a:p>
            <a:r>
              <a:rPr lang="en-JP" b="1" i="1"/>
              <a:t>Each Computation</a:t>
            </a:r>
          </a:p>
        </p:txBody>
      </p:sp>
    </p:spTree>
    <p:extLst>
      <p:ext uri="{BB962C8B-B14F-4D97-AF65-F5344CB8AC3E}">
        <p14:creationId xmlns:p14="http://schemas.microsoft.com/office/powerpoint/2010/main" val="328976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13318"/>
                                        </p:tgtEl>
                                        <p:attrNameLst>
                                          <p:attrName>style.visibility</p:attrName>
                                        </p:attrNameLst>
                                      </p:cBhvr>
                                      <p:to>
                                        <p:strVal val="visible"/>
                                      </p:to>
                                    </p:set>
                                    <p:animEffect transition="in" filter="fade">
                                      <p:cBhvr>
                                        <p:cTn id="18" dur="500"/>
                                        <p:tgtEl>
                                          <p:spTgt spid="133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1" nodeType="clickEffect">
                                  <p:stCondLst>
                                    <p:cond delay="0"/>
                                  </p:stCondLst>
                                  <p:childTnLst>
                                    <p:animEffect transition="out" filter="fade">
                                      <p:cBhvr>
                                        <p:cTn id="30" dur="500" tmFilter="0, 0; .2, .5; .8, .5; 1, 0"/>
                                        <p:tgtEl>
                                          <p:spTgt spid="3"/>
                                        </p:tgtEl>
                                      </p:cBhvr>
                                    </p:animEffect>
                                    <p:animScale>
                                      <p:cBhvr>
                                        <p:cTn id="31" dur="250" autoRev="1" fill="hold"/>
                                        <p:tgtEl>
                                          <p:spTgt spid="3"/>
                                        </p:tgtEl>
                                      </p:cBhvr>
                                      <p:by x="105000" y="105000"/>
                                    </p:animScale>
                                  </p:childTnLst>
                                </p:cTn>
                              </p:par>
                              <p:par>
                                <p:cTn id="32" presetID="26" presetClass="emph" presetSubtype="0" fill="hold" grpId="1" nodeType="withEffect">
                                  <p:stCondLst>
                                    <p:cond delay="0"/>
                                  </p:stCondLst>
                                  <p:childTnLst>
                                    <p:animEffect transition="out" filter="fade">
                                      <p:cBhvr>
                                        <p:cTn id="33" dur="500" tmFilter="0, 0; .2, .5; .8, .5; 1, 0"/>
                                        <p:tgtEl>
                                          <p:spTgt spid="6"/>
                                        </p:tgtEl>
                                      </p:cBhvr>
                                    </p:animEffect>
                                    <p:animScale>
                                      <p:cBhvr>
                                        <p:cTn id="34"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p:bldP spid="6" grpId="1"/>
      <p:bldP spid="28" grpId="0" animBg="1"/>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23</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11612" y="2639499"/>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11612" y="115269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3148384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388FB-D26B-0900-4E78-67D96D9FD5B2}"/>
              </a:ext>
            </a:extLst>
          </p:cNvPr>
          <p:cNvSpPr>
            <a:spLocks noGrp="1"/>
          </p:cNvSpPr>
          <p:nvPr>
            <p:ph type="title"/>
          </p:nvPr>
        </p:nvSpPr>
        <p:spPr/>
        <p:txBody>
          <a:bodyPr/>
          <a:lstStyle/>
          <a:p>
            <a:r>
              <a:rPr lang="en-JP" sz="3600"/>
              <a:t>DRAM Bender: DRAM Testing Infrastructure</a:t>
            </a:r>
          </a:p>
        </p:txBody>
      </p:sp>
      <p:sp>
        <p:nvSpPr>
          <p:cNvPr id="3" name="Content Placeholder 2">
            <a:extLst>
              <a:ext uri="{FF2B5EF4-FFF2-40B4-BE49-F238E27FC236}">
                <a16:creationId xmlns:a16="http://schemas.microsoft.com/office/drawing/2014/main" id="{64BF2291-F036-D82C-01E6-95DB8F94D0D0}"/>
              </a:ext>
            </a:extLst>
          </p:cNvPr>
          <p:cNvSpPr>
            <a:spLocks noGrp="1"/>
          </p:cNvSpPr>
          <p:nvPr>
            <p:ph idx="1"/>
          </p:nvPr>
        </p:nvSpPr>
        <p:spPr>
          <a:xfrm>
            <a:off x="-2" y="1403110"/>
            <a:ext cx="9143999" cy="838687"/>
          </a:xfrm>
        </p:spPr>
        <p:txBody>
          <a:bodyPr>
            <a:normAutofit fontScale="92500" lnSpcReduction="20000"/>
          </a:bodyPr>
          <a:lstStyle/>
          <a:p>
            <a:pPr marL="0" indent="0" algn="ctr">
              <a:buNone/>
            </a:pPr>
            <a:r>
              <a:rPr lang="en-US" b="1">
                <a:solidFill>
                  <a:srgbClr val="00B050"/>
                </a:solidFill>
              </a:rPr>
              <a:t>Fine-grained control </a:t>
            </a:r>
            <a:r>
              <a:rPr lang="en-US"/>
              <a:t>over DRAM commands, timings,  </a:t>
            </a:r>
          </a:p>
          <a:p>
            <a:pPr marL="0" indent="0" algn="ctr">
              <a:buNone/>
            </a:pPr>
            <a:r>
              <a:rPr lang="en-US"/>
              <a:t>and temperature</a:t>
            </a:r>
            <a:endParaRPr lang="en-JP"/>
          </a:p>
        </p:txBody>
      </p:sp>
      <p:sp>
        <p:nvSpPr>
          <p:cNvPr id="4" name="Footer Placeholder 3">
            <a:extLst>
              <a:ext uri="{FF2B5EF4-FFF2-40B4-BE49-F238E27FC236}">
                <a16:creationId xmlns:a16="http://schemas.microsoft.com/office/drawing/2014/main" id="{26FA252F-2130-9C9D-1812-C07550DC808B}"/>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B47B373D-4ADA-5468-4AB4-3CA5DCE2922F}"/>
              </a:ext>
            </a:extLst>
          </p:cNvPr>
          <p:cNvSpPr>
            <a:spLocks noGrp="1"/>
          </p:cNvSpPr>
          <p:nvPr>
            <p:ph type="sldNum" sz="quarter" idx="12"/>
          </p:nvPr>
        </p:nvSpPr>
        <p:spPr/>
        <p:txBody>
          <a:bodyPr/>
          <a:lstStyle/>
          <a:p>
            <a:fld id="{CBE5B309-C2CE-4D90-B104-F7E98438FC65}" type="slidenum">
              <a:rPr lang="tr-TR" smtClean="0"/>
              <a:pPr/>
              <a:t>24</a:t>
            </a:fld>
            <a:endParaRPr lang="tr-TR"/>
          </a:p>
        </p:txBody>
      </p:sp>
      <p:pic>
        <p:nvPicPr>
          <p:cNvPr id="1026" name="Picture 2">
            <a:extLst>
              <a:ext uri="{FF2B5EF4-FFF2-40B4-BE49-F238E27FC236}">
                <a16:creationId xmlns:a16="http://schemas.microsoft.com/office/drawing/2014/main" id="{A5A4B5DA-DF43-C82A-D372-273F5F0096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03" y="2557850"/>
            <a:ext cx="9354806" cy="332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47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CCA51-ECE8-7633-82C6-B70366A5A26D}"/>
              </a:ext>
            </a:extLst>
          </p:cNvPr>
          <p:cNvSpPr>
            <a:spLocks noGrp="1"/>
          </p:cNvSpPr>
          <p:nvPr>
            <p:ph type="title"/>
          </p:nvPr>
        </p:nvSpPr>
        <p:spPr/>
        <p:txBody>
          <a:bodyPr/>
          <a:lstStyle/>
          <a:p>
            <a:r>
              <a:rPr lang="en-JP" sz="4000"/>
              <a:t>Laboratory for Understanding Memory</a:t>
            </a:r>
          </a:p>
        </p:txBody>
      </p:sp>
      <p:sp>
        <p:nvSpPr>
          <p:cNvPr id="4" name="Footer Placeholder 3">
            <a:extLst>
              <a:ext uri="{FF2B5EF4-FFF2-40B4-BE49-F238E27FC236}">
                <a16:creationId xmlns:a16="http://schemas.microsoft.com/office/drawing/2014/main" id="{208353BA-C047-CC35-1530-61008AA87E1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FCCB76B0-C8DC-2008-8EFF-3D0C4AA55EFA}"/>
              </a:ext>
            </a:extLst>
          </p:cNvPr>
          <p:cNvSpPr>
            <a:spLocks noGrp="1"/>
          </p:cNvSpPr>
          <p:nvPr>
            <p:ph type="sldNum" sz="quarter" idx="12"/>
          </p:nvPr>
        </p:nvSpPr>
        <p:spPr/>
        <p:txBody>
          <a:bodyPr/>
          <a:lstStyle/>
          <a:p>
            <a:fld id="{CBE5B309-C2CE-4D90-B104-F7E98438FC65}" type="slidenum">
              <a:rPr lang="tr-TR" smtClean="0"/>
              <a:pPr/>
              <a:t>25</a:t>
            </a:fld>
            <a:endParaRPr lang="tr-TR"/>
          </a:p>
        </p:txBody>
      </p:sp>
      <p:pic>
        <p:nvPicPr>
          <p:cNvPr id="7" name="Picture 6" descr="A collage of several computers&#10;&#10;Description automatically generated">
            <a:extLst>
              <a:ext uri="{FF2B5EF4-FFF2-40B4-BE49-F238E27FC236}">
                <a16:creationId xmlns:a16="http://schemas.microsoft.com/office/drawing/2014/main" id="{926F6F15-6194-BC77-DFDD-BD4363224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689" y="1155533"/>
            <a:ext cx="7117644" cy="5137141"/>
          </a:xfrm>
          <a:prstGeom prst="rect">
            <a:avLst/>
          </a:prstGeom>
        </p:spPr>
      </p:pic>
    </p:spTree>
    <p:extLst>
      <p:ext uri="{BB962C8B-B14F-4D97-AF65-F5344CB8AC3E}">
        <p14:creationId xmlns:p14="http://schemas.microsoft.com/office/powerpoint/2010/main" val="284073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0D9BD-AC6D-2BDE-7CCF-1A58001F5A92}"/>
              </a:ext>
            </a:extLst>
          </p:cNvPr>
          <p:cNvSpPr>
            <a:spLocks noGrp="1"/>
          </p:cNvSpPr>
          <p:nvPr>
            <p:ph type="title"/>
          </p:nvPr>
        </p:nvSpPr>
        <p:spPr/>
        <p:txBody>
          <a:bodyPr/>
          <a:lstStyle/>
          <a:p>
            <a:r>
              <a:rPr lang="en-JP"/>
              <a:t>DRAM Chips Tested</a:t>
            </a:r>
          </a:p>
        </p:txBody>
      </p:sp>
      <p:pic>
        <p:nvPicPr>
          <p:cNvPr id="7" name="Content Placeholder 6" descr="A table with numbers and text&#10;&#10;Description automatically generated">
            <a:extLst>
              <a:ext uri="{FF2B5EF4-FFF2-40B4-BE49-F238E27FC236}">
                <a16:creationId xmlns:a16="http://schemas.microsoft.com/office/drawing/2014/main" id="{AA38ABBC-3251-D254-D5B2-CDD8438C363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666428"/>
            <a:ext cx="9144000" cy="2785748"/>
          </a:xfrm>
        </p:spPr>
      </p:pic>
      <p:sp>
        <p:nvSpPr>
          <p:cNvPr id="4" name="Footer Placeholder 3">
            <a:extLst>
              <a:ext uri="{FF2B5EF4-FFF2-40B4-BE49-F238E27FC236}">
                <a16:creationId xmlns:a16="http://schemas.microsoft.com/office/drawing/2014/main" id="{373398FE-73DB-F51D-B5EE-0AD43D166DC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E29A7ECA-657E-4CC9-9E74-E3D531A8CBDA}"/>
              </a:ext>
            </a:extLst>
          </p:cNvPr>
          <p:cNvSpPr>
            <a:spLocks noGrp="1"/>
          </p:cNvSpPr>
          <p:nvPr>
            <p:ph type="sldNum" sz="quarter" idx="12"/>
          </p:nvPr>
        </p:nvSpPr>
        <p:spPr/>
        <p:txBody>
          <a:bodyPr/>
          <a:lstStyle/>
          <a:p>
            <a:fld id="{CBE5B309-C2CE-4D90-B104-F7E98438FC65}" type="slidenum">
              <a:rPr lang="tr-TR" smtClean="0"/>
              <a:pPr/>
              <a:t>26</a:t>
            </a:fld>
            <a:endParaRPr lang="tr-TR"/>
          </a:p>
        </p:txBody>
      </p:sp>
      <p:sp>
        <p:nvSpPr>
          <p:cNvPr id="8" name="Rectangle 7">
            <a:extLst>
              <a:ext uri="{FF2B5EF4-FFF2-40B4-BE49-F238E27FC236}">
                <a16:creationId xmlns:a16="http://schemas.microsoft.com/office/drawing/2014/main" id="{01135AB2-A9B7-2AC1-1A7E-C7843D058705}"/>
              </a:ext>
            </a:extLst>
          </p:cNvPr>
          <p:cNvSpPr/>
          <p:nvPr/>
        </p:nvSpPr>
        <p:spPr>
          <a:xfrm>
            <a:off x="5511116" y="2758755"/>
            <a:ext cx="1007075" cy="2601097"/>
          </a:xfrm>
          <a:prstGeom prst="rect">
            <a:avLst/>
          </a:prstGeom>
          <a:solidFill>
            <a:srgbClr val="C4D7FD">
              <a:alpha val="20000"/>
            </a:srgbClr>
          </a:solidFill>
          <a:ln>
            <a:noFill/>
          </a:ln>
          <a:effectLst>
            <a:glow>
              <a:schemeClr val="accent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9" name="Rectangle 8">
            <a:extLst>
              <a:ext uri="{FF2B5EF4-FFF2-40B4-BE49-F238E27FC236}">
                <a16:creationId xmlns:a16="http://schemas.microsoft.com/office/drawing/2014/main" id="{DA5726EA-020B-36A4-D9F4-BDE9998BA1A4}"/>
              </a:ext>
            </a:extLst>
          </p:cNvPr>
          <p:cNvSpPr/>
          <p:nvPr/>
        </p:nvSpPr>
        <p:spPr>
          <a:xfrm>
            <a:off x="6641756" y="2758754"/>
            <a:ext cx="1365422" cy="2601097"/>
          </a:xfrm>
          <a:prstGeom prst="rect">
            <a:avLst/>
          </a:prstGeom>
          <a:solidFill>
            <a:srgbClr val="F9D3E4">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3" name="Content Placeholder 2">
            <a:extLst>
              <a:ext uri="{FF2B5EF4-FFF2-40B4-BE49-F238E27FC236}">
                <a16:creationId xmlns:a16="http://schemas.microsoft.com/office/drawing/2014/main" id="{264AE863-00C8-954D-3D45-63BB3238E813}"/>
              </a:ext>
            </a:extLst>
          </p:cNvPr>
          <p:cNvSpPr txBox="1">
            <a:spLocks/>
          </p:cNvSpPr>
          <p:nvPr/>
        </p:nvSpPr>
        <p:spPr>
          <a:xfrm>
            <a:off x="1" y="1088967"/>
            <a:ext cx="9143999" cy="5087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JP" b="1" dirty="0">
                <a:solidFill>
                  <a:srgbClr val="3D8B4A"/>
                </a:solidFill>
              </a:rPr>
              <a:t>96 DDR4 chips</a:t>
            </a:r>
            <a:r>
              <a:rPr lang="en-JP" dirty="0">
                <a:solidFill>
                  <a:srgbClr val="3D8B4A"/>
                </a:solidFill>
              </a:rPr>
              <a:t> </a:t>
            </a:r>
            <a:r>
              <a:rPr lang="en-JP" dirty="0"/>
              <a:t>from SK Hynix </a:t>
            </a:r>
          </a:p>
          <a:p>
            <a:pPr>
              <a:buClr>
                <a:schemeClr val="tx1"/>
              </a:buClr>
            </a:pPr>
            <a:r>
              <a:rPr lang="en-JP" dirty="0"/>
              <a:t>Covering</a:t>
            </a:r>
            <a:r>
              <a:rPr lang="en-JP" b="1" dirty="0">
                <a:solidFill>
                  <a:srgbClr val="F23F02"/>
                </a:solidFill>
              </a:rPr>
              <a:t> </a:t>
            </a:r>
            <a:r>
              <a:rPr lang="en-JP" dirty="0">
                <a:solidFill>
                  <a:srgbClr val="F23F02"/>
                </a:solidFill>
              </a:rPr>
              <a:t>three different die-revision and chip-density pairs</a:t>
            </a:r>
          </a:p>
        </p:txBody>
      </p:sp>
    </p:spTree>
    <p:extLst>
      <p:ext uri="{BB962C8B-B14F-4D97-AF65-F5344CB8AC3E}">
        <p14:creationId xmlns:p14="http://schemas.microsoft.com/office/powerpoint/2010/main" val="3081183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30FB4-88A6-939D-6C89-721A504FA7F1}"/>
              </a:ext>
            </a:extLst>
          </p:cNvPr>
          <p:cNvSpPr>
            <a:spLocks noGrp="1"/>
          </p:cNvSpPr>
          <p:nvPr>
            <p:ph type="title"/>
          </p:nvPr>
        </p:nvSpPr>
        <p:spPr/>
        <p:txBody>
          <a:bodyPr/>
          <a:lstStyle/>
          <a:p>
            <a:r>
              <a:rPr lang="en-JP"/>
              <a:t>Characterization Methodology - I</a:t>
            </a:r>
          </a:p>
        </p:txBody>
      </p:sp>
      <p:sp>
        <p:nvSpPr>
          <p:cNvPr id="3" name="Content Placeholder 2">
            <a:extLst>
              <a:ext uri="{FF2B5EF4-FFF2-40B4-BE49-F238E27FC236}">
                <a16:creationId xmlns:a16="http://schemas.microsoft.com/office/drawing/2014/main" id="{465A145D-14D0-EFFA-AB19-19B388416550}"/>
              </a:ext>
            </a:extLst>
          </p:cNvPr>
          <p:cNvSpPr>
            <a:spLocks noGrp="1"/>
          </p:cNvSpPr>
          <p:nvPr>
            <p:ph idx="1"/>
          </p:nvPr>
        </p:nvSpPr>
        <p:spPr/>
        <p:txBody>
          <a:bodyPr>
            <a:normAutofit/>
          </a:bodyPr>
          <a:lstStyle/>
          <a:p>
            <a:r>
              <a:rPr lang="en-JP"/>
              <a:t>Number of Simultaneously Activated Rows: </a:t>
            </a:r>
          </a:p>
          <a:p>
            <a:pPr lvl="1">
              <a:buClr>
                <a:schemeClr val="tx1"/>
              </a:buClr>
            </a:pPr>
            <a:r>
              <a:rPr lang="en-JP">
                <a:solidFill>
                  <a:srgbClr val="F23F02"/>
                </a:solidFill>
              </a:rPr>
              <a:t>2 / 4 / 8 / 16 / 32 Rows</a:t>
            </a:r>
            <a:endParaRPr lang="en-JP"/>
          </a:p>
          <a:p>
            <a:r>
              <a:rPr lang="en-JP"/>
              <a:t>Tested Instances: </a:t>
            </a:r>
          </a:p>
          <a:p>
            <a:pPr lvl="1"/>
            <a:r>
              <a:rPr lang="en-JP" sz="2600"/>
              <a:t>We select </a:t>
            </a:r>
            <a:r>
              <a:rPr lang="en-JP" sz="2600" b="1">
                <a:solidFill>
                  <a:srgbClr val="F23F02"/>
                </a:solidFill>
              </a:rPr>
              <a:t>three subarrays </a:t>
            </a:r>
            <a:r>
              <a:rPr lang="en-JP" sz="2600"/>
              <a:t>for each bank and each module</a:t>
            </a:r>
          </a:p>
          <a:p>
            <a:pPr marL="0" indent="0">
              <a:buNone/>
            </a:pPr>
            <a:br>
              <a:rPr lang="en-JP"/>
            </a:br>
            <a:endParaRPr lang="en-JP"/>
          </a:p>
        </p:txBody>
      </p:sp>
      <p:sp>
        <p:nvSpPr>
          <p:cNvPr id="4" name="Footer Placeholder 3">
            <a:extLst>
              <a:ext uri="{FF2B5EF4-FFF2-40B4-BE49-F238E27FC236}">
                <a16:creationId xmlns:a16="http://schemas.microsoft.com/office/drawing/2014/main" id="{EA0D095C-39C7-A9BB-E901-9B5B5DDC05E4}"/>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94DC17A4-D0CE-0A93-DAF2-24A2E9D2881E}"/>
              </a:ext>
            </a:extLst>
          </p:cNvPr>
          <p:cNvSpPr>
            <a:spLocks noGrp="1"/>
          </p:cNvSpPr>
          <p:nvPr>
            <p:ph type="sldNum" sz="quarter" idx="12"/>
          </p:nvPr>
        </p:nvSpPr>
        <p:spPr/>
        <p:txBody>
          <a:bodyPr/>
          <a:lstStyle/>
          <a:p>
            <a:fld id="{CBE5B309-C2CE-4D90-B104-F7E98438FC65}" type="slidenum">
              <a:rPr lang="tr-TR" smtClean="0"/>
              <a:pPr/>
              <a:t>27</a:t>
            </a:fld>
            <a:endParaRPr lang="tr-TR"/>
          </a:p>
        </p:txBody>
      </p:sp>
      <p:sp>
        <p:nvSpPr>
          <p:cNvPr id="6" name="Rounded Rectangle 5">
            <a:extLst>
              <a:ext uri="{FF2B5EF4-FFF2-40B4-BE49-F238E27FC236}">
                <a16:creationId xmlns:a16="http://schemas.microsoft.com/office/drawing/2014/main" id="{71E51D3C-ED2E-E344-2E56-C733AB9416B2}"/>
              </a:ext>
            </a:extLst>
          </p:cNvPr>
          <p:cNvSpPr/>
          <p:nvPr/>
        </p:nvSpPr>
        <p:spPr>
          <a:xfrm>
            <a:off x="81144" y="3632965"/>
            <a:ext cx="8981705" cy="1672882"/>
          </a:xfrm>
          <a:prstGeom prst="roundRect">
            <a:avLst>
              <a:gd name="adj" fmla="val 8700"/>
            </a:avLst>
          </a:prstGeom>
          <a:solidFill>
            <a:srgbClr val="F9D3E5"/>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000" u="sng" dirty="0">
                <a:solidFill>
                  <a:schemeClr val="tx1"/>
                </a:solidFill>
                <a:latin typeface="+mj-lt"/>
              </a:rPr>
              <a:t>How to </a:t>
            </a:r>
            <a:r>
              <a:rPr lang="en-JP" sz="3000" u="sng" dirty="0">
                <a:solidFill>
                  <a:srgbClr val="E1257C"/>
                </a:solidFill>
                <a:latin typeface="+mj-lt"/>
              </a:rPr>
              <a:t>Quantify Interference</a:t>
            </a:r>
            <a:r>
              <a:rPr lang="en-JP" sz="3000" u="sng" dirty="0">
                <a:solidFill>
                  <a:schemeClr val="tx1"/>
                </a:solidFill>
                <a:latin typeface="+mj-lt"/>
              </a:rPr>
              <a:t> from Non-Operand Data:</a:t>
            </a:r>
          </a:p>
          <a:p>
            <a:pPr marL="457200" indent="-457200">
              <a:buFont typeface="Arial" panose="020B0604020202020204" pitchFamily="34" charset="0"/>
              <a:buChar char="•"/>
            </a:pPr>
            <a:r>
              <a:rPr lang="en-US" sz="2600" dirty="0">
                <a:solidFill>
                  <a:schemeClr val="tx1"/>
                </a:solidFill>
              </a:rPr>
              <a:t>We vary </a:t>
            </a:r>
            <a:r>
              <a:rPr lang="en-US" sz="2600" i="1" dirty="0">
                <a:solidFill>
                  <a:srgbClr val="6D40DC"/>
                </a:solidFill>
              </a:rPr>
              <a:t>data n</a:t>
            </a:r>
            <a:r>
              <a:rPr lang="en-US" altLang="ja-JP" sz="2600" i="1" dirty="0">
                <a:solidFill>
                  <a:srgbClr val="6D40DC"/>
                </a:solidFill>
              </a:rPr>
              <a:t>ot intended to participate</a:t>
            </a:r>
            <a:r>
              <a:rPr lang="en-US" altLang="ja-JP" sz="2600" i="1" dirty="0">
                <a:solidFill>
                  <a:srgbClr val="E1257C"/>
                </a:solidFill>
              </a:rPr>
              <a:t> </a:t>
            </a:r>
            <a:r>
              <a:rPr lang="en-US" sz="2600" dirty="0">
                <a:solidFill>
                  <a:schemeClr val="tx1"/>
                </a:solidFill>
              </a:rPr>
              <a:t>in SiMRA</a:t>
            </a:r>
          </a:p>
          <a:p>
            <a:pPr marL="457200" indent="-457200">
              <a:buFont typeface="Arial" panose="020B0604020202020204" pitchFamily="34" charset="0"/>
              <a:buChar char="•"/>
            </a:pPr>
            <a:r>
              <a:rPr lang="en-US" sz="2600" dirty="0">
                <a:solidFill>
                  <a:schemeClr val="tx1"/>
                </a:solidFill>
              </a:rPr>
              <a:t>We then measure </a:t>
            </a:r>
            <a:r>
              <a:rPr lang="en-US" sz="2600" dirty="0">
                <a:solidFill>
                  <a:srgbClr val="E1257C"/>
                </a:solidFill>
              </a:rPr>
              <a:t>the resulting change in SiMRA outputs</a:t>
            </a:r>
            <a:endParaRPr lang="en-JP" sz="2600" dirty="0">
              <a:solidFill>
                <a:srgbClr val="F23F02"/>
              </a:solidFill>
              <a:latin typeface="+mj-lt"/>
            </a:endParaRPr>
          </a:p>
        </p:txBody>
      </p:sp>
    </p:spTree>
    <p:extLst>
      <p:ext uri="{BB962C8B-B14F-4D97-AF65-F5344CB8AC3E}">
        <p14:creationId xmlns:p14="http://schemas.microsoft.com/office/powerpoint/2010/main" val="180830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28</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11612" y="2639499"/>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11612" y="115269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3385931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29</a:t>
            </a:fld>
            <a:endParaRPr lang="tr-TR"/>
          </a:p>
        </p:txBody>
      </p:sp>
      <p:sp>
        <p:nvSpPr>
          <p:cNvPr id="8" name="Content Placeholder 2">
            <a:extLst>
              <a:ext uri="{FF2B5EF4-FFF2-40B4-BE49-F238E27FC236}">
                <a16:creationId xmlns:a16="http://schemas.microsoft.com/office/drawing/2014/main" id="{1C8024C6-5426-F3B7-481D-8676CE8B6DEE}"/>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a:p>
            <a:pPr marL="0" indent="0">
              <a:buNone/>
            </a:pPr>
            <a:endParaRPr lang="en-US" sz="2600"/>
          </a:p>
        </p:txBody>
      </p:sp>
      <p:pic>
        <p:nvPicPr>
          <p:cNvPr id="3" name="Picture 2">
            <a:extLst>
              <a:ext uri="{FF2B5EF4-FFF2-40B4-BE49-F238E27FC236}">
                <a16:creationId xmlns:a16="http://schemas.microsoft.com/office/drawing/2014/main" id="{A4192EFA-CFCC-45F2-F4BD-EDFE8C432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192" y="3300493"/>
            <a:ext cx="5052808" cy="3236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49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a:extLst>
              <a:ext uri="{FF2B5EF4-FFF2-40B4-BE49-F238E27FC236}">
                <a16:creationId xmlns:a16="http://schemas.microsoft.com/office/drawing/2014/main" id="{B4A366EA-BC2B-21C3-EAAC-4F2391F8B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4" y="3835289"/>
            <a:ext cx="2230166" cy="2230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30</a:t>
            </a:fld>
            <a:endParaRPr lang="tr-TR"/>
          </a:p>
        </p:txBody>
      </p:sp>
      <p:pic>
        <p:nvPicPr>
          <p:cNvPr id="1026" name="Picture 2">
            <a:extLst>
              <a:ext uri="{FF2B5EF4-FFF2-40B4-BE49-F238E27FC236}">
                <a16:creationId xmlns:a16="http://schemas.microsoft.com/office/drawing/2014/main" id="{6352D53A-A30A-95DE-AD40-19071C037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192" y="3301200"/>
            <a:ext cx="5052808" cy="32364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F932BD6-8412-B282-A27B-2111C0A829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15" y="5504082"/>
            <a:ext cx="2631158" cy="931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8E5FD83-10DD-6BAF-C8E2-E06ABA6DA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799" y="4565303"/>
            <a:ext cx="1387725" cy="107548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E4A3C9A-A5A6-8A9B-6FAA-405757620B80}"/>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a:p>
            <a:pPr marL="0" indent="0">
              <a:buNone/>
            </a:pPr>
            <a:endParaRPr lang="en-US" sz="2600"/>
          </a:p>
        </p:txBody>
      </p:sp>
    </p:spTree>
    <p:extLst>
      <p:ext uri="{BB962C8B-B14F-4D97-AF65-F5344CB8AC3E}">
        <p14:creationId xmlns:p14="http://schemas.microsoft.com/office/powerpoint/2010/main" val="149969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fade">
                                      <p:cBhvr>
                                        <p:cTn id="12" dur="500"/>
                                        <p:tgtEl>
                                          <p:spTgt spid="20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8"/>
                                        </p:tgtEl>
                                        <p:attrNameLst>
                                          <p:attrName>style.visibility</p:attrName>
                                        </p:attrNameLst>
                                      </p:cBhvr>
                                      <p:to>
                                        <p:strVal val="visible"/>
                                      </p:to>
                                    </p:set>
                                    <p:animEffect transition="in" filter="fade">
                                      <p:cBhvr>
                                        <p:cTn id="17"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a:extLst>
              <a:ext uri="{FF2B5EF4-FFF2-40B4-BE49-F238E27FC236}">
                <a16:creationId xmlns:a16="http://schemas.microsoft.com/office/drawing/2014/main" id="{B4A366EA-BC2B-21C3-EAAC-4F2391F8B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4" y="3835289"/>
            <a:ext cx="2230166" cy="2230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31</a:t>
            </a:fld>
            <a:endParaRPr lang="tr-TR"/>
          </a:p>
        </p:txBody>
      </p:sp>
      <p:pic>
        <p:nvPicPr>
          <p:cNvPr id="1026" name="Picture 2">
            <a:extLst>
              <a:ext uri="{FF2B5EF4-FFF2-40B4-BE49-F238E27FC236}">
                <a16:creationId xmlns:a16="http://schemas.microsoft.com/office/drawing/2014/main" id="{6352D53A-A30A-95DE-AD40-19071C037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192" y="3301200"/>
            <a:ext cx="5052808" cy="32364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F932BD6-8412-B282-A27B-2111C0A829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15" y="5504082"/>
            <a:ext cx="2631158" cy="931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8E5FD83-10DD-6BAF-C8E2-E06ABA6DA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799" y="4565303"/>
            <a:ext cx="1387725" cy="107548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E4A3C9A-A5A6-8A9B-6FAA-405757620B80}"/>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a:p>
            <a:pPr marL="0" indent="0">
              <a:buNone/>
            </a:pPr>
            <a:endParaRPr lang="en-US" sz="2600"/>
          </a:p>
        </p:txBody>
      </p:sp>
      <p:pic>
        <p:nvPicPr>
          <p:cNvPr id="3" name="Picture 4">
            <a:extLst>
              <a:ext uri="{FF2B5EF4-FFF2-40B4-BE49-F238E27FC236}">
                <a16:creationId xmlns:a16="http://schemas.microsoft.com/office/drawing/2014/main" id="{53B80DDE-196E-A250-14AE-E54013C7CB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7765" y="4276913"/>
            <a:ext cx="2994120" cy="1354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2082C26A-096D-0F28-9789-ED1D156F28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767" y="3143103"/>
            <a:ext cx="3134661" cy="135448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F43DDBC-AC33-7BF7-137B-0B0F755E1DEB}"/>
              </a:ext>
            </a:extLst>
          </p:cNvPr>
          <p:cNvSpPr/>
          <p:nvPr/>
        </p:nvSpPr>
        <p:spPr>
          <a:xfrm>
            <a:off x="6649039" y="4040659"/>
            <a:ext cx="2394122" cy="4569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Tree>
    <p:extLst>
      <p:ext uri="{BB962C8B-B14F-4D97-AF65-F5344CB8AC3E}">
        <p14:creationId xmlns:p14="http://schemas.microsoft.com/office/powerpoint/2010/main" val="175052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352D53A-A30A-95DE-AD40-19071C0379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192" y="3301200"/>
            <a:ext cx="5052808" cy="32364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2082C26A-096D-0F28-9789-ED1D156F28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767" y="3143103"/>
            <a:ext cx="3134661" cy="13544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DFE5013-096B-9BC5-5B01-C58F0585894A}"/>
              </a:ext>
            </a:extLst>
          </p:cNvPr>
          <p:cNvSpPr/>
          <p:nvPr/>
        </p:nvSpPr>
        <p:spPr>
          <a:xfrm>
            <a:off x="6649039" y="4040659"/>
            <a:ext cx="2394122" cy="4569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2058" name="Picture 10">
            <a:extLst>
              <a:ext uri="{FF2B5EF4-FFF2-40B4-BE49-F238E27FC236}">
                <a16:creationId xmlns:a16="http://schemas.microsoft.com/office/drawing/2014/main" id="{B4A366EA-BC2B-21C3-EAAC-4F2391F8B8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44" y="3835289"/>
            <a:ext cx="2230166" cy="2230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32</a:t>
            </a:fld>
            <a:endParaRPr lang="tr-TR"/>
          </a:p>
        </p:txBody>
      </p:sp>
      <p:pic>
        <p:nvPicPr>
          <p:cNvPr id="2052" name="Picture 4">
            <a:extLst>
              <a:ext uri="{FF2B5EF4-FFF2-40B4-BE49-F238E27FC236}">
                <a16:creationId xmlns:a16="http://schemas.microsoft.com/office/drawing/2014/main" id="{1F932BD6-8412-B282-A27B-2111C0A829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15" y="5504082"/>
            <a:ext cx="2631158" cy="931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8E5FD83-10DD-6BAF-C8E2-E06ABA6DA4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799" y="4565303"/>
            <a:ext cx="1387725" cy="107548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E4A3C9A-A5A6-8A9B-6FAA-405757620B80}"/>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p:txBody>
      </p:sp>
      <p:pic>
        <p:nvPicPr>
          <p:cNvPr id="3" name="Picture 4">
            <a:extLst>
              <a:ext uri="{FF2B5EF4-FFF2-40B4-BE49-F238E27FC236}">
                <a16:creationId xmlns:a16="http://schemas.microsoft.com/office/drawing/2014/main" id="{53B80DDE-196E-A250-14AE-E54013C7CB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765" y="4276913"/>
            <a:ext cx="2994120" cy="135448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4F65488-1FA4-D9D3-F046-434AEE7A4416}"/>
              </a:ext>
            </a:extLst>
          </p:cNvPr>
          <p:cNvSpPr/>
          <p:nvPr/>
        </p:nvSpPr>
        <p:spPr>
          <a:xfrm>
            <a:off x="3142562" y="3179092"/>
            <a:ext cx="5911225" cy="34806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9" name="Rounded Rectangle 8">
            <a:extLst>
              <a:ext uri="{FF2B5EF4-FFF2-40B4-BE49-F238E27FC236}">
                <a16:creationId xmlns:a16="http://schemas.microsoft.com/office/drawing/2014/main" id="{CD1FDB8F-F1B4-FBAA-723E-48E8844516AE}"/>
              </a:ext>
            </a:extLst>
          </p:cNvPr>
          <p:cNvSpPr/>
          <p:nvPr/>
        </p:nvSpPr>
        <p:spPr>
          <a:xfrm>
            <a:off x="3391817" y="2066657"/>
            <a:ext cx="4578076" cy="1441580"/>
          </a:xfrm>
          <a:prstGeom prst="roundRect">
            <a:avLst/>
          </a:prstGeom>
          <a:solidFill>
            <a:srgbClr val="C4D7FD"/>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a:solidFill>
                  <a:srgbClr val="306CE3"/>
                </a:solidFill>
                <a:latin typeface="+mj-lt"/>
              </a:rPr>
              <a:t>1) Base</a:t>
            </a:r>
            <a:r>
              <a:rPr lang="en-US" sz="2600">
                <a:solidFill>
                  <a:srgbClr val="306CE3"/>
                </a:solidFill>
                <a:latin typeface="+mj-lt"/>
              </a:rPr>
              <a:t> </a:t>
            </a:r>
            <a:r>
              <a:rPr lang="en-US" sz="2600">
                <a:solidFill>
                  <a:schemeClr val="tx1"/>
                </a:solidFill>
                <a:latin typeface="+mj-lt"/>
              </a:rPr>
              <a:t>fills</a:t>
            </a:r>
            <a:r>
              <a:rPr lang="en-US" sz="2600">
                <a:solidFill>
                  <a:srgbClr val="306CE3"/>
                </a:solidFill>
                <a:latin typeface="+mj-lt"/>
              </a:rPr>
              <a:t> all rows </a:t>
            </a:r>
          </a:p>
          <a:p>
            <a:pPr algn="ctr"/>
            <a:r>
              <a:rPr lang="en-US" sz="2600">
                <a:solidFill>
                  <a:srgbClr val="306CE3"/>
                </a:solidFill>
                <a:latin typeface="+mj-lt"/>
              </a:rPr>
              <a:t>with random data, </a:t>
            </a:r>
            <a:br>
              <a:rPr lang="en-US" sz="2600">
                <a:solidFill>
                  <a:srgbClr val="306CE3"/>
                </a:solidFill>
                <a:latin typeface="+mj-lt"/>
              </a:rPr>
            </a:br>
            <a:r>
              <a:rPr lang="en-US" sz="2600">
                <a:solidFill>
                  <a:schemeClr val="tx1"/>
                </a:solidFill>
                <a:latin typeface="+mj-lt"/>
              </a:rPr>
              <a:t>(with no controlled cells) </a:t>
            </a:r>
            <a:endParaRPr lang="en-JP" sz="2600">
              <a:solidFill>
                <a:schemeClr val="tx1"/>
              </a:solidFill>
              <a:latin typeface="+mj-lt"/>
            </a:endParaRPr>
          </a:p>
        </p:txBody>
      </p:sp>
    </p:spTree>
    <p:extLst>
      <p:ext uri="{BB962C8B-B14F-4D97-AF65-F5344CB8AC3E}">
        <p14:creationId xmlns:p14="http://schemas.microsoft.com/office/powerpoint/2010/main" val="322471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a:extLst>
              <a:ext uri="{FF2B5EF4-FFF2-40B4-BE49-F238E27FC236}">
                <a16:creationId xmlns:a16="http://schemas.microsoft.com/office/drawing/2014/main" id="{B4A366EA-BC2B-21C3-EAAC-4F2391F8B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4" y="3835289"/>
            <a:ext cx="2230166" cy="2230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33</a:t>
            </a:fld>
            <a:endParaRPr lang="tr-TR"/>
          </a:p>
        </p:txBody>
      </p:sp>
      <p:pic>
        <p:nvPicPr>
          <p:cNvPr id="1026" name="Picture 2">
            <a:extLst>
              <a:ext uri="{FF2B5EF4-FFF2-40B4-BE49-F238E27FC236}">
                <a16:creationId xmlns:a16="http://schemas.microsoft.com/office/drawing/2014/main" id="{6352D53A-A30A-95DE-AD40-19071C037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192" y="3301200"/>
            <a:ext cx="5052808" cy="32364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F932BD6-8412-B282-A27B-2111C0A829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15" y="5504082"/>
            <a:ext cx="2631158" cy="931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8E5FD83-10DD-6BAF-C8E2-E06ABA6DA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799" y="4565303"/>
            <a:ext cx="1387725" cy="107548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E4A3C9A-A5A6-8A9B-6FAA-405757620B80}"/>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p:txBody>
      </p:sp>
      <p:pic>
        <p:nvPicPr>
          <p:cNvPr id="3" name="Picture 4">
            <a:extLst>
              <a:ext uri="{FF2B5EF4-FFF2-40B4-BE49-F238E27FC236}">
                <a16:creationId xmlns:a16="http://schemas.microsoft.com/office/drawing/2014/main" id="{53B80DDE-196E-A250-14AE-E54013C7CB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7765" y="4276913"/>
            <a:ext cx="2994120" cy="1354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2082C26A-096D-0F28-9789-ED1D156F28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767" y="3143103"/>
            <a:ext cx="3134661" cy="135448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D4B9E3D-E458-FD24-F2C9-E1C605F26D74}"/>
              </a:ext>
            </a:extLst>
          </p:cNvPr>
          <p:cNvSpPr/>
          <p:nvPr/>
        </p:nvSpPr>
        <p:spPr>
          <a:xfrm>
            <a:off x="6649039" y="4040659"/>
            <a:ext cx="2394122" cy="4569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Rectangle 9">
            <a:extLst>
              <a:ext uri="{FF2B5EF4-FFF2-40B4-BE49-F238E27FC236}">
                <a16:creationId xmlns:a16="http://schemas.microsoft.com/office/drawing/2014/main" id="{10A70064-67B1-AFA3-D029-EBD58ABD5A2E}"/>
              </a:ext>
            </a:extLst>
          </p:cNvPr>
          <p:cNvSpPr/>
          <p:nvPr/>
        </p:nvSpPr>
        <p:spPr>
          <a:xfrm>
            <a:off x="4363280" y="3019822"/>
            <a:ext cx="4718507" cy="34806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1" name="Rectangle 10">
            <a:extLst>
              <a:ext uri="{FF2B5EF4-FFF2-40B4-BE49-F238E27FC236}">
                <a16:creationId xmlns:a16="http://schemas.microsoft.com/office/drawing/2014/main" id="{16E2B25B-4052-A491-B28D-66F008F8E02C}"/>
              </a:ext>
            </a:extLst>
          </p:cNvPr>
          <p:cNvSpPr/>
          <p:nvPr/>
        </p:nvSpPr>
        <p:spPr>
          <a:xfrm>
            <a:off x="62215" y="3019821"/>
            <a:ext cx="3046132" cy="34806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Rounded Rectangle 11">
            <a:extLst>
              <a:ext uri="{FF2B5EF4-FFF2-40B4-BE49-F238E27FC236}">
                <a16:creationId xmlns:a16="http://schemas.microsoft.com/office/drawing/2014/main" id="{D05C14A2-9319-12FB-50DF-7E87541F1F58}"/>
              </a:ext>
            </a:extLst>
          </p:cNvPr>
          <p:cNvSpPr/>
          <p:nvPr/>
        </p:nvSpPr>
        <p:spPr>
          <a:xfrm>
            <a:off x="4301065" y="1688851"/>
            <a:ext cx="4578076" cy="1721498"/>
          </a:xfrm>
          <a:prstGeom prst="roundRect">
            <a:avLst/>
          </a:prstGeom>
          <a:solidFill>
            <a:srgbClr val="C4D7FD"/>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a:solidFill>
                  <a:srgbClr val="306CE3"/>
                </a:solidFill>
                <a:latin typeface="+mj-lt"/>
              </a:rPr>
              <a:t>2) S-tar </a:t>
            </a:r>
            <a:r>
              <a:rPr lang="en-US" sz="2600">
                <a:solidFill>
                  <a:schemeClr val="tx1"/>
                </a:solidFill>
                <a:latin typeface="+mj-lt"/>
              </a:rPr>
              <a:t>designates</a:t>
            </a:r>
            <a:r>
              <a:rPr lang="en-US" sz="2600">
                <a:solidFill>
                  <a:srgbClr val="306CE3"/>
                </a:solidFill>
                <a:latin typeface="+mj-lt"/>
              </a:rPr>
              <a:t> all rows except the SiMRA rows</a:t>
            </a:r>
            <a:br>
              <a:rPr lang="en-US" sz="2600">
                <a:solidFill>
                  <a:srgbClr val="306CE3"/>
                </a:solidFill>
                <a:latin typeface="+mj-lt"/>
              </a:rPr>
            </a:br>
            <a:r>
              <a:rPr lang="en-US" sz="2600">
                <a:solidFill>
                  <a:schemeClr val="tx1"/>
                </a:solidFill>
                <a:latin typeface="+mj-lt"/>
              </a:rPr>
              <a:t>as controlled rows</a:t>
            </a:r>
            <a:endParaRPr lang="en-JP" sz="2600">
              <a:solidFill>
                <a:schemeClr val="tx1"/>
              </a:solidFill>
              <a:latin typeface="+mj-lt"/>
            </a:endParaRPr>
          </a:p>
        </p:txBody>
      </p:sp>
    </p:spTree>
    <p:extLst>
      <p:ext uri="{BB962C8B-B14F-4D97-AF65-F5344CB8AC3E}">
        <p14:creationId xmlns:p14="http://schemas.microsoft.com/office/powerpoint/2010/main" val="392969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a:extLst>
              <a:ext uri="{FF2B5EF4-FFF2-40B4-BE49-F238E27FC236}">
                <a16:creationId xmlns:a16="http://schemas.microsoft.com/office/drawing/2014/main" id="{B4A366EA-BC2B-21C3-EAAC-4F2391F8B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4" y="3835289"/>
            <a:ext cx="2230166" cy="2230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34</a:t>
            </a:fld>
            <a:endParaRPr lang="tr-TR"/>
          </a:p>
        </p:txBody>
      </p:sp>
      <p:pic>
        <p:nvPicPr>
          <p:cNvPr id="1026" name="Picture 2">
            <a:extLst>
              <a:ext uri="{FF2B5EF4-FFF2-40B4-BE49-F238E27FC236}">
                <a16:creationId xmlns:a16="http://schemas.microsoft.com/office/drawing/2014/main" id="{6352D53A-A30A-95DE-AD40-19071C037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192" y="3301200"/>
            <a:ext cx="5052808" cy="32364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F932BD6-8412-B282-A27B-2111C0A829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15" y="5504082"/>
            <a:ext cx="2631158" cy="931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8E5FD83-10DD-6BAF-C8E2-E06ABA6DA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799" y="4565303"/>
            <a:ext cx="1387725" cy="107548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E4A3C9A-A5A6-8A9B-6FAA-405757620B80}"/>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p:txBody>
      </p:sp>
      <p:pic>
        <p:nvPicPr>
          <p:cNvPr id="3" name="Picture 4">
            <a:extLst>
              <a:ext uri="{FF2B5EF4-FFF2-40B4-BE49-F238E27FC236}">
                <a16:creationId xmlns:a16="http://schemas.microsoft.com/office/drawing/2014/main" id="{53B80DDE-196E-A250-14AE-E54013C7CB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7765" y="4276913"/>
            <a:ext cx="2994120" cy="1354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2082C26A-096D-0F28-9789-ED1D156F28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767" y="3143103"/>
            <a:ext cx="3134661" cy="135448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D4B9E3D-E458-FD24-F2C9-E1C605F26D74}"/>
              </a:ext>
            </a:extLst>
          </p:cNvPr>
          <p:cNvSpPr/>
          <p:nvPr/>
        </p:nvSpPr>
        <p:spPr>
          <a:xfrm>
            <a:off x="6649039" y="4040659"/>
            <a:ext cx="2394122" cy="4569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Rectangle 9">
            <a:extLst>
              <a:ext uri="{FF2B5EF4-FFF2-40B4-BE49-F238E27FC236}">
                <a16:creationId xmlns:a16="http://schemas.microsoft.com/office/drawing/2014/main" id="{10A70064-67B1-AFA3-D029-EBD58ABD5A2E}"/>
              </a:ext>
            </a:extLst>
          </p:cNvPr>
          <p:cNvSpPr/>
          <p:nvPr/>
        </p:nvSpPr>
        <p:spPr>
          <a:xfrm>
            <a:off x="5498123" y="3019822"/>
            <a:ext cx="3583664" cy="34806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1" name="Rectangle 10">
            <a:extLst>
              <a:ext uri="{FF2B5EF4-FFF2-40B4-BE49-F238E27FC236}">
                <a16:creationId xmlns:a16="http://schemas.microsoft.com/office/drawing/2014/main" id="{16E2B25B-4052-A491-B28D-66F008F8E02C}"/>
              </a:ext>
            </a:extLst>
          </p:cNvPr>
          <p:cNvSpPr/>
          <p:nvPr/>
        </p:nvSpPr>
        <p:spPr>
          <a:xfrm>
            <a:off x="62214" y="3019821"/>
            <a:ext cx="4251877" cy="34806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Rounded Rectangle 11">
            <a:extLst>
              <a:ext uri="{FF2B5EF4-FFF2-40B4-BE49-F238E27FC236}">
                <a16:creationId xmlns:a16="http://schemas.microsoft.com/office/drawing/2014/main" id="{D05C14A2-9319-12FB-50DF-7E87541F1F58}"/>
              </a:ext>
            </a:extLst>
          </p:cNvPr>
          <p:cNvSpPr/>
          <p:nvPr/>
        </p:nvSpPr>
        <p:spPr>
          <a:xfrm>
            <a:off x="404335" y="1500654"/>
            <a:ext cx="4578076" cy="1721498"/>
          </a:xfrm>
          <a:prstGeom prst="roundRect">
            <a:avLst/>
          </a:prstGeom>
          <a:solidFill>
            <a:srgbClr val="C4D7FD"/>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dirty="0">
                <a:solidFill>
                  <a:srgbClr val="306CE3"/>
                </a:solidFill>
              </a:rPr>
              <a:t>3) R-adj </a:t>
            </a:r>
            <a:r>
              <a:rPr lang="en-US" sz="2600" dirty="0">
                <a:solidFill>
                  <a:schemeClr val="tx1"/>
                </a:solidFill>
              </a:rPr>
              <a:t>designates</a:t>
            </a:r>
            <a:r>
              <a:rPr lang="en-US" sz="2600" dirty="0">
                <a:solidFill>
                  <a:srgbClr val="306CE3"/>
                </a:solidFill>
              </a:rPr>
              <a:t> </a:t>
            </a:r>
            <a:r>
              <a:rPr lang="en-US" sz="2600" dirty="0">
                <a:solidFill>
                  <a:schemeClr val="tx1"/>
                </a:solidFill>
              </a:rPr>
              <a:t>all</a:t>
            </a:r>
            <a:r>
              <a:rPr lang="en-US" sz="2600" dirty="0">
                <a:solidFill>
                  <a:srgbClr val="306CE3"/>
                </a:solidFill>
              </a:rPr>
              <a:t> </a:t>
            </a:r>
            <a:br>
              <a:rPr lang="en-US" sz="2600" dirty="0">
                <a:solidFill>
                  <a:srgbClr val="306CE3"/>
                </a:solidFill>
              </a:rPr>
            </a:br>
            <a:r>
              <a:rPr lang="en-US" sz="2600" dirty="0">
                <a:solidFill>
                  <a:srgbClr val="306CE3"/>
                </a:solidFill>
              </a:rPr>
              <a:t>non-activated adjacent rows  </a:t>
            </a:r>
            <a:br>
              <a:rPr lang="en-US" sz="2600" dirty="0">
                <a:solidFill>
                  <a:srgbClr val="306CE3"/>
                </a:solidFill>
              </a:rPr>
            </a:br>
            <a:r>
              <a:rPr lang="en-US" sz="2600" dirty="0">
                <a:solidFill>
                  <a:schemeClr val="tx1"/>
                </a:solidFill>
              </a:rPr>
              <a:t>as controlled rows</a:t>
            </a:r>
            <a:endParaRPr lang="en-JP" sz="2600" dirty="0">
              <a:solidFill>
                <a:schemeClr val="tx1"/>
              </a:solidFill>
            </a:endParaRPr>
          </a:p>
        </p:txBody>
      </p:sp>
    </p:spTree>
    <p:extLst>
      <p:ext uri="{BB962C8B-B14F-4D97-AF65-F5344CB8AC3E}">
        <p14:creationId xmlns:p14="http://schemas.microsoft.com/office/powerpoint/2010/main" val="397358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a:extLst>
              <a:ext uri="{FF2B5EF4-FFF2-40B4-BE49-F238E27FC236}">
                <a16:creationId xmlns:a16="http://schemas.microsoft.com/office/drawing/2014/main" id="{B4A366EA-BC2B-21C3-EAAC-4F2391F8B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44" y="3835289"/>
            <a:ext cx="2230166" cy="22301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3150B9-9456-6AB0-7A07-FE4F190886A9}"/>
              </a:ext>
            </a:extLst>
          </p:cNvPr>
          <p:cNvSpPr>
            <a:spLocks noGrp="1"/>
          </p:cNvSpPr>
          <p:nvPr>
            <p:ph type="title"/>
          </p:nvPr>
        </p:nvSpPr>
        <p:spPr/>
        <p:txBody>
          <a:bodyPr/>
          <a:lstStyle/>
          <a:p>
            <a:r>
              <a:rPr lang="en-JP" sz="4000"/>
              <a:t>Interference from Non-Activated Rows</a:t>
            </a:r>
          </a:p>
        </p:txBody>
      </p:sp>
      <p:sp>
        <p:nvSpPr>
          <p:cNvPr id="4" name="Footer Placeholder 3">
            <a:extLst>
              <a:ext uri="{FF2B5EF4-FFF2-40B4-BE49-F238E27FC236}">
                <a16:creationId xmlns:a16="http://schemas.microsoft.com/office/drawing/2014/main" id="{251DE935-302B-493B-E2FC-C49F22CDEEE7}"/>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4AF6328-36E7-F5BB-BA1D-FE6F230F3BED}"/>
              </a:ext>
            </a:extLst>
          </p:cNvPr>
          <p:cNvSpPr>
            <a:spLocks noGrp="1"/>
          </p:cNvSpPr>
          <p:nvPr>
            <p:ph type="sldNum" sz="quarter" idx="12"/>
          </p:nvPr>
        </p:nvSpPr>
        <p:spPr/>
        <p:txBody>
          <a:bodyPr/>
          <a:lstStyle/>
          <a:p>
            <a:fld id="{CBE5B309-C2CE-4D90-B104-F7E98438FC65}" type="slidenum">
              <a:rPr lang="tr-TR" smtClean="0"/>
              <a:pPr/>
              <a:t>35</a:t>
            </a:fld>
            <a:endParaRPr lang="tr-TR"/>
          </a:p>
        </p:txBody>
      </p:sp>
      <p:pic>
        <p:nvPicPr>
          <p:cNvPr id="1026" name="Picture 2">
            <a:extLst>
              <a:ext uri="{FF2B5EF4-FFF2-40B4-BE49-F238E27FC236}">
                <a16:creationId xmlns:a16="http://schemas.microsoft.com/office/drawing/2014/main" id="{6352D53A-A30A-95DE-AD40-19071C037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192" y="3301200"/>
            <a:ext cx="5052808" cy="32364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F932BD6-8412-B282-A27B-2111C0A829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15" y="5504082"/>
            <a:ext cx="2631158" cy="9310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8E5FD83-10DD-6BAF-C8E2-E06ABA6DA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799" y="4565303"/>
            <a:ext cx="1387725" cy="107548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5E4A3C9A-A5A6-8A9B-6FAA-405757620B80}"/>
              </a:ext>
            </a:extLst>
          </p:cNvPr>
          <p:cNvSpPr>
            <a:spLocks noGrp="1"/>
          </p:cNvSpPr>
          <p:nvPr>
            <p:ph idx="1"/>
          </p:nvPr>
        </p:nvSpPr>
        <p:spPr>
          <a:xfrm>
            <a:off x="1" y="931027"/>
            <a:ext cx="9143999" cy="5245936"/>
          </a:xfrm>
        </p:spPr>
        <p:txBody>
          <a:bodyPr>
            <a:normAutofit/>
          </a:bodyPr>
          <a:lstStyle/>
          <a:p>
            <a:r>
              <a:rPr lang="en-JP" sz="2600">
                <a:solidFill>
                  <a:srgbClr val="F23F02"/>
                </a:solidFill>
              </a:rPr>
              <a:t>Main metric (</a:t>
            </a:r>
            <a:r>
              <a:rPr lang="en-JP" sz="2600" b="1" i="1">
                <a:solidFill>
                  <a:srgbClr val="F23F02"/>
                </a:solidFill>
              </a:rPr>
              <a:t>p</a:t>
            </a:r>
            <a:r>
              <a:rPr lang="en-JP" sz="2600" b="1" i="1" baseline="-25000">
                <a:solidFill>
                  <a:srgbClr val="F23F02"/>
                </a:solidFill>
              </a:rPr>
              <a:t>o1</a:t>
            </a:r>
            <a:r>
              <a:rPr lang="en-JP" sz="2600">
                <a:solidFill>
                  <a:srgbClr val="F23F02"/>
                </a:solidFill>
              </a:rPr>
              <a:t>): </a:t>
            </a:r>
            <a:r>
              <a:rPr lang="en-US" sz="2600"/>
              <a:t>fraction of output bits across all columns that equal logic-1 when SiMRA is executed with random inputs</a:t>
            </a:r>
            <a:endParaRPr lang="en-US" sz="2600">
              <a:solidFill>
                <a:srgbClr val="7030A0"/>
              </a:solidFill>
            </a:endParaRPr>
          </a:p>
          <a:p>
            <a:r>
              <a:rPr lang="en-US" sz="2600" b="1">
                <a:solidFill>
                  <a:srgbClr val="7030A0"/>
                </a:solidFill>
              </a:rPr>
              <a:t>Controlled cells</a:t>
            </a:r>
            <a:r>
              <a:rPr lang="en-US" sz="2600"/>
              <a:t>: cells whose data pattern is intentionally varied to observe how SiMRA outputs change</a:t>
            </a:r>
          </a:p>
          <a:p>
            <a:r>
              <a:rPr lang="en-JP" sz="2600"/>
              <a:t>We compare </a:t>
            </a:r>
            <a:r>
              <a:rPr lang="en-JP" sz="2600">
                <a:solidFill>
                  <a:srgbClr val="306CE3"/>
                </a:solidFill>
              </a:rPr>
              <a:t>four configurations</a:t>
            </a:r>
          </a:p>
        </p:txBody>
      </p:sp>
      <p:pic>
        <p:nvPicPr>
          <p:cNvPr id="3" name="Picture 4">
            <a:extLst>
              <a:ext uri="{FF2B5EF4-FFF2-40B4-BE49-F238E27FC236}">
                <a16:creationId xmlns:a16="http://schemas.microsoft.com/office/drawing/2014/main" id="{53B80DDE-196E-A250-14AE-E54013C7CB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7765" y="4276913"/>
            <a:ext cx="2994120" cy="1354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2082C26A-096D-0F28-9789-ED1D156F28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7767" y="3143103"/>
            <a:ext cx="3134661" cy="135448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D4B9E3D-E458-FD24-F2C9-E1C605F26D74}"/>
              </a:ext>
            </a:extLst>
          </p:cNvPr>
          <p:cNvSpPr/>
          <p:nvPr/>
        </p:nvSpPr>
        <p:spPr>
          <a:xfrm>
            <a:off x="6649039" y="4040659"/>
            <a:ext cx="2394122" cy="4569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1" name="Rectangle 10">
            <a:extLst>
              <a:ext uri="{FF2B5EF4-FFF2-40B4-BE49-F238E27FC236}">
                <a16:creationId xmlns:a16="http://schemas.microsoft.com/office/drawing/2014/main" id="{16E2B25B-4052-A491-B28D-66F008F8E02C}"/>
              </a:ext>
            </a:extLst>
          </p:cNvPr>
          <p:cNvSpPr/>
          <p:nvPr/>
        </p:nvSpPr>
        <p:spPr>
          <a:xfrm>
            <a:off x="62214" y="3019821"/>
            <a:ext cx="5494524" cy="34806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Rounded Rectangle 11">
            <a:extLst>
              <a:ext uri="{FF2B5EF4-FFF2-40B4-BE49-F238E27FC236}">
                <a16:creationId xmlns:a16="http://schemas.microsoft.com/office/drawing/2014/main" id="{D05C14A2-9319-12FB-50DF-7E87541F1F58}"/>
              </a:ext>
            </a:extLst>
          </p:cNvPr>
          <p:cNvSpPr/>
          <p:nvPr/>
        </p:nvSpPr>
        <p:spPr>
          <a:xfrm>
            <a:off x="404335" y="1500654"/>
            <a:ext cx="4578076" cy="1721498"/>
          </a:xfrm>
          <a:prstGeom prst="roundRect">
            <a:avLst/>
          </a:prstGeom>
          <a:solidFill>
            <a:srgbClr val="C4D7FD"/>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dirty="0">
                <a:solidFill>
                  <a:srgbClr val="306CE3"/>
                </a:solidFill>
              </a:rPr>
              <a:t>4) R-far </a:t>
            </a:r>
            <a:r>
              <a:rPr lang="en-US" sz="2600" dirty="0">
                <a:solidFill>
                  <a:schemeClr val="tx1"/>
                </a:solidFill>
              </a:rPr>
              <a:t>designates</a:t>
            </a:r>
            <a:r>
              <a:rPr lang="en-US" sz="2600" dirty="0">
                <a:solidFill>
                  <a:srgbClr val="306CE3"/>
                </a:solidFill>
              </a:rPr>
              <a:t> </a:t>
            </a:r>
            <a:r>
              <a:rPr lang="en-US" sz="2600" dirty="0">
                <a:solidFill>
                  <a:schemeClr val="tx1"/>
                </a:solidFill>
              </a:rPr>
              <a:t>all rows </a:t>
            </a:r>
            <a:br>
              <a:rPr lang="en-US" sz="2600" dirty="0">
                <a:solidFill>
                  <a:srgbClr val="306CE3"/>
                </a:solidFill>
              </a:rPr>
            </a:br>
            <a:r>
              <a:rPr lang="en-US" sz="2600" i="1" dirty="0">
                <a:solidFill>
                  <a:srgbClr val="306CE3"/>
                </a:solidFill>
              </a:rPr>
              <a:t>except</a:t>
            </a:r>
            <a:r>
              <a:rPr lang="en-US" sz="2600" dirty="0">
                <a:solidFill>
                  <a:srgbClr val="306CE3"/>
                </a:solidFill>
              </a:rPr>
              <a:t> the SiMRA rows and the adjacent rows  </a:t>
            </a:r>
            <a:br>
              <a:rPr lang="en-US" sz="2600" dirty="0">
                <a:solidFill>
                  <a:srgbClr val="306CE3"/>
                </a:solidFill>
              </a:rPr>
            </a:br>
            <a:r>
              <a:rPr lang="en-US" sz="2600" dirty="0">
                <a:solidFill>
                  <a:schemeClr val="tx1"/>
                </a:solidFill>
              </a:rPr>
              <a:t>as controlled rows</a:t>
            </a:r>
            <a:endParaRPr lang="en-JP" sz="2600" dirty="0">
              <a:solidFill>
                <a:schemeClr val="tx1"/>
              </a:solidFill>
            </a:endParaRPr>
          </a:p>
        </p:txBody>
      </p:sp>
    </p:spTree>
    <p:extLst>
      <p:ext uri="{BB962C8B-B14F-4D97-AF65-F5344CB8AC3E}">
        <p14:creationId xmlns:p14="http://schemas.microsoft.com/office/powerpoint/2010/main" val="201538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diagram of a row of diagrams&#10;&#10;Description automatically generated with medium confidence">
            <a:extLst>
              <a:ext uri="{FF2B5EF4-FFF2-40B4-BE49-F238E27FC236}">
                <a16:creationId xmlns:a16="http://schemas.microsoft.com/office/drawing/2014/main" id="{D4C00666-A8F5-C967-CA08-3DCF724956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917" y="2530549"/>
            <a:ext cx="3683636" cy="2557141"/>
          </a:xfrm>
          <a:prstGeom prst="rect">
            <a:avLst/>
          </a:prstGeom>
        </p:spPr>
      </p:pic>
      <p:sp>
        <p:nvSpPr>
          <p:cNvPr id="2" name="Title 1">
            <a:extLst>
              <a:ext uri="{FF2B5EF4-FFF2-40B4-BE49-F238E27FC236}">
                <a16:creationId xmlns:a16="http://schemas.microsoft.com/office/drawing/2014/main" id="{088247F6-58A1-0A5F-0AE9-5E6870F60923}"/>
              </a:ext>
            </a:extLst>
          </p:cNvPr>
          <p:cNvSpPr>
            <a:spLocks noGrp="1"/>
          </p:cNvSpPr>
          <p:nvPr>
            <p:ph type="title"/>
          </p:nvPr>
        </p:nvSpPr>
        <p:spPr/>
        <p:txBody>
          <a:bodyPr/>
          <a:lstStyle/>
          <a:p>
            <a:r>
              <a:rPr lang="en-JP" sz="3600"/>
              <a:t>Results: Non-Activated Rows - I </a:t>
            </a:r>
          </a:p>
        </p:txBody>
      </p:sp>
      <p:sp>
        <p:nvSpPr>
          <p:cNvPr id="4" name="Footer Placeholder 3">
            <a:extLst>
              <a:ext uri="{FF2B5EF4-FFF2-40B4-BE49-F238E27FC236}">
                <a16:creationId xmlns:a16="http://schemas.microsoft.com/office/drawing/2014/main" id="{A7CE68D3-1E08-1DAD-78AF-8805AB7C58F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4BCBE17-7524-2417-786E-2190FD3B9794}"/>
              </a:ext>
            </a:extLst>
          </p:cNvPr>
          <p:cNvSpPr>
            <a:spLocks noGrp="1"/>
          </p:cNvSpPr>
          <p:nvPr>
            <p:ph type="sldNum" sz="quarter" idx="12"/>
          </p:nvPr>
        </p:nvSpPr>
        <p:spPr/>
        <p:txBody>
          <a:bodyPr/>
          <a:lstStyle/>
          <a:p>
            <a:fld id="{CBE5B309-C2CE-4D90-B104-F7E98438FC65}" type="slidenum">
              <a:rPr lang="tr-TR" smtClean="0"/>
              <a:pPr/>
              <a:t>36</a:t>
            </a:fld>
            <a:endParaRPr lang="tr-TR"/>
          </a:p>
        </p:txBody>
      </p:sp>
      <p:pic>
        <p:nvPicPr>
          <p:cNvPr id="11" name="Picture 2">
            <a:extLst>
              <a:ext uri="{FF2B5EF4-FFF2-40B4-BE49-F238E27FC236}">
                <a16:creationId xmlns:a16="http://schemas.microsoft.com/office/drawing/2014/main" id="{E9830EDD-D025-47A8-23BF-7612F582E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6265" y="2131312"/>
            <a:ext cx="4257735" cy="272717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599A9DA-1AA7-FB87-EC9B-CFEE5956BEDA}"/>
              </a:ext>
            </a:extLst>
          </p:cNvPr>
          <p:cNvSpPr txBox="1"/>
          <p:nvPr/>
        </p:nvSpPr>
        <p:spPr>
          <a:xfrm>
            <a:off x="114300" y="842236"/>
            <a:ext cx="6447919" cy="523220"/>
          </a:xfrm>
          <a:prstGeom prst="rect">
            <a:avLst/>
          </a:prstGeom>
          <a:noFill/>
        </p:spPr>
        <p:txBody>
          <a:bodyPr wrap="none" rtlCol="0">
            <a:spAutoFit/>
          </a:bodyPr>
          <a:lstStyle/>
          <a:p>
            <a:r>
              <a:rPr lang="en-JP" sz="2800" b="1" dirty="0">
                <a:solidFill>
                  <a:srgbClr val="E1257C"/>
                </a:solidFill>
              </a:rPr>
              <a:t>Results:</a:t>
            </a:r>
            <a:r>
              <a:rPr lang="en-US" sz="2800" b="1" dirty="0">
                <a:solidFill>
                  <a:srgbClr val="E1257C"/>
                </a:solidFill>
              </a:rPr>
              <a:t> </a:t>
            </a:r>
            <a:r>
              <a:rPr lang="en-JP" sz="2800" dirty="0">
                <a:solidFill>
                  <a:srgbClr val="6D40DD"/>
                </a:solidFill>
              </a:rPr>
              <a:t>Controlled cells </a:t>
            </a:r>
            <a:r>
              <a:rPr lang="en-JP" sz="2800" dirty="0"/>
              <a:t>store </a:t>
            </a:r>
            <a:r>
              <a:rPr lang="en-JP" sz="2800" b="1" dirty="0">
                <a:solidFill>
                  <a:srgbClr val="E1257C"/>
                </a:solidFill>
              </a:rPr>
              <a:t>all zeros </a:t>
            </a:r>
          </a:p>
        </p:txBody>
      </p:sp>
      <p:sp>
        <p:nvSpPr>
          <p:cNvPr id="15" name="Content Placeholder 2">
            <a:extLst>
              <a:ext uri="{FF2B5EF4-FFF2-40B4-BE49-F238E27FC236}">
                <a16:creationId xmlns:a16="http://schemas.microsoft.com/office/drawing/2014/main" id="{F7B8336F-9AD3-38D7-940B-7A0FAE29FBD7}"/>
              </a:ext>
            </a:extLst>
          </p:cNvPr>
          <p:cNvSpPr txBox="1">
            <a:spLocks/>
          </p:cNvSpPr>
          <p:nvPr/>
        </p:nvSpPr>
        <p:spPr>
          <a:xfrm>
            <a:off x="114300" y="1759721"/>
            <a:ext cx="5003770" cy="15413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JP" sz="2600" i="1">
                <a:solidFill>
                  <a:srgbClr val="F23F02"/>
                </a:solidFill>
              </a:rPr>
              <a:t>p</a:t>
            </a:r>
            <a:r>
              <a:rPr lang="en-JP" sz="2600" i="1" baseline="-25000">
                <a:solidFill>
                  <a:srgbClr val="F23F02"/>
                </a:solidFill>
              </a:rPr>
              <a:t>o1</a:t>
            </a:r>
            <a:r>
              <a:rPr lang="en-JP" sz="2600"/>
              <a:t> under each configuration </a:t>
            </a:r>
            <a:r>
              <a:rPr lang="en-JP" sz="2600">
                <a:solidFill>
                  <a:srgbClr val="F23F02"/>
                </a:solidFill>
              </a:rPr>
              <a:t>normalized to Base</a:t>
            </a:r>
          </a:p>
          <a:p>
            <a:pPr lvl="1"/>
            <a:endParaRPr lang="en-JP" b="1">
              <a:solidFill>
                <a:srgbClr val="F23F02"/>
              </a:solidFill>
            </a:endParaRPr>
          </a:p>
        </p:txBody>
      </p:sp>
      <p:cxnSp>
        <p:nvCxnSpPr>
          <p:cNvPr id="18" name="Straight Arrow Connector 17">
            <a:extLst>
              <a:ext uri="{FF2B5EF4-FFF2-40B4-BE49-F238E27FC236}">
                <a16:creationId xmlns:a16="http://schemas.microsoft.com/office/drawing/2014/main" id="{F99E282D-F495-3240-9FDA-3C34F63DCFBB}"/>
              </a:ext>
            </a:extLst>
          </p:cNvPr>
          <p:cNvCxnSpPr>
            <a:cxnSpLocks/>
          </p:cNvCxnSpPr>
          <p:nvPr/>
        </p:nvCxnSpPr>
        <p:spPr>
          <a:xfrm>
            <a:off x="1851609" y="5168391"/>
            <a:ext cx="2582171" cy="0"/>
          </a:xfrm>
          <a:prstGeom prst="straightConnector1">
            <a:avLst/>
          </a:prstGeom>
          <a:ln w="57150">
            <a:solidFill>
              <a:srgbClr val="E1257C"/>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B056F31-D63D-64BF-A57E-D7ABE3AF8A99}"/>
              </a:ext>
            </a:extLst>
          </p:cNvPr>
          <p:cNvSpPr txBox="1"/>
          <p:nvPr/>
        </p:nvSpPr>
        <p:spPr>
          <a:xfrm>
            <a:off x="1347404" y="5221556"/>
            <a:ext cx="6321087" cy="492443"/>
          </a:xfrm>
          <a:prstGeom prst="rect">
            <a:avLst/>
          </a:prstGeom>
          <a:noFill/>
        </p:spPr>
        <p:txBody>
          <a:bodyPr wrap="square" rtlCol="0">
            <a:spAutoFit/>
          </a:bodyPr>
          <a:lstStyle/>
          <a:p>
            <a:r>
              <a:rPr lang="en-JP" sz="2600" dirty="0">
                <a:solidFill>
                  <a:srgbClr val="E1257C"/>
                </a:solidFill>
              </a:rPr>
              <a:t>Three different non-baseline configurations</a:t>
            </a:r>
          </a:p>
        </p:txBody>
      </p:sp>
      <p:sp>
        <p:nvSpPr>
          <p:cNvPr id="21" name="Rounded Rectangle 20">
            <a:extLst>
              <a:ext uri="{FF2B5EF4-FFF2-40B4-BE49-F238E27FC236}">
                <a16:creationId xmlns:a16="http://schemas.microsoft.com/office/drawing/2014/main" id="{B4E7DB81-E9AE-092D-ADF7-FE77C27826C3}"/>
              </a:ext>
            </a:extLst>
          </p:cNvPr>
          <p:cNvSpPr/>
          <p:nvPr/>
        </p:nvSpPr>
        <p:spPr>
          <a:xfrm>
            <a:off x="4507947" y="1380673"/>
            <a:ext cx="4578076" cy="1721498"/>
          </a:xfrm>
          <a:prstGeom prst="roundRect">
            <a:avLst/>
          </a:prstGeom>
          <a:solidFill>
            <a:srgbClr val="FFE0D5"/>
          </a:solidFill>
          <a:ln w="7620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Recall: </a:t>
            </a:r>
            <a:r>
              <a:rPr lang="en-JP" sz="2800" i="1">
                <a:solidFill>
                  <a:srgbClr val="F23F02"/>
                </a:solidFill>
              </a:rPr>
              <a:t>p</a:t>
            </a:r>
            <a:r>
              <a:rPr lang="en-JP" sz="2800" i="1" baseline="-25000">
                <a:solidFill>
                  <a:srgbClr val="F23F02"/>
                </a:solidFill>
              </a:rPr>
              <a:t>o1 </a:t>
            </a:r>
            <a:r>
              <a:rPr lang="en-US" sz="2800">
                <a:solidFill>
                  <a:schemeClr val="tx1"/>
                </a:solidFill>
              </a:rPr>
              <a:t>is the fraction of SiMRA output bits</a:t>
            </a:r>
            <a:br>
              <a:rPr lang="en-US" sz="2800">
                <a:solidFill>
                  <a:schemeClr val="tx1"/>
                </a:solidFill>
              </a:rPr>
            </a:br>
            <a:r>
              <a:rPr lang="en-US" sz="2800">
                <a:solidFill>
                  <a:schemeClr val="tx1"/>
                </a:solidFill>
              </a:rPr>
              <a:t>that equal logic-1</a:t>
            </a:r>
            <a:endParaRPr lang="en-JP" sz="2600">
              <a:solidFill>
                <a:schemeClr val="tx1"/>
              </a:solidFill>
              <a:latin typeface="+mj-lt"/>
            </a:endParaRPr>
          </a:p>
        </p:txBody>
      </p:sp>
      <p:pic>
        <p:nvPicPr>
          <p:cNvPr id="23" name="Picture 22" descr="A black and white logo&#10;&#10;Description automatically generated">
            <a:extLst>
              <a:ext uri="{FF2B5EF4-FFF2-40B4-BE49-F238E27FC236}">
                <a16:creationId xmlns:a16="http://schemas.microsoft.com/office/drawing/2014/main" id="{45F51BF6-EECF-D625-7A14-BA6FE987AA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500" y="2945823"/>
            <a:ext cx="447300" cy="1779259"/>
          </a:xfrm>
          <a:prstGeom prst="rect">
            <a:avLst/>
          </a:prstGeom>
        </p:spPr>
      </p:pic>
      <p:cxnSp>
        <p:nvCxnSpPr>
          <p:cNvPr id="16" name="Straight Arrow Connector 15">
            <a:extLst>
              <a:ext uri="{FF2B5EF4-FFF2-40B4-BE49-F238E27FC236}">
                <a16:creationId xmlns:a16="http://schemas.microsoft.com/office/drawing/2014/main" id="{712600F5-6548-37FB-45D1-95B0CCEAE921}"/>
              </a:ext>
            </a:extLst>
          </p:cNvPr>
          <p:cNvCxnSpPr>
            <a:cxnSpLocks/>
          </p:cNvCxnSpPr>
          <p:nvPr/>
        </p:nvCxnSpPr>
        <p:spPr>
          <a:xfrm flipV="1">
            <a:off x="719523" y="2925677"/>
            <a:ext cx="0" cy="1799405"/>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38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diagram of a row of diagrams&#10;&#10;Description automatically generated with medium confidence">
            <a:extLst>
              <a:ext uri="{FF2B5EF4-FFF2-40B4-BE49-F238E27FC236}">
                <a16:creationId xmlns:a16="http://schemas.microsoft.com/office/drawing/2014/main" id="{D4C00666-A8F5-C967-CA08-3DCF724956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917" y="2530549"/>
            <a:ext cx="3683636" cy="2557141"/>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A2D048A7-907E-F959-74F8-50946F309B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00" y="2945823"/>
            <a:ext cx="447300" cy="1779259"/>
          </a:xfrm>
          <a:prstGeom prst="rect">
            <a:avLst/>
          </a:prstGeom>
        </p:spPr>
      </p:pic>
      <p:sp>
        <p:nvSpPr>
          <p:cNvPr id="2" name="Title 1">
            <a:extLst>
              <a:ext uri="{FF2B5EF4-FFF2-40B4-BE49-F238E27FC236}">
                <a16:creationId xmlns:a16="http://schemas.microsoft.com/office/drawing/2014/main" id="{088247F6-58A1-0A5F-0AE9-5E6870F60923}"/>
              </a:ext>
            </a:extLst>
          </p:cNvPr>
          <p:cNvSpPr>
            <a:spLocks noGrp="1"/>
          </p:cNvSpPr>
          <p:nvPr>
            <p:ph type="title"/>
          </p:nvPr>
        </p:nvSpPr>
        <p:spPr/>
        <p:txBody>
          <a:bodyPr/>
          <a:lstStyle/>
          <a:p>
            <a:r>
              <a:rPr lang="en-JP" sz="3600"/>
              <a:t>Results: Non-Activated Rows - I </a:t>
            </a:r>
          </a:p>
        </p:txBody>
      </p:sp>
      <p:sp>
        <p:nvSpPr>
          <p:cNvPr id="4" name="Footer Placeholder 3">
            <a:extLst>
              <a:ext uri="{FF2B5EF4-FFF2-40B4-BE49-F238E27FC236}">
                <a16:creationId xmlns:a16="http://schemas.microsoft.com/office/drawing/2014/main" id="{A7CE68D3-1E08-1DAD-78AF-8805AB7C58F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4BCBE17-7524-2417-786E-2190FD3B9794}"/>
              </a:ext>
            </a:extLst>
          </p:cNvPr>
          <p:cNvSpPr>
            <a:spLocks noGrp="1"/>
          </p:cNvSpPr>
          <p:nvPr>
            <p:ph type="sldNum" sz="quarter" idx="12"/>
          </p:nvPr>
        </p:nvSpPr>
        <p:spPr/>
        <p:txBody>
          <a:bodyPr/>
          <a:lstStyle/>
          <a:p>
            <a:fld id="{CBE5B309-C2CE-4D90-B104-F7E98438FC65}" type="slidenum">
              <a:rPr lang="tr-TR" smtClean="0"/>
              <a:pPr/>
              <a:t>37</a:t>
            </a:fld>
            <a:endParaRPr lang="tr-TR"/>
          </a:p>
        </p:txBody>
      </p:sp>
      <p:pic>
        <p:nvPicPr>
          <p:cNvPr id="11" name="Picture 2">
            <a:extLst>
              <a:ext uri="{FF2B5EF4-FFF2-40B4-BE49-F238E27FC236}">
                <a16:creationId xmlns:a16="http://schemas.microsoft.com/office/drawing/2014/main" id="{E9830EDD-D025-47A8-23BF-7612F582E8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6265" y="2131312"/>
            <a:ext cx="4257735" cy="272717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599A9DA-1AA7-FB87-EC9B-CFEE5956BEDA}"/>
              </a:ext>
            </a:extLst>
          </p:cNvPr>
          <p:cNvSpPr txBox="1"/>
          <p:nvPr/>
        </p:nvSpPr>
        <p:spPr>
          <a:xfrm>
            <a:off x="114300" y="842236"/>
            <a:ext cx="6423553" cy="523220"/>
          </a:xfrm>
          <a:prstGeom prst="rect">
            <a:avLst/>
          </a:prstGeom>
          <a:noFill/>
        </p:spPr>
        <p:txBody>
          <a:bodyPr wrap="none" rtlCol="0">
            <a:spAutoFit/>
          </a:bodyPr>
          <a:lstStyle/>
          <a:p>
            <a:r>
              <a:rPr lang="en-JP" sz="2800" b="1" dirty="0">
                <a:solidFill>
                  <a:srgbClr val="E1257C"/>
                </a:solidFill>
              </a:rPr>
              <a:t>Results:</a:t>
            </a:r>
            <a:r>
              <a:rPr lang="en-US" sz="2800" b="1" dirty="0">
                <a:solidFill>
                  <a:srgbClr val="E1257C"/>
                </a:solidFill>
              </a:rPr>
              <a:t> </a:t>
            </a:r>
            <a:r>
              <a:rPr lang="en-JP" sz="2800" dirty="0">
                <a:solidFill>
                  <a:srgbClr val="6D40DD"/>
                </a:solidFill>
              </a:rPr>
              <a:t>Controlled cells </a:t>
            </a:r>
            <a:r>
              <a:rPr lang="en-JP" sz="2800" dirty="0"/>
              <a:t>store </a:t>
            </a:r>
            <a:r>
              <a:rPr lang="en-JP" sz="2800" b="1" dirty="0">
                <a:solidFill>
                  <a:srgbClr val="E1257C"/>
                </a:solidFill>
              </a:rPr>
              <a:t>all zeros </a:t>
            </a:r>
          </a:p>
        </p:txBody>
      </p:sp>
      <p:sp>
        <p:nvSpPr>
          <p:cNvPr id="3" name="Rounded Rectangle 2">
            <a:extLst>
              <a:ext uri="{FF2B5EF4-FFF2-40B4-BE49-F238E27FC236}">
                <a16:creationId xmlns:a16="http://schemas.microsoft.com/office/drawing/2014/main" id="{8AA5FAEA-FDB9-A81C-DB8E-B0FF7547D050}"/>
              </a:ext>
            </a:extLst>
          </p:cNvPr>
          <p:cNvSpPr/>
          <p:nvPr/>
        </p:nvSpPr>
        <p:spPr>
          <a:xfrm>
            <a:off x="1849277" y="3024146"/>
            <a:ext cx="1795965" cy="2063544"/>
          </a:xfrm>
          <a:prstGeom prst="roundRect">
            <a:avLst>
              <a:gd name="adj" fmla="val 2776"/>
            </a:avLst>
          </a:prstGeom>
          <a:solidFill>
            <a:srgbClr val="F9D3E4">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cxnSp>
        <p:nvCxnSpPr>
          <p:cNvPr id="6" name="Straight Arrow Connector 5">
            <a:extLst>
              <a:ext uri="{FF2B5EF4-FFF2-40B4-BE49-F238E27FC236}">
                <a16:creationId xmlns:a16="http://schemas.microsoft.com/office/drawing/2014/main" id="{A53EF0F9-3814-D250-6938-5D34B19D0A84}"/>
              </a:ext>
            </a:extLst>
          </p:cNvPr>
          <p:cNvCxnSpPr>
            <a:cxnSpLocks/>
          </p:cNvCxnSpPr>
          <p:nvPr/>
        </p:nvCxnSpPr>
        <p:spPr>
          <a:xfrm>
            <a:off x="2728310" y="3106980"/>
            <a:ext cx="0" cy="1230242"/>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540359E-8A04-402F-B4ED-6C61B90EAE5E}"/>
              </a:ext>
            </a:extLst>
          </p:cNvPr>
          <p:cNvCxnSpPr/>
          <p:nvPr/>
        </p:nvCxnSpPr>
        <p:spPr>
          <a:xfrm>
            <a:off x="475718" y="1833619"/>
            <a:ext cx="0" cy="644039"/>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C6FF8566-B1C8-5DB4-8D0C-0351C844B9A8}"/>
              </a:ext>
            </a:extLst>
          </p:cNvPr>
          <p:cNvSpPr txBox="1">
            <a:spLocks/>
          </p:cNvSpPr>
          <p:nvPr/>
        </p:nvSpPr>
        <p:spPr>
          <a:xfrm>
            <a:off x="545431" y="1630614"/>
            <a:ext cx="1986121" cy="10500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JP" sz="3000" b="1">
                <a:solidFill>
                  <a:srgbClr val="E1257C"/>
                </a:solidFill>
              </a:rPr>
              <a:t>-2%</a:t>
            </a:r>
          </a:p>
          <a:p>
            <a:pPr marL="0" indent="0" algn="ctr">
              <a:buNone/>
            </a:pPr>
            <a:r>
              <a:rPr lang="en-JP" sz="3000" b="1">
                <a:solidFill>
                  <a:srgbClr val="E1257C"/>
                </a:solidFill>
              </a:rPr>
              <a:t>from Base</a:t>
            </a:r>
          </a:p>
        </p:txBody>
      </p:sp>
      <p:sp>
        <p:nvSpPr>
          <p:cNvPr id="13" name="Rectangle 12">
            <a:extLst>
              <a:ext uri="{FF2B5EF4-FFF2-40B4-BE49-F238E27FC236}">
                <a16:creationId xmlns:a16="http://schemas.microsoft.com/office/drawing/2014/main" id="{1E14DA74-BBE0-BE80-1490-B03BB3929DCD}"/>
              </a:ext>
            </a:extLst>
          </p:cNvPr>
          <p:cNvSpPr/>
          <p:nvPr/>
        </p:nvSpPr>
        <p:spPr>
          <a:xfrm>
            <a:off x="0" y="5254841"/>
            <a:ext cx="9143997" cy="1202764"/>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a:solidFill>
                  <a:srgbClr val="F23F02"/>
                </a:solidFill>
                <a:latin typeface="+mj-lt"/>
              </a:rPr>
              <a:t>Non-activated rows </a:t>
            </a:r>
            <a:r>
              <a:rPr lang="en-US" sz="2600">
                <a:solidFill>
                  <a:schemeClr val="tx1"/>
                </a:solidFill>
                <a:latin typeface="+mj-lt"/>
              </a:rPr>
              <a:t>bias SiMRA outputs </a:t>
            </a:r>
            <a:r>
              <a:rPr lang="en-US" sz="2600" b="1">
                <a:solidFill>
                  <a:srgbClr val="F23F02"/>
                </a:solidFill>
                <a:latin typeface="+mj-lt"/>
              </a:rPr>
              <a:t>toward logic-0 </a:t>
            </a:r>
            <a:br>
              <a:rPr lang="en-US" sz="2600" b="1">
                <a:solidFill>
                  <a:srgbClr val="F23F02"/>
                </a:solidFill>
                <a:latin typeface="+mj-lt"/>
              </a:rPr>
            </a:br>
            <a:r>
              <a:rPr lang="en-US" sz="2600">
                <a:solidFill>
                  <a:schemeClr val="tx1"/>
                </a:solidFill>
                <a:latin typeface="+mj-lt"/>
              </a:rPr>
              <a:t>when the rows store </a:t>
            </a:r>
            <a:r>
              <a:rPr lang="en-US" sz="2600" b="1">
                <a:solidFill>
                  <a:srgbClr val="F23F02"/>
                </a:solidFill>
                <a:latin typeface="+mj-lt"/>
              </a:rPr>
              <a:t>logic-0</a:t>
            </a:r>
            <a:br>
              <a:rPr lang="en-US" sz="2600" b="1">
                <a:solidFill>
                  <a:schemeClr val="tx1"/>
                </a:solidFill>
                <a:latin typeface="+mj-lt"/>
              </a:rPr>
            </a:br>
            <a:r>
              <a:rPr lang="en-US" sz="2600">
                <a:solidFill>
                  <a:schemeClr val="tx1"/>
                </a:solidFill>
                <a:latin typeface="+mj-lt"/>
              </a:rPr>
              <a:t>by</a:t>
            </a:r>
            <a:r>
              <a:rPr lang="en-US" sz="2600" b="1">
                <a:solidFill>
                  <a:schemeClr val="tx1"/>
                </a:solidFill>
                <a:latin typeface="+mj-lt"/>
              </a:rPr>
              <a:t> </a:t>
            </a:r>
            <a:r>
              <a:rPr lang="en-US" sz="2600" b="1">
                <a:solidFill>
                  <a:srgbClr val="F23F02"/>
                </a:solidFill>
                <a:latin typeface="+mj-lt"/>
              </a:rPr>
              <a:t>2%</a:t>
            </a:r>
            <a:r>
              <a:rPr lang="en-US" sz="2600" b="1">
                <a:solidFill>
                  <a:schemeClr val="tx1"/>
                </a:solidFill>
                <a:latin typeface="+mj-lt"/>
              </a:rPr>
              <a:t> </a:t>
            </a:r>
            <a:r>
              <a:rPr lang="en-US" sz="2600">
                <a:solidFill>
                  <a:schemeClr val="tx1"/>
                </a:solidFill>
                <a:latin typeface="+mj-lt"/>
              </a:rPr>
              <a:t>on average and </a:t>
            </a:r>
            <a:r>
              <a:rPr lang="en-US" sz="2600" b="1">
                <a:solidFill>
                  <a:srgbClr val="F23F02"/>
                </a:solidFill>
                <a:latin typeface="+mj-lt"/>
              </a:rPr>
              <a:t>up to</a:t>
            </a:r>
            <a:r>
              <a:rPr lang="en-US" sz="2600" b="1">
                <a:solidFill>
                  <a:schemeClr val="tx1"/>
                </a:solidFill>
                <a:latin typeface="+mj-lt"/>
              </a:rPr>
              <a:t> </a:t>
            </a:r>
            <a:r>
              <a:rPr lang="en-US" sz="2600" b="1">
                <a:solidFill>
                  <a:srgbClr val="F23F02"/>
                </a:solidFill>
                <a:latin typeface="+mj-lt"/>
              </a:rPr>
              <a:t>10%</a:t>
            </a:r>
            <a:endParaRPr lang="en-JP" sz="2600" b="1">
              <a:solidFill>
                <a:srgbClr val="F23F02"/>
              </a:solidFill>
              <a:latin typeface="+mj-lt"/>
            </a:endParaRPr>
          </a:p>
        </p:txBody>
      </p:sp>
      <p:sp>
        <p:nvSpPr>
          <p:cNvPr id="17" name="Rounded Rectangle 16">
            <a:extLst>
              <a:ext uri="{FF2B5EF4-FFF2-40B4-BE49-F238E27FC236}">
                <a16:creationId xmlns:a16="http://schemas.microsoft.com/office/drawing/2014/main" id="{52415EB0-8A68-690A-7171-68DB19F16D06}"/>
              </a:ext>
            </a:extLst>
          </p:cNvPr>
          <p:cNvSpPr/>
          <p:nvPr/>
        </p:nvSpPr>
        <p:spPr>
          <a:xfrm>
            <a:off x="5999955" y="2107866"/>
            <a:ext cx="2011128" cy="2956378"/>
          </a:xfrm>
          <a:prstGeom prst="roundRect">
            <a:avLst>
              <a:gd name="adj" fmla="val 2776"/>
            </a:avLst>
          </a:prstGeom>
          <a:no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Tree>
    <p:extLst>
      <p:ext uri="{BB962C8B-B14F-4D97-AF65-F5344CB8AC3E}">
        <p14:creationId xmlns:p14="http://schemas.microsoft.com/office/powerpoint/2010/main" val="141981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3" grpId="0" animBg="1"/>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diagram of a row of diagrams&#10;&#10;Description automatically generated with medium confidence">
            <a:extLst>
              <a:ext uri="{FF2B5EF4-FFF2-40B4-BE49-F238E27FC236}">
                <a16:creationId xmlns:a16="http://schemas.microsoft.com/office/drawing/2014/main" id="{D4C00666-A8F5-C967-CA08-3DCF724956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917" y="2530549"/>
            <a:ext cx="3683636" cy="2557141"/>
          </a:xfrm>
          <a:prstGeom prst="rect">
            <a:avLst/>
          </a:prstGeom>
        </p:spPr>
      </p:pic>
      <p:pic>
        <p:nvPicPr>
          <p:cNvPr id="24" name="Picture 23" descr="A black and white logo&#10;&#10;Description automatically generated">
            <a:extLst>
              <a:ext uri="{FF2B5EF4-FFF2-40B4-BE49-F238E27FC236}">
                <a16:creationId xmlns:a16="http://schemas.microsoft.com/office/drawing/2014/main" id="{211C65F4-84D1-802A-88D3-4F57BC4A0C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00" y="2945823"/>
            <a:ext cx="447300" cy="1779259"/>
          </a:xfrm>
          <a:prstGeom prst="rect">
            <a:avLst/>
          </a:prstGeom>
        </p:spPr>
      </p:pic>
      <p:sp>
        <p:nvSpPr>
          <p:cNvPr id="2" name="Title 1">
            <a:extLst>
              <a:ext uri="{FF2B5EF4-FFF2-40B4-BE49-F238E27FC236}">
                <a16:creationId xmlns:a16="http://schemas.microsoft.com/office/drawing/2014/main" id="{088247F6-58A1-0A5F-0AE9-5E6870F60923}"/>
              </a:ext>
            </a:extLst>
          </p:cNvPr>
          <p:cNvSpPr>
            <a:spLocks noGrp="1"/>
          </p:cNvSpPr>
          <p:nvPr>
            <p:ph type="title"/>
          </p:nvPr>
        </p:nvSpPr>
        <p:spPr/>
        <p:txBody>
          <a:bodyPr/>
          <a:lstStyle/>
          <a:p>
            <a:r>
              <a:rPr lang="en-JP" sz="3600"/>
              <a:t>Results: Non-Activated Rows - I </a:t>
            </a:r>
          </a:p>
        </p:txBody>
      </p:sp>
      <p:sp>
        <p:nvSpPr>
          <p:cNvPr id="4" name="Footer Placeholder 3">
            <a:extLst>
              <a:ext uri="{FF2B5EF4-FFF2-40B4-BE49-F238E27FC236}">
                <a16:creationId xmlns:a16="http://schemas.microsoft.com/office/drawing/2014/main" id="{A7CE68D3-1E08-1DAD-78AF-8805AB7C58F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4BCBE17-7524-2417-786E-2190FD3B9794}"/>
              </a:ext>
            </a:extLst>
          </p:cNvPr>
          <p:cNvSpPr>
            <a:spLocks noGrp="1"/>
          </p:cNvSpPr>
          <p:nvPr>
            <p:ph type="sldNum" sz="quarter" idx="12"/>
          </p:nvPr>
        </p:nvSpPr>
        <p:spPr/>
        <p:txBody>
          <a:bodyPr/>
          <a:lstStyle/>
          <a:p>
            <a:fld id="{CBE5B309-C2CE-4D90-B104-F7E98438FC65}" type="slidenum">
              <a:rPr lang="tr-TR" smtClean="0"/>
              <a:pPr/>
              <a:t>38</a:t>
            </a:fld>
            <a:endParaRPr lang="tr-TR"/>
          </a:p>
        </p:txBody>
      </p:sp>
      <p:pic>
        <p:nvPicPr>
          <p:cNvPr id="11" name="Picture 2">
            <a:extLst>
              <a:ext uri="{FF2B5EF4-FFF2-40B4-BE49-F238E27FC236}">
                <a16:creationId xmlns:a16="http://schemas.microsoft.com/office/drawing/2014/main" id="{E9830EDD-D025-47A8-23BF-7612F582E8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6265" y="2131312"/>
            <a:ext cx="4257735" cy="272717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599A9DA-1AA7-FB87-EC9B-CFEE5956BEDA}"/>
              </a:ext>
            </a:extLst>
          </p:cNvPr>
          <p:cNvSpPr txBox="1"/>
          <p:nvPr/>
        </p:nvSpPr>
        <p:spPr>
          <a:xfrm>
            <a:off x="114300" y="842236"/>
            <a:ext cx="6423553" cy="523220"/>
          </a:xfrm>
          <a:prstGeom prst="rect">
            <a:avLst/>
          </a:prstGeom>
          <a:noFill/>
        </p:spPr>
        <p:txBody>
          <a:bodyPr wrap="none" rtlCol="0">
            <a:spAutoFit/>
          </a:bodyPr>
          <a:lstStyle/>
          <a:p>
            <a:r>
              <a:rPr lang="en-JP" sz="2800" b="1" dirty="0">
                <a:solidFill>
                  <a:srgbClr val="E1257C"/>
                </a:solidFill>
              </a:rPr>
              <a:t>Results:</a:t>
            </a:r>
            <a:r>
              <a:rPr lang="en-US" sz="2800" b="1" dirty="0">
                <a:solidFill>
                  <a:srgbClr val="E1257C"/>
                </a:solidFill>
              </a:rPr>
              <a:t> </a:t>
            </a:r>
            <a:r>
              <a:rPr lang="en-JP" sz="2800" dirty="0">
                <a:solidFill>
                  <a:srgbClr val="6D40DD"/>
                </a:solidFill>
              </a:rPr>
              <a:t>Controlled cells </a:t>
            </a:r>
            <a:r>
              <a:rPr lang="en-JP" sz="2800" dirty="0"/>
              <a:t>store </a:t>
            </a:r>
            <a:r>
              <a:rPr lang="en-JP" sz="2800" b="1" dirty="0">
                <a:solidFill>
                  <a:srgbClr val="E1257C"/>
                </a:solidFill>
              </a:rPr>
              <a:t>all zeros </a:t>
            </a:r>
          </a:p>
        </p:txBody>
      </p:sp>
      <p:sp>
        <p:nvSpPr>
          <p:cNvPr id="14" name="TextBox 13">
            <a:extLst>
              <a:ext uri="{FF2B5EF4-FFF2-40B4-BE49-F238E27FC236}">
                <a16:creationId xmlns:a16="http://schemas.microsoft.com/office/drawing/2014/main" id="{88AE2436-7EBB-1EDC-FF5F-13F3237E5320}"/>
              </a:ext>
            </a:extLst>
          </p:cNvPr>
          <p:cNvSpPr txBox="1"/>
          <p:nvPr/>
        </p:nvSpPr>
        <p:spPr>
          <a:xfrm>
            <a:off x="5887259" y="1377050"/>
            <a:ext cx="2255746" cy="830997"/>
          </a:xfrm>
          <a:prstGeom prst="rect">
            <a:avLst/>
          </a:prstGeom>
          <a:noFill/>
        </p:spPr>
        <p:txBody>
          <a:bodyPr wrap="none" rtlCol="0">
            <a:spAutoFit/>
          </a:bodyPr>
          <a:lstStyle/>
          <a:p>
            <a:r>
              <a:rPr lang="en-JP" sz="2400" b="1">
                <a:solidFill>
                  <a:srgbClr val="3D8B4A"/>
                </a:solidFill>
              </a:rPr>
              <a:t>Non-Activated </a:t>
            </a:r>
          </a:p>
          <a:p>
            <a:r>
              <a:rPr lang="en-JP" sz="2400" b="1">
                <a:solidFill>
                  <a:srgbClr val="3D8B4A"/>
                </a:solidFill>
              </a:rPr>
              <a:t>Adjacent Rows</a:t>
            </a:r>
          </a:p>
        </p:txBody>
      </p:sp>
      <p:sp>
        <p:nvSpPr>
          <p:cNvPr id="20" name="Rounded Rectangle 19">
            <a:extLst>
              <a:ext uri="{FF2B5EF4-FFF2-40B4-BE49-F238E27FC236}">
                <a16:creationId xmlns:a16="http://schemas.microsoft.com/office/drawing/2014/main" id="{AA7AE189-A17F-E3A3-3F60-B7403ABD2329}"/>
              </a:ext>
            </a:extLst>
          </p:cNvPr>
          <p:cNvSpPr/>
          <p:nvPr/>
        </p:nvSpPr>
        <p:spPr>
          <a:xfrm>
            <a:off x="3653364" y="3024146"/>
            <a:ext cx="829426" cy="2063544"/>
          </a:xfrm>
          <a:prstGeom prst="roundRect">
            <a:avLst>
              <a:gd name="adj" fmla="val 2776"/>
            </a:avLst>
          </a:prstGeom>
          <a:solidFill>
            <a:srgbClr val="F9D3E4">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2" name="Content Placeholder 2">
            <a:extLst>
              <a:ext uri="{FF2B5EF4-FFF2-40B4-BE49-F238E27FC236}">
                <a16:creationId xmlns:a16="http://schemas.microsoft.com/office/drawing/2014/main" id="{CA5AC756-0A59-D283-56CD-D244A55B91F3}"/>
              </a:ext>
            </a:extLst>
          </p:cNvPr>
          <p:cNvSpPr txBox="1">
            <a:spLocks/>
          </p:cNvSpPr>
          <p:nvPr/>
        </p:nvSpPr>
        <p:spPr>
          <a:xfrm>
            <a:off x="103898" y="1618205"/>
            <a:ext cx="2058037" cy="12027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JP" sz="3000" b="1">
                <a:solidFill>
                  <a:srgbClr val="E1257C"/>
                </a:solidFill>
              </a:rPr>
              <a:t>±~</a:t>
            </a:r>
            <a:r>
              <a:rPr lang="en-US" altLang="ja-JP" sz="3000" b="1">
                <a:solidFill>
                  <a:srgbClr val="E1257C"/>
                </a:solidFill>
              </a:rPr>
              <a:t>0 </a:t>
            </a:r>
            <a:r>
              <a:rPr lang="en-JP" sz="3000" b="1">
                <a:solidFill>
                  <a:srgbClr val="E1257C"/>
                </a:solidFill>
              </a:rPr>
              <a:t>%</a:t>
            </a:r>
          </a:p>
          <a:p>
            <a:pPr marL="0" indent="0" algn="ctr">
              <a:buNone/>
            </a:pPr>
            <a:r>
              <a:rPr lang="en-JP" sz="3000" b="1">
                <a:solidFill>
                  <a:srgbClr val="E1257C"/>
                </a:solidFill>
              </a:rPr>
              <a:t>from Base</a:t>
            </a:r>
          </a:p>
        </p:txBody>
      </p:sp>
      <p:sp>
        <p:nvSpPr>
          <p:cNvPr id="23" name="Rectangle 22">
            <a:extLst>
              <a:ext uri="{FF2B5EF4-FFF2-40B4-BE49-F238E27FC236}">
                <a16:creationId xmlns:a16="http://schemas.microsoft.com/office/drawing/2014/main" id="{3A0347F4-F705-9931-90F0-3BB380DCBE3D}"/>
              </a:ext>
            </a:extLst>
          </p:cNvPr>
          <p:cNvSpPr/>
          <p:nvPr/>
        </p:nvSpPr>
        <p:spPr>
          <a:xfrm>
            <a:off x="0" y="5210237"/>
            <a:ext cx="9143997" cy="1202764"/>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rPr>
              <a:t>Interference</a:t>
            </a:r>
            <a:r>
              <a:rPr lang="en-US" sz="2600" b="1">
                <a:solidFill>
                  <a:srgbClr val="F23F02"/>
                </a:solidFill>
              </a:rPr>
              <a:t> </a:t>
            </a:r>
            <a:r>
              <a:rPr lang="en-US" sz="2600">
                <a:solidFill>
                  <a:schemeClr val="tx1"/>
                </a:solidFill>
              </a:rPr>
              <a:t>from non-activated rows is </a:t>
            </a:r>
          </a:p>
          <a:p>
            <a:pPr algn="ctr"/>
            <a:r>
              <a:rPr lang="en-US" sz="2600" b="1">
                <a:solidFill>
                  <a:srgbClr val="F23F02"/>
                </a:solidFill>
              </a:rPr>
              <a:t>highly localized to physically adjacent rows</a:t>
            </a:r>
            <a:endParaRPr lang="en-JP" sz="2600" b="1">
              <a:solidFill>
                <a:srgbClr val="F23F02"/>
              </a:solidFill>
            </a:endParaRPr>
          </a:p>
        </p:txBody>
      </p:sp>
      <p:sp>
        <p:nvSpPr>
          <p:cNvPr id="25" name="Rounded Rectangle 24">
            <a:extLst>
              <a:ext uri="{FF2B5EF4-FFF2-40B4-BE49-F238E27FC236}">
                <a16:creationId xmlns:a16="http://schemas.microsoft.com/office/drawing/2014/main" id="{62DD758A-C8C4-98BE-771B-3D7852C678D9}"/>
              </a:ext>
            </a:extLst>
          </p:cNvPr>
          <p:cNvSpPr/>
          <p:nvPr/>
        </p:nvSpPr>
        <p:spPr>
          <a:xfrm>
            <a:off x="8029956" y="2208047"/>
            <a:ext cx="1049749" cy="2754618"/>
          </a:xfrm>
          <a:prstGeom prst="roundRect">
            <a:avLst>
              <a:gd name="adj" fmla="val 2776"/>
            </a:avLst>
          </a:prstGeom>
          <a:no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3" name="Rounded Rectangle 12">
            <a:extLst>
              <a:ext uri="{FF2B5EF4-FFF2-40B4-BE49-F238E27FC236}">
                <a16:creationId xmlns:a16="http://schemas.microsoft.com/office/drawing/2014/main" id="{8B708D94-E2EB-61F6-E935-FC10CA7D6A13}"/>
              </a:ext>
            </a:extLst>
          </p:cNvPr>
          <p:cNvSpPr/>
          <p:nvPr/>
        </p:nvSpPr>
        <p:spPr>
          <a:xfrm>
            <a:off x="4943475" y="2909016"/>
            <a:ext cx="4136231" cy="403765"/>
          </a:xfrm>
          <a:prstGeom prst="roundRect">
            <a:avLst>
              <a:gd name="adj" fmla="val 14780"/>
            </a:avLst>
          </a:prstGeom>
          <a:solidFill>
            <a:srgbClr val="F9D3E4">
              <a:alpha val="20000"/>
            </a:srgbClr>
          </a:solid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7" name="Rounded Rectangle 16">
            <a:extLst>
              <a:ext uri="{FF2B5EF4-FFF2-40B4-BE49-F238E27FC236}">
                <a16:creationId xmlns:a16="http://schemas.microsoft.com/office/drawing/2014/main" id="{5D8ADCF8-AC93-006D-22E7-4CCEB06994FA}"/>
              </a:ext>
            </a:extLst>
          </p:cNvPr>
          <p:cNvSpPr/>
          <p:nvPr/>
        </p:nvSpPr>
        <p:spPr>
          <a:xfrm>
            <a:off x="4943476" y="3940243"/>
            <a:ext cx="4136230" cy="403765"/>
          </a:xfrm>
          <a:prstGeom prst="roundRect">
            <a:avLst>
              <a:gd name="adj" fmla="val 14780"/>
            </a:avLst>
          </a:prstGeom>
          <a:solidFill>
            <a:srgbClr val="F9D3E4">
              <a:alpha val="20000"/>
            </a:srgbClr>
          </a:solid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Tree>
    <p:extLst>
      <p:ext uri="{BB962C8B-B14F-4D97-AF65-F5344CB8AC3E}">
        <p14:creationId xmlns:p14="http://schemas.microsoft.com/office/powerpoint/2010/main" val="407084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21" presetClass="entr" presetSubtype="1"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2000"/>
                                        <p:tgtEl>
                                          <p:spTgt spid="13"/>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heel(1)">
                                      <p:cBhvr>
                                        <p:cTn id="27" dur="2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P spid="22" grpId="0"/>
      <p:bldP spid="23" grpId="0" animBg="1"/>
      <p:bldP spid="25" grpId="0" animBg="1"/>
      <p:bldP spid="13" grpId="0" animBg="1"/>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diagram of a row of blue and red boxes&#10;&#10;Description automatically generated">
            <a:extLst>
              <a:ext uri="{FF2B5EF4-FFF2-40B4-BE49-F238E27FC236}">
                <a16:creationId xmlns:a16="http://schemas.microsoft.com/office/drawing/2014/main" id="{5BE87C72-AA68-70E0-B40D-1F1BD1A84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916" y="2530549"/>
            <a:ext cx="3753343" cy="2578736"/>
          </a:xfrm>
          <a:prstGeom prst="rect">
            <a:avLst/>
          </a:prstGeom>
        </p:spPr>
      </p:pic>
      <p:sp>
        <p:nvSpPr>
          <p:cNvPr id="2" name="Title 1">
            <a:extLst>
              <a:ext uri="{FF2B5EF4-FFF2-40B4-BE49-F238E27FC236}">
                <a16:creationId xmlns:a16="http://schemas.microsoft.com/office/drawing/2014/main" id="{088247F6-58A1-0A5F-0AE9-5E6870F60923}"/>
              </a:ext>
            </a:extLst>
          </p:cNvPr>
          <p:cNvSpPr>
            <a:spLocks noGrp="1"/>
          </p:cNvSpPr>
          <p:nvPr>
            <p:ph type="title"/>
          </p:nvPr>
        </p:nvSpPr>
        <p:spPr/>
        <p:txBody>
          <a:bodyPr/>
          <a:lstStyle/>
          <a:p>
            <a:r>
              <a:rPr lang="en-JP" sz="3600"/>
              <a:t>Results: Non-Activated Rows - II </a:t>
            </a:r>
          </a:p>
        </p:txBody>
      </p:sp>
      <p:sp>
        <p:nvSpPr>
          <p:cNvPr id="4" name="Footer Placeholder 3">
            <a:extLst>
              <a:ext uri="{FF2B5EF4-FFF2-40B4-BE49-F238E27FC236}">
                <a16:creationId xmlns:a16="http://schemas.microsoft.com/office/drawing/2014/main" id="{A7CE68D3-1E08-1DAD-78AF-8805AB7C58F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4BCBE17-7524-2417-786E-2190FD3B9794}"/>
              </a:ext>
            </a:extLst>
          </p:cNvPr>
          <p:cNvSpPr>
            <a:spLocks noGrp="1"/>
          </p:cNvSpPr>
          <p:nvPr>
            <p:ph type="sldNum" sz="quarter" idx="12"/>
          </p:nvPr>
        </p:nvSpPr>
        <p:spPr/>
        <p:txBody>
          <a:bodyPr/>
          <a:lstStyle/>
          <a:p>
            <a:fld id="{CBE5B309-C2CE-4D90-B104-F7E98438FC65}" type="slidenum">
              <a:rPr lang="tr-TR" smtClean="0"/>
              <a:pPr/>
              <a:t>39</a:t>
            </a:fld>
            <a:endParaRPr lang="tr-TR"/>
          </a:p>
        </p:txBody>
      </p:sp>
      <p:pic>
        <p:nvPicPr>
          <p:cNvPr id="11" name="Picture 2">
            <a:extLst>
              <a:ext uri="{FF2B5EF4-FFF2-40B4-BE49-F238E27FC236}">
                <a16:creationId xmlns:a16="http://schemas.microsoft.com/office/drawing/2014/main" id="{E9830EDD-D025-47A8-23BF-7612F582E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6265" y="2131312"/>
            <a:ext cx="4257735" cy="272717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599A9DA-1AA7-FB87-EC9B-CFEE5956BEDA}"/>
              </a:ext>
            </a:extLst>
          </p:cNvPr>
          <p:cNvSpPr txBox="1"/>
          <p:nvPr/>
        </p:nvSpPr>
        <p:spPr>
          <a:xfrm>
            <a:off x="114300" y="842236"/>
            <a:ext cx="6366038" cy="523220"/>
          </a:xfrm>
          <a:prstGeom prst="rect">
            <a:avLst/>
          </a:prstGeom>
          <a:noFill/>
        </p:spPr>
        <p:txBody>
          <a:bodyPr wrap="none" rtlCol="0">
            <a:spAutoFit/>
          </a:bodyPr>
          <a:lstStyle/>
          <a:p>
            <a:r>
              <a:rPr lang="en-JP" sz="2800" b="1" dirty="0">
                <a:solidFill>
                  <a:srgbClr val="316CE4"/>
                </a:solidFill>
              </a:rPr>
              <a:t>Results:</a:t>
            </a:r>
            <a:r>
              <a:rPr lang="en-US" sz="2800" b="1" dirty="0">
                <a:solidFill>
                  <a:srgbClr val="316CE4"/>
                </a:solidFill>
              </a:rPr>
              <a:t> </a:t>
            </a:r>
            <a:r>
              <a:rPr lang="en-JP" sz="2800" dirty="0">
                <a:solidFill>
                  <a:srgbClr val="6D40DD"/>
                </a:solidFill>
              </a:rPr>
              <a:t>Controlled cells store </a:t>
            </a:r>
            <a:r>
              <a:rPr lang="en-JP" sz="2800" b="1" dirty="0">
                <a:solidFill>
                  <a:srgbClr val="316CE4"/>
                </a:solidFill>
              </a:rPr>
              <a:t>all ones </a:t>
            </a:r>
          </a:p>
        </p:txBody>
      </p:sp>
      <p:sp>
        <p:nvSpPr>
          <p:cNvPr id="3" name="Rounded Rectangle 2">
            <a:extLst>
              <a:ext uri="{FF2B5EF4-FFF2-40B4-BE49-F238E27FC236}">
                <a16:creationId xmlns:a16="http://schemas.microsoft.com/office/drawing/2014/main" id="{432CA773-FE8A-510B-3A7B-7DF6E9C335E7}"/>
              </a:ext>
            </a:extLst>
          </p:cNvPr>
          <p:cNvSpPr/>
          <p:nvPr/>
        </p:nvSpPr>
        <p:spPr>
          <a:xfrm>
            <a:off x="1898515" y="2943922"/>
            <a:ext cx="1798546" cy="2165363"/>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cxnSp>
        <p:nvCxnSpPr>
          <p:cNvPr id="6" name="Straight Arrow Connector 5">
            <a:extLst>
              <a:ext uri="{FF2B5EF4-FFF2-40B4-BE49-F238E27FC236}">
                <a16:creationId xmlns:a16="http://schemas.microsoft.com/office/drawing/2014/main" id="{0B99AAC0-1773-0384-0DCD-FE9CF72778C6}"/>
              </a:ext>
            </a:extLst>
          </p:cNvPr>
          <p:cNvCxnSpPr>
            <a:cxnSpLocks/>
          </p:cNvCxnSpPr>
          <p:nvPr/>
        </p:nvCxnSpPr>
        <p:spPr>
          <a:xfrm flipV="1">
            <a:off x="2742036" y="3429000"/>
            <a:ext cx="0" cy="1096999"/>
          </a:xfrm>
          <a:prstGeom prst="straightConnector1">
            <a:avLst/>
          </a:prstGeom>
          <a:ln w="57150">
            <a:solidFill>
              <a:srgbClr val="306CE3"/>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9036316-FFE5-F7B2-7909-E11A0522AB5A}"/>
              </a:ext>
            </a:extLst>
          </p:cNvPr>
          <p:cNvCxnSpPr>
            <a:cxnSpLocks/>
          </p:cNvCxnSpPr>
          <p:nvPr/>
        </p:nvCxnSpPr>
        <p:spPr>
          <a:xfrm flipV="1">
            <a:off x="443702" y="1767418"/>
            <a:ext cx="0" cy="727787"/>
          </a:xfrm>
          <a:prstGeom prst="straightConnector1">
            <a:avLst/>
          </a:prstGeom>
          <a:ln w="57150">
            <a:solidFill>
              <a:srgbClr val="306CE3"/>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B28211F5-A0FE-DB98-8A23-C3161A6DEF31}"/>
              </a:ext>
            </a:extLst>
          </p:cNvPr>
          <p:cNvSpPr/>
          <p:nvPr/>
        </p:nvSpPr>
        <p:spPr>
          <a:xfrm>
            <a:off x="0" y="5254841"/>
            <a:ext cx="9143997" cy="1202764"/>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a:solidFill>
                  <a:srgbClr val="F23F02"/>
                </a:solidFill>
                <a:latin typeface="+mj-lt"/>
              </a:rPr>
              <a:t>Non-activated rows </a:t>
            </a:r>
            <a:r>
              <a:rPr lang="en-US" sz="2600">
                <a:solidFill>
                  <a:schemeClr val="tx1"/>
                </a:solidFill>
                <a:latin typeface="+mj-lt"/>
              </a:rPr>
              <a:t>bias SiMRA outputs </a:t>
            </a:r>
            <a:r>
              <a:rPr lang="en-US" sz="2600" b="1">
                <a:solidFill>
                  <a:srgbClr val="F23F02"/>
                </a:solidFill>
                <a:latin typeface="+mj-lt"/>
              </a:rPr>
              <a:t>toward logic-1 </a:t>
            </a:r>
            <a:br>
              <a:rPr lang="en-US" sz="2600" b="1">
                <a:solidFill>
                  <a:srgbClr val="F23F02"/>
                </a:solidFill>
                <a:latin typeface="+mj-lt"/>
              </a:rPr>
            </a:br>
            <a:r>
              <a:rPr lang="en-US" sz="2600">
                <a:solidFill>
                  <a:schemeClr val="tx1"/>
                </a:solidFill>
                <a:latin typeface="+mj-lt"/>
              </a:rPr>
              <a:t>when the rows store </a:t>
            </a:r>
            <a:r>
              <a:rPr lang="en-US" sz="2600" b="1">
                <a:solidFill>
                  <a:srgbClr val="F23F02"/>
                </a:solidFill>
                <a:latin typeface="+mj-lt"/>
              </a:rPr>
              <a:t>logic-1</a:t>
            </a:r>
            <a:br>
              <a:rPr lang="en-US" sz="2600" b="1">
                <a:solidFill>
                  <a:schemeClr val="tx1"/>
                </a:solidFill>
                <a:latin typeface="+mj-lt"/>
              </a:rPr>
            </a:br>
            <a:r>
              <a:rPr lang="en-US" sz="2600">
                <a:solidFill>
                  <a:schemeClr val="tx1"/>
                </a:solidFill>
                <a:latin typeface="+mj-lt"/>
              </a:rPr>
              <a:t>by</a:t>
            </a:r>
            <a:r>
              <a:rPr lang="en-US" sz="2600" b="1">
                <a:solidFill>
                  <a:schemeClr val="tx1"/>
                </a:solidFill>
                <a:latin typeface="+mj-lt"/>
              </a:rPr>
              <a:t> </a:t>
            </a:r>
            <a:r>
              <a:rPr lang="en-US" sz="2600" b="1">
                <a:solidFill>
                  <a:srgbClr val="F23F02"/>
                </a:solidFill>
                <a:latin typeface="+mj-lt"/>
              </a:rPr>
              <a:t>2%</a:t>
            </a:r>
            <a:r>
              <a:rPr lang="en-US" sz="2600" b="1">
                <a:solidFill>
                  <a:schemeClr val="tx1"/>
                </a:solidFill>
                <a:latin typeface="+mj-lt"/>
              </a:rPr>
              <a:t> </a:t>
            </a:r>
            <a:r>
              <a:rPr lang="en-US" sz="2600">
                <a:solidFill>
                  <a:schemeClr val="tx1"/>
                </a:solidFill>
                <a:latin typeface="+mj-lt"/>
              </a:rPr>
              <a:t>on average and </a:t>
            </a:r>
            <a:r>
              <a:rPr lang="en-US" sz="2600" b="1">
                <a:solidFill>
                  <a:srgbClr val="F23F02"/>
                </a:solidFill>
                <a:latin typeface="+mj-lt"/>
              </a:rPr>
              <a:t>up to</a:t>
            </a:r>
            <a:r>
              <a:rPr lang="en-US" sz="2600" b="1">
                <a:solidFill>
                  <a:schemeClr val="tx1"/>
                </a:solidFill>
                <a:latin typeface="+mj-lt"/>
              </a:rPr>
              <a:t> </a:t>
            </a:r>
            <a:r>
              <a:rPr lang="en-US" sz="2600" b="1">
                <a:solidFill>
                  <a:srgbClr val="F23F02"/>
                </a:solidFill>
                <a:latin typeface="+mj-lt"/>
              </a:rPr>
              <a:t>10%</a:t>
            </a:r>
            <a:endParaRPr lang="en-JP" sz="2600" b="1">
              <a:solidFill>
                <a:srgbClr val="F23F02"/>
              </a:solidFill>
              <a:latin typeface="+mj-lt"/>
            </a:endParaRPr>
          </a:p>
        </p:txBody>
      </p:sp>
      <p:pic>
        <p:nvPicPr>
          <p:cNvPr id="22" name="Picture 21" descr="A black and white logo&#10;&#10;Description automatically generated">
            <a:extLst>
              <a:ext uri="{FF2B5EF4-FFF2-40B4-BE49-F238E27FC236}">
                <a16:creationId xmlns:a16="http://schemas.microsoft.com/office/drawing/2014/main" id="{28D2EC83-F63C-875C-C589-62A1D65504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500" y="2945823"/>
            <a:ext cx="447300" cy="1779259"/>
          </a:xfrm>
          <a:prstGeom prst="rect">
            <a:avLst/>
          </a:prstGeom>
        </p:spPr>
      </p:pic>
      <p:sp>
        <p:nvSpPr>
          <p:cNvPr id="14" name="Content Placeholder 2">
            <a:extLst>
              <a:ext uri="{FF2B5EF4-FFF2-40B4-BE49-F238E27FC236}">
                <a16:creationId xmlns:a16="http://schemas.microsoft.com/office/drawing/2014/main" id="{3BF92C95-7F23-D03B-EE23-C357E3EE27F6}"/>
              </a:ext>
            </a:extLst>
          </p:cNvPr>
          <p:cNvSpPr txBox="1">
            <a:spLocks/>
          </p:cNvSpPr>
          <p:nvPr/>
        </p:nvSpPr>
        <p:spPr>
          <a:xfrm>
            <a:off x="443701" y="1641630"/>
            <a:ext cx="1936081" cy="10500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JP" sz="3000" b="1">
                <a:solidFill>
                  <a:srgbClr val="306CE3"/>
                </a:solidFill>
              </a:rPr>
              <a:t>+2%</a:t>
            </a:r>
          </a:p>
          <a:p>
            <a:pPr marL="0" indent="0" algn="ctr">
              <a:buNone/>
            </a:pPr>
            <a:r>
              <a:rPr lang="en-JP" sz="3000" b="1">
                <a:solidFill>
                  <a:srgbClr val="306CE3"/>
                </a:solidFill>
              </a:rPr>
              <a:t>from Base</a:t>
            </a:r>
          </a:p>
        </p:txBody>
      </p:sp>
      <p:sp>
        <p:nvSpPr>
          <p:cNvPr id="23" name="Rounded Rectangle 22">
            <a:extLst>
              <a:ext uri="{FF2B5EF4-FFF2-40B4-BE49-F238E27FC236}">
                <a16:creationId xmlns:a16="http://schemas.microsoft.com/office/drawing/2014/main" id="{F0A30EB0-E29D-1C8F-D0FC-75A095CB2010}"/>
              </a:ext>
            </a:extLst>
          </p:cNvPr>
          <p:cNvSpPr/>
          <p:nvPr/>
        </p:nvSpPr>
        <p:spPr>
          <a:xfrm>
            <a:off x="5954700" y="2131312"/>
            <a:ext cx="2056384" cy="2826393"/>
          </a:xfrm>
          <a:prstGeom prst="roundRect">
            <a:avLst>
              <a:gd name="adj" fmla="val 6912"/>
            </a:avLst>
          </a:prstGeom>
          <a:no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Tree>
    <p:extLst>
      <p:ext uri="{BB962C8B-B14F-4D97-AF65-F5344CB8AC3E}">
        <p14:creationId xmlns:p14="http://schemas.microsoft.com/office/powerpoint/2010/main" val="343664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P spid="14" grpId="0"/>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diagram of a row of blue and red boxes&#10;&#10;Description automatically generated">
            <a:extLst>
              <a:ext uri="{FF2B5EF4-FFF2-40B4-BE49-F238E27FC236}">
                <a16:creationId xmlns:a16="http://schemas.microsoft.com/office/drawing/2014/main" id="{5BE87C72-AA68-70E0-B40D-1F1BD1A84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916" y="2530549"/>
            <a:ext cx="3753343" cy="2578736"/>
          </a:xfrm>
          <a:prstGeom prst="rect">
            <a:avLst/>
          </a:prstGeom>
        </p:spPr>
      </p:pic>
      <p:sp>
        <p:nvSpPr>
          <p:cNvPr id="2" name="Title 1">
            <a:extLst>
              <a:ext uri="{FF2B5EF4-FFF2-40B4-BE49-F238E27FC236}">
                <a16:creationId xmlns:a16="http://schemas.microsoft.com/office/drawing/2014/main" id="{088247F6-58A1-0A5F-0AE9-5E6870F60923}"/>
              </a:ext>
            </a:extLst>
          </p:cNvPr>
          <p:cNvSpPr>
            <a:spLocks noGrp="1"/>
          </p:cNvSpPr>
          <p:nvPr>
            <p:ph type="title"/>
          </p:nvPr>
        </p:nvSpPr>
        <p:spPr/>
        <p:txBody>
          <a:bodyPr/>
          <a:lstStyle/>
          <a:p>
            <a:r>
              <a:rPr lang="en-JP" sz="3600" dirty="0"/>
              <a:t>Results: Non-Activated Rows - II </a:t>
            </a:r>
          </a:p>
        </p:txBody>
      </p:sp>
      <p:sp>
        <p:nvSpPr>
          <p:cNvPr id="4" name="Footer Placeholder 3">
            <a:extLst>
              <a:ext uri="{FF2B5EF4-FFF2-40B4-BE49-F238E27FC236}">
                <a16:creationId xmlns:a16="http://schemas.microsoft.com/office/drawing/2014/main" id="{A7CE68D3-1E08-1DAD-78AF-8805AB7C58F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4BCBE17-7524-2417-786E-2190FD3B9794}"/>
              </a:ext>
            </a:extLst>
          </p:cNvPr>
          <p:cNvSpPr>
            <a:spLocks noGrp="1"/>
          </p:cNvSpPr>
          <p:nvPr>
            <p:ph type="sldNum" sz="quarter" idx="12"/>
          </p:nvPr>
        </p:nvSpPr>
        <p:spPr/>
        <p:txBody>
          <a:bodyPr/>
          <a:lstStyle/>
          <a:p>
            <a:fld id="{CBE5B309-C2CE-4D90-B104-F7E98438FC65}" type="slidenum">
              <a:rPr lang="tr-TR" smtClean="0"/>
              <a:pPr/>
              <a:t>40</a:t>
            </a:fld>
            <a:endParaRPr lang="tr-TR"/>
          </a:p>
        </p:txBody>
      </p:sp>
      <p:pic>
        <p:nvPicPr>
          <p:cNvPr id="11" name="Picture 2">
            <a:extLst>
              <a:ext uri="{FF2B5EF4-FFF2-40B4-BE49-F238E27FC236}">
                <a16:creationId xmlns:a16="http://schemas.microsoft.com/office/drawing/2014/main" id="{E9830EDD-D025-47A8-23BF-7612F582E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6265" y="2131312"/>
            <a:ext cx="4257735" cy="272717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599A9DA-1AA7-FB87-EC9B-CFEE5956BEDA}"/>
              </a:ext>
            </a:extLst>
          </p:cNvPr>
          <p:cNvSpPr txBox="1"/>
          <p:nvPr/>
        </p:nvSpPr>
        <p:spPr>
          <a:xfrm>
            <a:off x="114300" y="842236"/>
            <a:ext cx="6366038" cy="523220"/>
          </a:xfrm>
          <a:prstGeom prst="rect">
            <a:avLst/>
          </a:prstGeom>
          <a:noFill/>
        </p:spPr>
        <p:txBody>
          <a:bodyPr wrap="none" rtlCol="0">
            <a:spAutoFit/>
          </a:bodyPr>
          <a:lstStyle/>
          <a:p>
            <a:r>
              <a:rPr lang="en-JP" sz="2800" b="1" dirty="0">
                <a:solidFill>
                  <a:srgbClr val="316CE4"/>
                </a:solidFill>
              </a:rPr>
              <a:t>Results:</a:t>
            </a:r>
            <a:r>
              <a:rPr lang="en-US" sz="2800" b="1" dirty="0">
                <a:solidFill>
                  <a:srgbClr val="316CE4"/>
                </a:solidFill>
              </a:rPr>
              <a:t> </a:t>
            </a:r>
            <a:r>
              <a:rPr lang="en-JP" sz="2800" dirty="0">
                <a:solidFill>
                  <a:srgbClr val="6D40DD"/>
                </a:solidFill>
              </a:rPr>
              <a:t>Controlled cells </a:t>
            </a:r>
            <a:r>
              <a:rPr lang="en-JP" sz="2800" dirty="0"/>
              <a:t>store </a:t>
            </a:r>
            <a:r>
              <a:rPr lang="en-JP" sz="2800" b="1" dirty="0">
                <a:solidFill>
                  <a:srgbClr val="316CE4"/>
                </a:solidFill>
              </a:rPr>
              <a:t>all ones </a:t>
            </a:r>
          </a:p>
        </p:txBody>
      </p:sp>
      <p:cxnSp>
        <p:nvCxnSpPr>
          <p:cNvPr id="6" name="Straight Arrow Connector 5">
            <a:extLst>
              <a:ext uri="{FF2B5EF4-FFF2-40B4-BE49-F238E27FC236}">
                <a16:creationId xmlns:a16="http://schemas.microsoft.com/office/drawing/2014/main" id="{0B99AAC0-1773-0384-0DCD-FE9CF72778C6}"/>
              </a:ext>
            </a:extLst>
          </p:cNvPr>
          <p:cNvCxnSpPr>
            <a:cxnSpLocks/>
          </p:cNvCxnSpPr>
          <p:nvPr/>
        </p:nvCxnSpPr>
        <p:spPr>
          <a:xfrm flipV="1">
            <a:off x="2742036" y="3429000"/>
            <a:ext cx="0" cy="1096999"/>
          </a:xfrm>
          <a:prstGeom prst="straightConnector1">
            <a:avLst/>
          </a:prstGeom>
          <a:ln w="57150">
            <a:solidFill>
              <a:srgbClr val="306CE3"/>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EB7DE4B-1941-DABC-8A27-E3F967FD1400}"/>
              </a:ext>
            </a:extLst>
          </p:cNvPr>
          <p:cNvSpPr/>
          <p:nvPr/>
        </p:nvSpPr>
        <p:spPr>
          <a:xfrm>
            <a:off x="0" y="5183591"/>
            <a:ext cx="9143997" cy="1202764"/>
          </a:xfrm>
          <a:prstGeom prst="rect">
            <a:avLst/>
          </a:prstGeom>
          <a:no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00" b="1" dirty="0">
              <a:solidFill>
                <a:srgbClr val="F23F02"/>
              </a:solidFill>
              <a:latin typeface="+mj-lt"/>
            </a:endParaRPr>
          </a:p>
          <a:p>
            <a:pPr algn="ctr"/>
            <a:r>
              <a:rPr lang="en-US" sz="2600" b="1" dirty="0">
                <a:solidFill>
                  <a:srgbClr val="6D40DC"/>
                </a:solidFill>
                <a:latin typeface="+mj-lt"/>
              </a:rPr>
              <a:t>Non-activated adjacent rows </a:t>
            </a:r>
            <a:r>
              <a:rPr lang="en-US" sz="2600" b="1" dirty="0">
                <a:solidFill>
                  <a:schemeClr val="tx1"/>
                </a:solidFill>
                <a:latin typeface="+mj-lt"/>
              </a:rPr>
              <a:t>bias SiMRA outputs </a:t>
            </a:r>
          </a:p>
          <a:p>
            <a:pPr algn="ctr"/>
            <a:r>
              <a:rPr lang="en-US" sz="2600" b="1" dirty="0">
                <a:solidFill>
                  <a:schemeClr val="tx1"/>
                </a:solidFill>
                <a:latin typeface="+mj-lt"/>
              </a:rPr>
              <a:t>toward logic-0 (logic-1) when the rows store logic-0 (logic-1)</a:t>
            </a:r>
            <a:endParaRPr lang="en-JP" sz="2600" b="1" dirty="0">
              <a:solidFill>
                <a:schemeClr val="tx1"/>
              </a:solidFill>
              <a:latin typeface="+mj-lt"/>
            </a:endParaRPr>
          </a:p>
        </p:txBody>
      </p:sp>
      <p:sp>
        <p:nvSpPr>
          <p:cNvPr id="8" name="Rectangle 7">
            <a:extLst>
              <a:ext uri="{FF2B5EF4-FFF2-40B4-BE49-F238E27FC236}">
                <a16:creationId xmlns:a16="http://schemas.microsoft.com/office/drawing/2014/main" id="{9A935543-8FE1-CA11-5B19-8BF85F4F7D6D}"/>
              </a:ext>
            </a:extLst>
          </p:cNvPr>
          <p:cNvSpPr/>
          <p:nvPr/>
        </p:nvSpPr>
        <p:spPr>
          <a:xfrm>
            <a:off x="0" y="5180975"/>
            <a:ext cx="9143996" cy="401268"/>
          </a:xfrm>
          <a:prstGeom prst="rect">
            <a:avLst/>
          </a:prstGeom>
          <a:solidFill>
            <a:srgbClr val="DAD4F9"/>
          </a:solid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b="1">
                <a:solidFill>
                  <a:srgbClr val="6D40DC"/>
                </a:solidFill>
                <a:latin typeface="+mj-lt"/>
              </a:rPr>
              <a:t>Key Takeaway</a:t>
            </a:r>
          </a:p>
        </p:txBody>
      </p:sp>
      <p:pic>
        <p:nvPicPr>
          <p:cNvPr id="9" name="Picture 8" descr="A black and white logo&#10;&#10;Description automatically generated">
            <a:extLst>
              <a:ext uri="{FF2B5EF4-FFF2-40B4-BE49-F238E27FC236}">
                <a16:creationId xmlns:a16="http://schemas.microsoft.com/office/drawing/2014/main" id="{4BE35402-E2BF-B05B-3E40-DAF6796611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500" y="2945823"/>
            <a:ext cx="447300" cy="1779259"/>
          </a:xfrm>
          <a:prstGeom prst="rect">
            <a:avLst/>
          </a:prstGeom>
        </p:spPr>
      </p:pic>
      <p:cxnSp>
        <p:nvCxnSpPr>
          <p:cNvPr id="12" name="Straight Arrow Connector 11">
            <a:extLst>
              <a:ext uri="{FF2B5EF4-FFF2-40B4-BE49-F238E27FC236}">
                <a16:creationId xmlns:a16="http://schemas.microsoft.com/office/drawing/2014/main" id="{F57A5D53-72BF-F947-5087-5B79A45BC307}"/>
              </a:ext>
            </a:extLst>
          </p:cNvPr>
          <p:cNvCxnSpPr>
            <a:cxnSpLocks/>
          </p:cNvCxnSpPr>
          <p:nvPr/>
        </p:nvCxnSpPr>
        <p:spPr>
          <a:xfrm flipV="1">
            <a:off x="443702" y="1767418"/>
            <a:ext cx="0" cy="727787"/>
          </a:xfrm>
          <a:prstGeom prst="straightConnector1">
            <a:avLst/>
          </a:prstGeom>
          <a:ln w="57150">
            <a:solidFill>
              <a:srgbClr val="306CE3"/>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E855E790-298B-D4B6-D609-C2C96FF3B15E}"/>
              </a:ext>
            </a:extLst>
          </p:cNvPr>
          <p:cNvSpPr txBox="1">
            <a:spLocks/>
          </p:cNvSpPr>
          <p:nvPr/>
        </p:nvSpPr>
        <p:spPr>
          <a:xfrm>
            <a:off x="443701" y="1641630"/>
            <a:ext cx="1936081" cy="10500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JP" sz="3000" b="1">
                <a:solidFill>
                  <a:srgbClr val="306CE3"/>
                </a:solidFill>
              </a:rPr>
              <a:t>+2%</a:t>
            </a:r>
          </a:p>
          <a:p>
            <a:pPr marL="0" indent="0" algn="ctr">
              <a:buNone/>
            </a:pPr>
            <a:r>
              <a:rPr lang="en-JP" sz="3000" b="1">
                <a:solidFill>
                  <a:srgbClr val="306CE3"/>
                </a:solidFill>
              </a:rPr>
              <a:t>from Base</a:t>
            </a:r>
          </a:p>
        </p:txBody>
      </p:sp>
      <p:sp>
        <p:nvSpPr>
          <p:cNvPr id="16" name="Rounded Rectangle 15">
            <a:extLst>
              <a:ext uri="{FF2B5EF4-FFF2-40B4-BE49-F238E27FC236}">
                <a16:creationId xmlns:a16="http://schemas.microsoft.com/office/drawing/2014/main" id="{752213E2-B8AC-CFEC-50C4-D874DC75FA5C}"/>
              </a:ext>
            </a:extLst>
          </p:cNvPr>
          <p:cNvSpPr/>
          <p:nvPr/>
        </p:nvSpPr>
        <p:spPr>
          <a:xfrm>
            <a:off x="1898515" y="2958210"/>
            <a:ext cx="1798546" cy="2165363"/>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8" name="Rounded Rectangle 17">
            <a:extLst>
              <a:ext uri="{FF2B5EF4-FFF2-40B4-BE49-F238E27FC236}">
                <a16:creationId xmlns:a16="http://schemas.microsoft.com/office/drawing/2014/main" id="{03713596-E54B-EDB8-56AE-E64F2EDD9738}"/>
              </a:ext>
            </a:extLst>
          </p:cNvPr>
          <p:cNvSpPr/>
          <p:nvPr/>
        </p:nvSpPr>
        <p:spPr>
          <a:xfrm>
            <a:off x="5954700" y="2131312"/>
            <a:ext cx="2056384" cy="2826393"/>
          </a:xfrm>
          <a:prstGeom prst="roundRect">
            <a:avLst>
              <a:gd name="adj" fmla="val 6912"/>
            </a:avLst>
          </a:prstGeom>
          <a:no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Tree>
    <p:extLst>
      <p:ext uri="{BB962C8B-B14F-4D97-AF65-F5344CB8AC3E}">
        <p14:creationId xmlns:p14="http://schemas.microsoft.com/office/powerpoint/2010/main" val="122622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92D1-DB97-5C41-CADE-9D581F4322E5}"/>
              </a:ext>
            </a:extLst>
          </p:cNvPr>
          <p:cNvSpPr>
            <a:spLocks noGrp="1"/>
          </p:cNvSpPr>
          <p:nvPr>
            <p:ph type="title"/>
          </p:nvPr>
        </p:nvSpPr>
        <p:spPr/>
        <p:txBody>
          <a:bodyPr/>
          <a:lstStyle/>
          <a:p>
            <a:r>
              <a:rPr lang="en-JP" sz="3600" dirty="0"/>
              <a:t>Results: Non-Activated Rows - I &amp; II</a:t>
            </a:r>
          </a:p>
        </p:txBody>
      </p:sp>
      <p:sp>
        <p:nvSpPr>
          <p:cNvPr id="4" name="Footer Placeholder 3">
            <a:extLst>
              <a:ext uri="{FF2B5EF4-FFF2-40B4-BE49-F238E27FC236}">
                <a16:creationId xmlns:a16="http://schemas.microsoft.com/office/drawing/2014/main" id="{BF8C06AF-4874-3400-36E5-BD284A86E8B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B8F8BD4D-91FA-EDBA-120C-4100F1550A4C}"/>
              </a:ext>
            </a:extLst>
          </p:cNvPr>
          <p:cNvSpPr>
            <a:spLocks noGrp="1"/>
          </p:cNvSpPr>
          <p:nvPr>
            <p:ph type="sldNum" sz="quarter" idx="12"/>
          </p:nvPr>
        </p:nvSpPr>
        <p:spPr/>
        <p:txBody>
          <a:bodyPr/>
          <a:lstStyle/>
          <a:p>
            <a:fld id="{CBE5B309-C2CE-4D90-B104-F7E98438FC65}" type="slidenum">
              <a:rPr lang="tr-TR" smtClean="0"/>
              <a:pPr/>
              <a:t>41</a:t>
            </a:fld>
            <a:endParaRPr lang="tr-TR" dirty="0"/>
          </a:p>
        </p:txBody>
      </p:sp>
      <p:pic>
        <p:nvPicPr>
          <p:cNvPr id="6" name="Picture 5">
            <a:extLst>
              <a:ext uri="{FF2B5EF4-FFF2-40B4-BE49-F238E27FC236}">
                <a16:creationId xmlns:a16="http://schemas.microsoft.com/office/drawing/2014/main" id="{6234EC28-31C2-2D5E-086D-4B3DEE7BE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18" y="2014402"/>
            <a:ext cx="8993584" cy="1709061"/>
          </a:xfrm>
          <a:prstGeom prst="rect">
            <a:avLst/>
          </a:prstGeom>
        </p:spPr>
      </p:pic>
      <p:pic>
        <p:nvPicPr>
          <p:cNvPr id="7" name="Picture 6">
            <a:extLst>
              <a:ext uri="{FF2B5EF4-FFF2-40B4-BE49-F238E27FC236}">
                <a16:creationId xmlns:a16="http://schemas.microsoft.com/office/drawing/2014/main" id="{2BEF52F3-3273-C894-5E55-B1ECD37C4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17" y="3844817"/>
            <a:ext cx="8993583" cy="1365848"/>
          </a:xfrm>
          <a:prstGeom prst="rect">
            <a:avLst/>
          </a:prstGeom>
        </p:spPr>
      </p:pic>
      <p:sp>
        <p:nvSpPr>
          <p:cNvPr id="8" name="Rounded Rectangle 7">
            <a:extLst>
              <a:ext uri="{FF2B5EF4-FFF2-40B4-BE49-F238E27FC236}">
                <a16:creationId xmlns:a16="http://schemas.microsoft.com/office/drawing/2014/main" id="{44CBA6CB-269D-7EC4-43B1-BC4E2EE1889A}"/>
              </a:ext>
            </a:extLst>
          </p:cNvPr>
          <p:cNvSpPr/>
          <p:nvPr/>
        </p:nvSpPr>
        <p:spPr>
          <a:xfrm>
            <a:off x="584065" y="4010843"/>
            <a:ext cx="944698" cy="1033795"/>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9" name="Rounded Rectangle 8">
            <a:extLst>
              <a:ext uri="{FF2B5EF4-FFF2-40B4-BE49-F238E27FC236}">
                <a16:creationId xmlns:a16="http://schemas.microsoft.com/office/drawing/2014/main" id="{00A388D0-E7E0-6F49-04E7-BA162F2B705C}"/>
              </a:ext>
            </a:extLst>
          </p:cNvPr>
          <p:cNvSpPr/>
          <p:nvPr/>
        </p:nvSpPr>
        <p:spPr>
          <a:xfrm>
            <a:off x="2379528" y="4010843"/>
            <a:ext cx="944698" cy="1033795"/>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1" name="Rounded Rectangle 10">
            <a:extLst>
              <a:ext uri="{FF2B5EF4-FFF2-40B4-BE49-F238E27FC236}">
                <a16:creationId xmlns:a16="http://schemas.microsoft.com/office/drawing/2014/main" id="{31C8E31C-379D-4A77-B181-3875F646E726}"/>
              </a:ext>
            </a:extLst>
          </p:cNvPr>
          <p:cNvSpPr/>
          <p:nvPr/>
        </p:nvSpPr>
        <p:spPr>
          <a:xfrm>
            <a:off x="4024313" y="3996181"/>
            <a:ext cx="944698" cy="1033795"/>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Rounded Rectangle 11">
            <a:extLst>
              <a:ext uri="{FF2B5EF4-FFF2-40B4-BE49-F238E27FC236}">
                <a16:creationId xmlns:a16="http://schemas.microsoft.com/office/drawing/2014/main" id="{F30B3C35-79D5-D892-4416-812FF6C72731}"/>
              </a:ext>
            </a:extLst>
          </p:cNvPr>
          <p:cNvSpPr/>
          <p:nvPr/>
        </p:nvSpPr>
        <p:spPr>
          <a:xfrm>
            <a:off x="5819776" y="3996181"/>
            <a:ext cx="944698" cy="1033795"/>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4" name="Rounded Rectangle 13">
            <a:extLst>
              <a:ext uri="{FF2B5EF4-FFF2-40B4-BE49-F238E27FC236}">
                <a16:creationId xmlns:a16="http://schemas.microsoft.com/office/drawing/2014/main" id="{30685625-0387-F97A-7561-7DA3CDF9CBAF}"/>
              </a:ext>
            </a:extLst>
          </p:cNvPr>
          <p:cNvSpPr/>
          <p:nvPr/>
        </p:nvSpPr>
        <p:spPr>
          <a:xfrm>
            <a:off x="7537314" y="4010843"/>
            <a:ext cx="944698" cy="1033795"/>
          </a:xfrm>
          <a:prstGeom prst="roundRect">
            <a:avLst>
              <a:gd name="adj" fmla="val 6912"/>
            </a:avLst>
          </a:prstGeom>
          <a:solidFill>
            <a:srgbClr val="C4D7FD">
              <a:alpha val="20000"/>
            </a:srgbClr>
          </a:solidFill>
          <a:ln w="3810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5" name="Rounded Rectangle 14">
            <a:extLst>
              <a:ext uri="{FF2B5EF4-FFF2-40B4-BE49-F238E27FC236}">
                <a16:creationId xmlns:a16="http://schemas.microsoft.com/office/drawing/2014/main" id="{7053A6A0-068C-2CF3-DD55-B7106FDEEF32}"/>
              </a:ext>
            </a:extLst>
          </p:cNvPr>
          <p:cNvSpPr/>
          <p:nvPr/>
        </p:nvSpPr>
        <p:spPr>
          <a:xfrm>
            <a:off x="584065" y="2487766"/>
            <a:ext cx="944698" cy="1033795"/>
          </a:xfrm>
          <a:prstGeom prst="roundRect">
            <a:avLst>
              <a:gd name="adj" fmla="val 6912"/>
            </a:avLst>
          </a:prstGeom>
          <a:solidFill>
            <a:srgbClr val="F9D3E5">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6" name="Rounded Rectangle 15">
            <a:extLst>
              <a:ext uri="{FF2B5EF4-FFF2-40B4-BE49-F238E27FC236}">
                <a16:creationId xmlns:a16="http://schemas.microsoft.com/office/drawing/2014/main" id="{D3DE754B-B946-201C-EE87-88F907B4981E}"/>
              </a:ext>
            </a:extLst>
          </p:cNvPr>
          <p:cNvSpPr/>
          <p:nvPr/>
        </p:nvSpPr>
        <p:spPr>
          <a:xfrm>
            <a:off x="2379528" y="2487766"/>
            <a:ext cx="944698" cy="1033795"/>
          </a:xfrm>
          <a:prstGeom prst="roundRect">
            <a:avLst>
              <a:gd name="adj" fmla="val 6912"/>
            </a:avLst>
          </a:prstGeom>
          <a:solidFill>
            <a:srgbClr val="F9D3E5">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7" name="Rounded Rectangle 16">
            <a:extLst>
              <a:ext uri="{FF2B5EF4-FFF2-40B4-BE49-F238E27FC236}">
                <a16:creationId xmlns:a16="http://schemas.microsoft.com/office/drawing/2014/main" id="{314657EC-BEDD-7579-53DD-80D53A671843}"/>
              </a:ext>
            </a:extLst>
          </p:cNvPr>
          <p:cNvSpPr/>
          <p:nvPr/>
        </p:nvSpPr>
        <p:spPr>
          <a:xfrm>
            <a:off x="4024313" y="2473104"/>
            <a:ext cx="944698" cy="1033795"/>
          </a:xfrm>
          <a:prstGeom prst="roundRect">
            <a:avLst>
              <a:gd name="adj" fmla="val 6912"/>
            </a:avLst>
          </a:prstGeom>
          <a:solidFill>
            <a:srgbClr val="F9D3E5">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8" name="Rounded Rectangle 17">
            <a:extLst>
              <a:ext uri="{FF2B5EF4-FFF2-40B4-BE49-F238E27FC236}">
                <a16:creationId xmlns:a16="http://schemas.microsoft.com/office/drawing/2014/main" id="{AD619A79-D8E0-2758-4139-4943CDF6A247}"/>
              </a:ext>
            </a:extLst>
          </p:cNvPr>
          <p:cNvSpPr/>
          <p:nvPr/>
        </p:nvSpPr>
        <p:spPr>
          <a:xfrm>
            <a:off x="5819776" y="2473104"/>
            <a:ext cx="944698" cy="1033795"/>
          </a:xfrm>
          <a:prstGeom prst="roundRect">
            <a:avLst>
              <a:gd name="adj" fmla="val 6912"/>
            </a:avLst>
          </a:prstGeom>
          <a:solidFill>
            <a:srgbClr val="F9D3E5">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9" name="Rounded Rectangle 18">
            <a:extLst>
              <a:ext uri="{FF2B5EF4-FFF2-40B4-BE49-F238E27FC236}">
                <a16:creationId xmlns:a16="http://schemas.microsoft.com/office/drawing/2014/main" id="{FCBDA4F7-1E7A-8537-59F1-2419FDFB88E4}"/>
              </a:ext>
            </a:extLst>
          </p:cNvPr>
          <p:cNvSpPr/>
          <p:nvPr/>
        </p:nvSpPr>
        <p:spPr>
          <a:xfrm>
            <a:off x="7537314" y="2487766"/>
            <a:ext cx="944698" cy="1033795"/>
          </a:xfrm>
          <a:prstGeom prst="roundRect">
            <a:avLst>
              <a:gd name="adj" fmla="val 6912"/>
            </a:avLst>
          </a:prstGeom>
          <a:solidFill>
            <a:srgbClr val="F9D3E5">
              <a:alpha val="20000"/>
            </a:srgbClr>
          </a:solidFill>
          <a:ln w="3810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0" name="TextBox 19">
            <a:extLst>
              <a:ext uri="{FF2B5EF4-FFF2-40B4-BE49-F238E27FC236}">
                <a16:creationId xmlns:a16="http://schemas.microsoft.com/office/drawing/2014/main" id="{FF3ABFA8-C6DD-6746-37E4-C1BAF93F38C7}"/>
              </a:ext>
            </a:extLst>
          </p:cNvPr>
          <p:cNvSpPr txBox="1"/>
          <p:nvPr/>
        </p:nvSpPr>
        <p:spPr>
          <a:xfrm>
            <a:off x="1463037" y="1182236"/>
            <a:ext cx="6217920" cy="892552"/>
          </a:xfrm>
          <a:prstGeom prst="rect">
            <a:avLst/>
          </a:prstGeom>
          <a:noFill/>
        </p:spPr>
        <p:txBody>
          <a:bodyPr wrap="square" rtlCol="0">
            <a:spAutoFit/>
          </a:bodyPr>
          <a:lstStyle/>
          <a:p>
            <a:pPr algn="ctr"/>
            <a:r>
              <a:rPr lang="en-JP" sz="2600" dirty="0">
                <a:solidFill>
                  <a:srgbClr val="F23F02"/>
                </a:solidFill>
              </a:rPr>
              <a:t>We consistently observe the similar trend across all tested SiMRA </a:t>
            </a:r>
            <a:r>
              <a:rPr lang="en-JP" sz="2600">
                <a:solidFill>
                  <a:srgbClr val="F23F02"/>
                </a:solidFill>
              </a:rPr>
              <a:t>row counts</a:t>
            </a:r>
            <a:endParaRPr lang="en-JP" sz="2600" dirty="0">
              <a:solidFill>
                <a:srgbClr val="F23F02"/>
              </a:solidFill>
            </a:endParaRPr>
          </a:p>
        </p:txBody>
      </p:sp>
    </p:spTree>
    <p:extLst>
      <p:ext uri="{BB962C8B-B14F-4D97-AF65-F5344CB8AC3E}">
        <p14:creationId xmlns:p14="http://schemas.microsoft.com/office/powerpoint/2010/main" val="267541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4" grpId="0" animBg="1"/>
      <p:bldP spid="15" grpId="0" animBg="1"/>
      <p:bldP spid="16" grpId="0" animBg="1"/>
      <p:bldP spid="17" grpId="0" animBg="1"/>
      <p:bldP spid="18" grpId="0" animBg="1"/>
      <p:bldP spid="1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42</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11612" y="2639499"/>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11612" y="115269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25261912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1971-E9C0-1198-A07A-3A8262626C9F}"/>
              </a:ext>
            </a:extLst>
          </p:cNvPr>
          <p:cNvSpPr>
            <a:spLocks noGrp="1"/>
          </p:cNvSpPr>
          <p:nvPr>
            <p:ph type="title"/>
          </p:nvPr>
        </p:nvSpPr>
        <p:spPr/>
        <p:txBody>
          <a:bodyPr/>
          <a:lstStyle/>
          <a:p>
            <a:r>
              <a:rPr lang="en-JP" sz="3000" dirty="0"/>
              <a:t>Interference from </a:t>
            </a:r>
            <a:r>
              <a:rPr lang="en-US" sz="3000" dirty="0">
                <a:ea typeface="Cambria"/>
              </a:rPr>
              <a:t>Concurrently Computing Columns</a:t>
            </a:r>
            <a:r>
              <a:rPr lang="en-JP" sz="3000" dirty="0"/>
              <a:t> </a:t>
            </a:r>
          </a:p>
        </p:txBody>
      </p:sp>
      <p:sp>
        <p:nvSpPr>
          <p:cNvPr id="3" name="Content Placeholder 2">
            <a:extLst>
              <a:ext uri="{FF2B5EF4-FFF2-40B4-BE49-F238E27FC236}">
                <a16:creationId xmlns:a16="http://schemas.microsoft.com/office/drawing/2014/main" id="{91E97D0F-D545-94B4-B3D7-A33170246ADF}"/>
              </a:ext>
            </a:extLst>
          </p:cNvPr>
          <p:cNvSpPr>
            <a:spLocks noGrp="1"/>
          </p:cNvSpPr>
          <p:nvPr>
            <p:ph idx="1"/>
          </p:nvPr>
        </p:nvSpPr>
        <p:spPr>
          <a:xfrm>
            <a:off x="0" y="943361"/>
            <a:ext cx="9143999" cy="5233602"/>
          </a:xfrm>
        </p:spPr>
        <p:txBody>
          <a:bodyPr/>
          <a:lstStyle/>
          <a:p>
            <a:r>
              <a:rPr lang="en-JP" dirty="0">
                <a:solidFill>
                  <a:srgbClr val="E1257C"/>
                </a:solidFill>
              </a:rPr>
              <a:t>Target Columns</a:t>
            </a:r>
            <a:r>
              <a:rPr lang="en-JP" dirty="0"/>
              <a:t>: Randomly Select </a:t>
            </a:r>
            <a:r>
              <a:rPr lang="en-JP" dirty="0">
                <a:solidFill>
                  <a:srgbClr val="E1257C"/>
                </a:solidFill>
              </a:rPr>
              <a:t>1/8th of All Columns</a:t>
            </a:r>
          </a:p>
          <a:p>
            <a:r>
              <a:rPr lang="en-JP" sz="2800" dirty="0">
                <a:solidFill>
                  <a:srgbClr val="F23F02"/>
                </a:solidFill>
              </a:rPr>
              <a:t>Main metric (</a:t>
            </a:r>
            <a:r>
              <a:rPr lang="en-JP" sz="2800" b="1" i="1" dirty="0">
                <a:solidFill>
                  <a:srgbClr val="F23F02"/>
                </a:solidFill>
              </a:rPr>
              <a:t>p</a:t>
            </a:r>
            <a:r>
              <a:rPr lang="en-JP" sz="2800" b="1" i="1" baseline="-25000" dirty="0">
                <a:solidFill>
                  <a:srgbClr val="F23F02"/>
                </a:solidFill>
              </a:rPr>
              <a:t>o1</a:t>
            </a:r>
            <a:r>
              <a:rPr lang="en-JP" sz="2800" dirty="0">
                <a:solidFill>
                  <a:srgbClr val="F23F02"/>
                </a:solidFill>
              </a:rPr>
              <a:t>): </a:t>
            </a:r>
            <a:r>
              <a:rPr lang="en-US" sz="2600" dirty="0"/>
              <a:t>fraction of output bits across </a:t>
            </a:r>
            <a:r>
              <a:rPr lang="en-US" sz="2600" dirty="0">
                <a:solidFill>
                  <a:srgbClr val="E1257C"/>
                </a:solidFill>
              </a:rPr>
              <a:t>target columns </a:t>
            </a:r>
            <a:r>
              <a:rPr lang="en-US" sz="2600" dirty="0"/>
              <a:t>that equal logic-1 when SiMRA is executed with random inputs</a:t>
            </a:r>
          </a:p>
          <a:p>
            <a:r>
              <a:rPr lang="en-US" sz="2600" dirty="0"/>
              <a:t>We sweep the fraction of logic-1 in controlled cells </a:t>
            </a:r>
            <a:br>
              <a:rPr lang="en-US" sz="2600" dirty="0"/>
            </a:br>
            <a:r>
              <a:rPr lang="en-US" sz="2600" dirty="0"/>
              <a:t>across {0.0, 0.25, 0.50, 0.75, 1.0}</a:t>
            </a:r>
          </a:p>
          <a:p>
            <a:endParaRPr lang="en-US" sz="2600" dirty="0">
              <a:solidFill>
                <a:srgbClr val="7030A0"/>
              </a:solidFill>
            </a:endParaRPr>
          </a:p>
          <a:p>
            <a:endParaRPr lang="en-JP" dirty="0">
              <a:solidFill>
                <a:srgbClr val="F23F02"/>
              </a:solidFill>
            </a:endParaRPr>
          </a:p>
          <a:p>
            <a:endParaRPr lang="en-JP" dirty="0">
              <a:solidFill>
                <a:srgbClr val="F23F02"/>
              </a:solidFill>
            </a:endParaRPr>
          </a:p>
        </p:txBody>
      </p:sp>
      <p:sp>
        <p:nvSpPr>
          <p:cNvPr id="4" name="Footer Placeholder 3">
            <a:extLst>
              <a:ext uri="{FF2B5EF4-FFF2-40B4-BE49-F238E27FC236}">
                <a16:creationId xmlns:a16="http://schemas.microsoft.com/office/drawing/2014/main" id="{8351B385-FEEC-9E30-2BFD-32CA775F6E35}"/>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5B335233-C183-EAC0-A838-B04E7807F29F}"/>
              </a:ext>
            </a:extLst>
          </p:cNvPr>
          <p:cNvSpPr>
            <a:spLocks noGrp="1"/>
          </p:cNvSpPr>
          <p:nvPr>
            <p:ph type="sldNum" sz="quarter" idx="12"/>
          </p:nvPr>
        </p:nvSpPr>
        <p:spPr/>
        <p:txBody>
          <a:bodyPr/>
          <a:lstStyle/>
          <a:p>
            <a:fld id="{CBE5B309-C2CE-4D90-B104-F7E98438FC65}" type="slidenum">
              <a:rPr lang="tr-TR" smtClean="0"/>
              <a:pPr/>
              <a:t>43</a:t>
            </a:fld>
            <a:endParaRPr lang="tr-TR"/>
          </a:p>
        </p:txBody>
      </p:sp>
      <p:pic>
        <p:nvPicPr>
          <p:cNvPr id="26630" name="Picture 6">
            <a:extLst>
              <a:ext uri="{FF2B5EF4-FFF2-40B4-BE49-F238E27FC236}">
                <a16:creationId xmlns:a16="http://schemas.microsoft.com/office/drawing/2014/main" id="{CF41968D-F3E8-6393-B2D4-B8C8B9146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0501" y="3895605"/>
            <a:ext cx="4212190" cy="262157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98842F1-F091-4FDF-8635-77BDF825066D}"/>
              </a:ext>
            </a:extLst>
          </p:cNvPr>
          <p:cNvSpPr txBox="1"/>
          <p:nvPr/>
        </p:nvSpPr>
        <p:spPr>
          <a:xfrm>
            <a:off x="2516599" y="3449022"/>
            <a:ext cx="2602957" cy="523220"/>
          </a:xfrm>
          <a:prstGeom prst="rect">
            <a:avLst/>
          </a:prstGeom>
          <a:noFill/>
        </p:spPr>
        <p:txBody>
          <a:bodyPr wrap="none" rtlCol="0">
            <a:spAutoFit/>
          </a:bodyPr>
          <a:lstStyle/>
          <a:p>
            <a:r>
              <a:rPr lang="en-JP" sz="2800" dirty="0">
                <a:solidFill>
                  <a:srgbClr val="E1257C"/>
                </a:solidFill>
              </a:rPr>
              <a:t>Target Columns</a:t>
            </a:r>
          </a:p>
        </p:txBody>
      </p:sp>
      <p:pic>
        <p:nvPicPr>
          <p:cNvPr id="9" name="Picture 4">
            <a:extLst>
              <a:ext uri="{FF2B5EF4-FFF2-40B4-BE49-F238E27FC236}">
                <a16:creationId xmlns:a16="http://schemas.microsoft.com/office/drawing/2014/main" id="{1F20A368-6377-E7BE-5FD2-02DA6D1653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3948" y="4584991"/>
            <a:ext cx="2315820" cy="982469"/>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a:extLst>
              <a:ext uri="{FF2B5EF4-FFF2-40B4-BE49-F238E27FC236}">
                <a16:creationId xmlns:a16="http://schemas.microsoft.com/office/drawing/2014/main" id="{ACE4DEEE-7747-0C5B-6700-104BB2AEA706}"/>
              </a:ext>
            </a:extLst>
          </p:cNvPr>
          <p:cNvSpPr/>
          <p:nvPr/>
        </p:nvSpPr>
        <p:spPr>
          <a:xfrm>
            <a:off x="3094891" y="3883271"/>
            <a:ext cx="411979" cy="2607468"/>
          </a:xfrm>
          <a:prstGeom prst="roundRect">
            <a:avLst/>
          </a:prstGeom>
          <a:solidFill>
            <a:srgbClr val="FFE1D5">
              <a:alpha val="29000"/>
            </a:srgb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Rounded Rectangle 11">
            <a:extLst>
              <a:ext uri="{FF2B5EF4-FFF2-40B4-BE49-F238E27FC236}">
                <a16:creationId xmlns:a16="http://schemas.microsoft.com/office/drawing/2014/main" id="{364B7917-41B8-C3E8-9289-39AD17F00A2A}"/>
              </a:ext>
            </a:extLst>
          </p:cNvPr>
          <p:cNvSpPr/>
          <p:nvPr/>
        </p:nvSpPr>
        <p:spPr>
          <a:xfrm>
            <a:off x="4209419" y="3883271"/>
            <a:ext cx="411979" cy="2607468"/>
          </a:xfrm>
          <a:prstGeom prst="roundRect">
            <a:avLst/>
          </a:prstGeom>
          <a:solidFill>
            <a:srgbClr val="FFE1D5">
              <a:alpha val="29000"/>
            </a:srgb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3" name="TextBox 12">
            <a:extLst>
              <a:ext uri="{FF2B5EF4-FFF2-40B4-BE49-F238E27FC236}">
                <a16:creationId xmlns:a16="http://schemas.microsoft.com/office/drawing/2014/main" id="{BE11084E-CFE2-4E7C-0CA5-CB0D3FCEDB2A}"/>
              </a:ext>
            </a:extLst>
          </p:cNvPr>
          <p:cNvSpPr txBox="1"/>
          <p:nvPr/>
        </p:nvSpPr>
        <p:spPr>
          <a:xfrm>
            <a:off x="3223258" y="2936162"/>
            <a:ext cx="1398140" cy="461665"/>
          </a:xfrm>
          <a:prstGeom prst="rect">
            <a:avLst/>
          </a:prstGeom>
          <a:noFill/>
        </p:spPr>
        <p:txBody>
          <a:bodyPr wrap="none" rtlCol="0">
            <a:spAutoFit/>
          </a:bodyPr>
          <a:lstStyle/>
          <a:p>
            <a:r>
              <a:rPr lang="en-JP" sz="2400" b="1">
                <a:solidFill>
                  <a:srgbClr val="3D8B4A"/>
                </a:solidFill>
              </a:rPr>
              <a:t>Baseline</a:t>
            </a:r>
          </a:p>
        </p:txBody>
      </p:sp>
      <p:sp>
        <p:nvSpPr>
          <p:cNvPr id="14" name="Rounded Rectangle 13">
            <a:extLst>
              <a:ext uri="{FF2B5EF4-FFF2-40B4-BE49-F238E27FC236}">
                <a16:creationId xmlns:a16="http://schemas.microsoft.com/office/drawing/2014/main" id="{F68E6273-F551-468A-C0AB-E7FD11AE3791}"/>
              </a:ext>
            </a:extLst>
          </p:cNvPr>
          <p:cNvSpPr/>
          <p:nvPr/>
        </p:nvSpPr>
        <p:spPr>
          <a:xfrm>
            <a:off x="2659466" y="2674098"/>
            <a:ext cx="611273" cy="461665"/>
          </a:xfrm>
          <a:prstGeom prst="roundRect">
            <a:avLst/>
          </a:prstGeom>
          <a:noFill/>
          <a:ln w="57150">
            <a:solidFill>
              <a:srgbClr val="3D8B4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solidFill>
                <a:srgbClr val="3D8B4A"/>
              </a:solidFill>
              <a:latin typeface="+mj-lt"/>
            </a:endParaRPr>
          </a:p>
        </p:txBody>
      </p:sp>
    </p:spTree>
    <p:extLst>
      <p:ext uri="{BB962C8B-B14F-4D97-AF65-F5344CB8AC3E}">
        <p14:creationId xmlns:p14="http://schemas.microsoft.com/office/powerpoint/2010/main" val="61338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heel(1)">
                                      <p:cBhvr>
                                        <p:cTn id="3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36CD-6AE6-DCB4-BB25-5AF0285F4325}"/>
              </a:ext>
            </a:extLst>
          </p:cNvPr>
          <p:cNvSpPr>
            <a:spLocks noGrp="1"/>
          </p:cNvSpPr>
          <p:nvPr>
            <p:ph type="title"/>
          </p:nvPr>
        </p:nvSpPr>
        <p:spPr/>
        <p:txBody>
          <a:bodyPr/>
          <a:lstStyle/>
          <a:p>
            <a:r>
              <a:rPr lang="en-JP" sz="3600"/>
              <a:t>Results: Concurrently Computing Columns </a:t>
            </a:r>
          </a:p>
        </p:txBody>
      </p:sp>
      <p:sp>
        <p:nvSpPr>
          <p:cNvPr id="4" name="Footer Placeholder 3">
            <a:extLst>
              <a:ext uri="{FF2B5EF4-FFF2-40B4-BE49-F238E27FC236}">
                <a16:creationId xmlns:a16="http://schemas.microsoft.com/office/drawing/2014/main" id="{9EE01A6A-773E-646C-932A-FB209B6BE9AF}"/>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CC3F5DC-7C94-EA4F-F14E-337ACB7CDF67}"/>
              </a:ext>
            </a:extLst>
          </p:cNvPr>
          <p:cNvSpPr>
            <a:spLocks noGrp="1"/>
          </p:cNvSpPr>
          <p:nvPr>
            <p:ph type="sldNum" sz="quarter" idx="12"/>
          </p:nvPr>
        </p:nvSpPr>
        <p:spPr/>
        <p:txBody>
          <a:bodyPr/>
          <a:lstStyle/>
          <a:p>
            <a:fld id="{CBE5B309-C2CE-4D90-B104-F7E98438FC65}" type="slidenum">
              <a:rPr lang="tr-TR" smtClean="0"/>
              <a:pPr/>
              <a:t>44</a:t>
            </a:fld>
            <a:endParaRPr lang="tr-TR"/>
          </a:p>
        </p:txBody>
      </p:sp>
      <p:sp>
        <p:nvSpPr>
          <p:cNvPr id="3" name="Content Placeholder 2">
            <a:extLst>
              <a:ext uri="{FF2B5EF4-FFF2-40B4-BE49-F238E27FC236}">
                <a16:creationId xmlns:a16="http://schemas.microsoft.com/office/drawing/2014/main" id="{80AF5F6F-2868-0068-58A3-9EF9C4CA8C64}"/>
              </a:ext>
            </a:extLst>
          </p:cNvPr>
          <p:cNvSpPr txBox="1">
            <a:spLocks/>
          </p:cNvSpPr>
          <p:nvPr/>
        </p:nvSpPr>
        <p:spPr>
          <a:xfrm>
            <a:off x="1" y="1088967"/>
            <a:ext cx="9143999" cy="5087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a:solidFill>
                <a:srgbClr val="E1257C"/>
              </a:solidFill>
            </a:endParaRPr>
          </a:p>
        </p:txBody>
      </p:sp>
      <p:pic>
        <p:nvPicPr>
          <p:cNvPr id="10" name="Picture 9" descr="A diagram of a number of different colored boxes&#10;&#10;Description automatically generated with medium confidence">
            <a:extLst>
              <a:ext uri="{FF2B5EF4-FFF2-40B4-BE49-F238E27FC236}">
                <a16:creationId xmlns:a16="http://schemas.microsoft.com/office/drawing/2014/main" id="{B2117943-87EF-7FBC-EC7A-68EA4873D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207" y="1675793"/>
            <a:ext cx="3881870" cy="2825337"/>
          </a:xfrm>
          <a:prstGeom prst="rect">
            <a:avLst/>
          </a:prstGeom>
        </p:spPr>
      </p:pic>
      <p:cxnSp>
        <p:nvCxnSpPr>
          <p:cNvPr id="17" name="Straight Arrow Connector 16">
            <a:extLst>
              <a:ext uri="{FF2B5EF4-FFF2-40B4-BE49-F238E27FC236}">
                <a16:creationId xmlns:a16="http://schemas.microsoft.com/office/drawing/2014/main" id="{DD3A5440-ED71-E6B2-2605-08B3EEEFFEAC}"/>
              </a:ext>
            </a:extLst>
          </p:cNvPr>
          <p:cNvCxnSpPr>
            <a:cxnSpLocks/>
          </p:cNvCxnSpPr>
          <p:nvPr/>
        </p:nvCxnSpPr>
        <p:spPr>
          <a:xfrm flipV="1">
            <a:off x="1791855" y="1703569"/>
            <a:ext cx="0" cy="2426617"/>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CA06FFD-59E4-8A9B-9DA8-E481A04360D4}"/>
              </a:ext>
            </a:extLst>
          </p:cNvPr>
          <p:cNvSpPr txBox="1"/>
          <p:nvPr/>
        </p:nvSpPr>
        <p:spPr>
          <a:xfrm>
            <a:off x="1016002" y="811017"/>
            <a:ext cx="3136898" cy="892552"/>
          </a:xfrm>
          <a:prstGeom prst="rect">
            <a:avLst/>
          </a:prstGeom>
          <a:noFill/>
        </p:spPr>
        <p:txBody>
          <a:bodyPr wrap="square" rtlCol="0">
            <a:spAutoFit/>
          </a:bodyPr>
          <a:lstStyle/>
          <a:p>
            <a:pPr algn="ctr"/>
            <a:r>
              <a:rPr lang="en-JP" sz="2600" i="1">
                <a:solidFill>
                  <a:srgbClr val="F23F02"/>
                </a:solidFill>
                <a:sym typeface="Wingdings" pitchFamily="2" charset="2"/>
              </a:rPr>
              <a:t>p</a:t>
            </a:r>
            <a:r>
              <a:rPr lang="en-JP" sz="2600" i="1" baseline="-25000">
                <a:solidFill>
                  <a:srgbClr val="F23F02"/>
                </a:solidFill>
                <a:sym typeface="Wingdings" pitchFamily="2" charset="2"/>
              </a:rPr>
              <a:t>o1</a:t>
            </a:r>
            <a:r>
              <a:rPr lang="en-JP" sz="2600" i="1">
                <a:solidFill>
                  <a:srgbClr val="F23F02"/>
                </a:solidFill>
                <a:sym typeface="Wingdings" pitchFamily="2" charset="2"/>
              </a:rPr>
              <a:t> normalized to </a:t>
            </a:r>
            <a:br>
              <a:rPr lang="en-JP" sz="2600" i="1">
                <a:solidFill>
                  <a:srgbClr val="F23F02"/>
                </a:solidFill>
                <a:sym typeface="Wingdings" pitchFamily="2" charset="2"/>
              </a:rPr>
            </a:br>
            <a:r>
              <a:rPr lang="en-JP" sz="2600" i="1">
                <a:solidFill>
                  <a:srgbClr val="F23F02"/>
                </a:solidFill>
                <a:sym typeface="Wingdings" pitchFamily="2" charset="2"/>
              </a:rPr>
              <a:t>the p</a:t>
            </a:r>
            <a:r>
              <a:rPr lang="en-JP" sz="2600" i="1" baseline="-25000">
                <a:solidFill>
                  <a:srgbClr val="F23F02"/>
                </a:solidFill>
                <a:sym typeface="Wingdings" pitchFamily="2" charset="2"/>
              </a:rPr>
              <a:t>c</a:t>
            </a:r>
            <a:r>
              <a:rPr lang="en-JP" sz="2600" i="1">
                <a:solidFill>
                  <a:srgbClr val="F23F02"/>
                </a:solidFill>
                <a:sym typeface="Wingdings" pitchFamily="2" charset="2"/>
              </a:rPr>
              <a:t> = 0.5 baseline</a:t>
            </a:r>
            <a:endParaRPr lang="en-JP" sz="2600">
              <a:solidFill>
                <a:srgbClr val="F23F02"/>
              </a:solidFill>
            </a:endParaRPr>
          </a:p>
        </p:txBody>
      </p:sp>
      <p:cxnSp>
        <p:nvCxnSpPr>
          <p:cNvPr id="6" name="Straight Arrow Connector 5">
            <a:extLst>
              <a:ext uri="{FF2B5EF4-FFF2-40B4-BE49-F238E27FC236}">
                <a16:creationId xmlns:a16="http://schemas.microsoft.com/office/drawing/2014/main" id="{86B56C69-A3FE-3410-4C1C-0330C56AFBE4}"/>
              </a:ext>
            </a:extLst>
          </p:cNvPr>
          <p:cNvCxnSpPr>
            <a:cxnSpLocks/>
          </p:cNvCxnSpPr>
          <p:nvPr/>
        </p:nvCxnSpPr>
        <p:spPr>
          <a:xfrm>
            <a:off x="2982540" y="4501130"/>
            <a:ext cx="3185643" cy="0"/>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06546BF-D545-F634-E524-6A27EB1C3F34}"/>
              </a:ext>
            </a:extLst>
          </p:cNvPr>
          <p:cNvSpPr txBox="1"/>
          <p:nvPr/>
        </p:nvSpPr>
        <p:spPr>
          <a:xfrm>
            <a:off x="6147652" y="3429000"/>
            <a:ext cx="3044667" cy="1292662"/>
          </a:xfrm>
          <a:prstGeom prst="rect">
            <a:avLst/>
          </a:prstGeom>
          <a:noFill/>
        </p:spPr>
        <p:txBody>
          <a:bodyPr wrap="square">
            <a:spAutoFit/>
          </a:bodyPr>
          <a:lstStyle/>
          <a:p>
            <a:pPr algn="ctr"/>
            <a:r>
              <a:rPr lang="en-JP" sz="2600">
                <a:solidFill>
                  <a:srgbClr val="7030A0"/>
                </a:solidFill>
              </a:rPr>
              <a:t>Fraction of logic-1 </a:t>
            </a:r>
          </a:p>
          <a:p>
            <a:pPr algn="ctr"/>
            <a:r>
              <a:rPr lang="en-JP" sz="2600">
                <a:solidFill>
                  <a:srgbClr val="7030A0"/>
                </a:solidFill>
              </a:rPr>
              <a:t>in controlled cells:</a:t>
            </a:r>
          </a:p>
          <a:p>
            <a:pPr algn="ctr"/>
            <a:r>
              <a:rPr lang="en-JP" sz="2600"/>
              <a:t>{0.0, 0.25, 0.75, 1.0}</a:t>
            </a:r>
          </a:p>
        </p:txBody>
      </p:sp>
      <p:sp>
        <p:nvSpPr>
          <p:cNvPr id="12" name="Rounded Rectangle 11">
            <a:extLst>
              <a:ext uri="{FF2B5EF4-FFF2-40B4-BE49-F238E27FC236}">
                <a16:creationId xmlns:a16="http://schemas.microsoft.com/office/drawing/2014/main" id="{567359E6-9BD1-D457-104A-0F807F51D022}"/>
              </a:ext>
            </a:extLst>
          </p:cNvPr>
          <p:cNvSpPr/>
          <p:nvPr/>
        </p:nvSpPr>
        <p:spPr>
          <a:xfrm>
            <a:off x="4428382" y="1088967"/>
            <a:ext cx="4578076" cy="1721498"/>
          </a:xfrm>
          <a:prstGeom prst="roundRect">
            <a:avLst/>
          </a:prstGeom>
          <a:solidFill>
            <a:srgbClr val="FFE0D5"/>
          </a:solidFill>
          <a:ln w="7620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Recall: </a:t>
            </a:r>
            <a:r>
              <a:rPr lang="en-JP" sz="2800" i="1">
                <a:solidFill>
                  <a:srgbClr val="F23F02"/>
                </a:solidFill>
              </a:rPr>
              <a:t>p</a:t>
            </a:r>
            <a:r>
              <a:rPr lang="en-JP" sz="2800" i="1" baseline="-25000">
                <a:solidFill>
                  <a:srgbClr val="F23F02"/>
                </a:solidFill>
              </a:rPr>
              <a:t>o1 </a:t>
            </a:r>
            <a:r>
              <a:rPr lang="en-US" sz="2800">
                <a:solidFill>
                  <a:schemeClr val="tx1"/>
                </a:solidFill>
              </a:rPr>
              <a:t>is the fraction of SiMRA output bits</a:t>
            </a:r>
          </a:p>
          <a:p>
            <a:pPr algn="ctr"/>
            <a:r>
              <a:rPr lang="en-US" sz="2800">
                <a:solidFill>
                  <a:schemeClr val="tx1"/>
                </a:solidFill>
              </a:rPr>
              <a:t>across target columns </a:t>
            </a:r>
            <a:br>
              <a:rPr lang="en-US" sz="2800">
                <a:solidFill>
                  <a:schemeClr val="tx1"/>
                </a:solidFill>
              </a:rPr>
            </a:br>
            <a:r>
              <a:rPr lang="en-US" sz="2800">
                <a:solidFill>
                  <a:schemeClr val="tx1"/>
                </a:solidFill>
              </a:rPr>
              <a:t>that equal logic-1</a:t>
            </a:r>
            <a:endParaRPr lang="en-JP" sz="2600">
              <a:solidFill>
                <a:schemeClr val="tx1"/>
              </a:solidFill>
              <a:latin typeface="+mj-lt"/>
            </a:endParaRPr>
          </a:p>
        </p:txBody>
      </p:sp>
      <p:pic>
        <p:nvPicPr>
          <p:cNvPr id="13" name="Picture 12" descr="A black and white logo&#10;&#10;Description automatically generated">
            <a:extLst>
              <a:ext uri="{FF2B5EF4-FFF2-40B4-BE49-F238E27FC236}">
                <a16:creationId xmlns:a16="http://schemas.microsoft.com/office/drawing/2014/main" id="{D87F4348-0B57-F6AF-95B7-D5067AF4AB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6691" y="2102391"/>
            <a:ext cx="447300" cy="1779259"/>
          </a:xfrm>
          <a:prstGeom prst="rect">
            <a:avLst/>
          </a:prstGeom>
        </p:spPr>
      </p:pic>
    </p:spTree>
    <p:extLst>
      <p:ext uri="{BB962C8B-B14F-4D97-AF65-F5344CB8AC3E}">
        <p14:creationId xmlns:p14="http://schemas.microsoft.com/office/powerpoint/2010/main" val="38993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36CD-6AE6-DCB4-BB25-5AF0285F4325}"/>
              </a:ext>
            </a:extLst>
          </p:cNvPr>
          <p:cNvSpPr>
            <a:spLocks noGrp="1"/>
          </p:cNvSpPr>
          <p:nvPr>
            <p:ph type="title"/>
          </p:nvPr>
        </p:nvSpPr>
        <p:spPr/>
        <p:txBody>
          <a:bodyPr/>
          <a:lstStyle/>
          <a:p>
            <a:r>
              <a:rPr lang="en-JP" sz="3600"/>
              <a:t>Results: Concurrently Computing Columns </a:t>
            </a:r>
          </a:p>
        </p:txBody>
      </p:sp>
      <p:sp>
        <p:nvSpPr>
          <p:cNvPr id="4" name="Footer Placeholder 3">
            <a:extLst>
              <a:ext uri="{FF2B5EF4-FFF2-40B4-BE49-F238E27FC236}">
                <a16:creationId xmlns:a16="http://schemas.microsoft.com/office/drawing/2014/main" id="{9EE01A6A-773E-646C-932A-FB209B6BE9AF}"/>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CC3F5DC-7C94-EA4F-F14E-337ACB7CDF67}"/>
              </a:ext>
            </a:extLst>
          </p:cNvPr>
          <p:cNvSpPr>
            <a:spLocks noGrp="1"/>
          </p:cNvSpPr>
          <p:nvPr>
            <p:ph type="sldNum" sz="quarter" idx="12"/>
          </p:nvPr>
        </p:nvSpPr>
        <p:spPr/>
        <p:txBody>
          <a:bodyPr/>
          <a:lstStyle/>
          <a:p>
            <a:fld id="{CBE5B309-C2CE-4D90-B104-F7E98438FC65}" type="slidenum">
              <a:rPr lang="tr-TR" smtClean="0"/>
              <a:pPr/>
              <a:t>45</a:t>
            </a:fld>
            <a:endParaRPr lang="tr-TR"/>
          </a:p>
        </p:txBody>
      </p:sp>
      <p:sp>
        <p:nvSpPr>
          <p:cNvPr id="3" name="Content Placeholder 2">
            <a:extLst>
              <a:ext uri="{FF2B5EF4-FFF2-40B4-BE49-F238E27FC236}">
                <a16:creationId xmlns:a16="http://schemas.microsoft.com/office/drawing/2014/main" id="{80AF5F6F-2868-0068-58A3-9EF9C4CA8C64}"/>
              </a:ext>
            </a:extLst>
          </p:cNvPr>
          <p:cNvSpPr txBox="1">
            <a:spLocks/>
          </p:cNvSpPr>
          <p:nvPr/>
        </p:nvSpPr>
        <p:spPr>
          <a:xfrm>
            <a:off x="1" y="1088967"/>
            <a:ext cx="9143999" cy="5087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a:solidFill>
                <a:srgbClr val="E1257C"/>
              </a:solidFill>
            </a:endParaRPr>
          </a:p>
        </p:txBody>
      </p:sp>
      <p:pic>
        <p:nvPicPr>
          <p:cNvPr id="10" name="Picture 9" descr="A diagram of a number of different colored boxes&#10;&#10;Description automatically generated with medium confidence">
            <a:extLst>
              <a:ext uri="{FF2B5EF4-FFF2-40B4-BE49-F238E27FC236}">
                <a16:creationId xmlns:a16="http://schemas.microsoft.com/office/drawing/2014/main" id="{B2117943-87EF-7FBC-EC7A-68EA4873D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207" y="1675793"/>
            <a:ext cx="3881870" cy="2825337"/>
          </a:xfrm>
          <a:prstGeom prst="rect">
            <a:avLst/>
          </a:prstGeom>
        </p:spPr>
      </p:pic>
      <p:sp>
        <p:nvSpPr>
          <p:cNvPr id="18" name="TextBox 17">
            <a:extLst>
              <a:ext uri="{FF2B5EF4-FFF2-40B4-BE49-F238E27FC236}">
                <a16:creationId xmlns:a16="http://schemas.microsoft.com/office/drawing/2014/main" id="{1CA06FFD-59E4-8A9B-9DA8-E481A04360D4}"/>
              </a:ext>
            </a:extLst>
          </p:cNvPr>
          <p:cNvSpPr txBox="1"/>
          <p:nvPr/>
        </p:nvSpPr>
        <p:spPr>
          <a:xfrm>
            <a:off x="1016002" y="811017"/>
            <a:ext cx="3136898" cy="892552"/>
          </a:xfrm>
          <a:prstGeom prst="rect">
            <a:avLst/>
          </a:prstGeom>
          <a:noFill/>
        </p:spPr>
        <p:txBody>
          <a:bodyPr wrap="square" rtlCol="0">
            <a:spAutoFit/>
          </a:bodyPr>
          <a:lstStyle/>
          <a:p>
            <a:pPr algn="ctr"/>
            <a:r>
              <a:rPr lang="en-JP" sz="2600" i="1">
                <a:solidFill>
                  <a:srgbClr val="F23F02"/>
                </a:solidFill>
                <a:sym typeface="Wingdings" pitchFamily="2" charset="2"/>
              </a:rPr>
              <a:t>p</a:t>
            </a:r>
            <a:r>
              <a:rPr lang="en-JP" sz="2600" i="1" baseline="-25000">
                <a:solidFill>
                  <a:srgbClr val="F23F02"/>
                </a:solidFill>
                <a:sym typeface="Wingdings" pitchFamily="2" charset="2"/>
              </a:rPr>
              <a:t>o1</a:t>
            </a:r>
            <a:r>
              <a:rPr lang="en-JP" sz="2600" i="1">
                <a:solidFill>
                  <a:srgbClr val="F23F02"/>
                </a:solidFill>
                <a:sym typeface="Wingdings" pitchFamily="2" charset="2"/>
              </a:rPr>
              <a:t> normalized to </a:t>
            </a:r>
            <a:br>
              <a:rPr lang="en-JP" sz="2600" i="1">
                <a:solidFill>
                  <a:srgbClr val="F23F02"/>
                </a:solidFill>
                <a:sym typeface="Wingdings" pitchFamily="2" charset="2"/>
              </a:rPr>
            </a:br>
            <a:r>
              <a:rPr lang="en-JP" sz="2600" i="1">
                <a:solidFill>
                  <a:srgbClr val="F23F02"/>
                </a:solidFill>
                <a:sym typeface="Wingdings" pitchFamily="2" charset="2"/>
              </a:rPr>
              <a:t>the p</a:t>
            </a:r>
            <a:r>
              <a:rPr lang="en-JP" sz="2600" i="1" baseline="-25000">
                <a:solidFill>
                  <a:srgbClr val="F23F02"/>
                </a:solidFill>
                <a:sym typeface="Wingdings" pitchFamily="2" charset="2"/>
              </a:rPr>
              <a:t>c</a:t>
            </a:r>
            <a:r>
              <a:rPr lang="en-JP" sz="2600" i="1">
                <a:solidFill>
                  <a:srgbClr val="F23F02"/>
                </a:solidFill>
                <a:sym typeface="Wingdings" pitchFamily="2" charset="2"/>
              </a:rPr>
              <a:t> = 0.5 baseline</a:t>
            </a:r>
            <a:endParaRPr lang="en-JP" sz="2600">
              <a:solidFill>
                <a:srgbClr val="F23F02"/>
              </a:solidFill>
            </a:endParaRPr>
          </a:p>
        </p:txBody>
      </p:sp>
      <p:cxnSp>
        <p:nvCxnSpPr>
          <p:cNvPr id="6" name="Straight Arrow Connector 5">
            <a:extLst>
              <a:ext uri="{FF2B5EF4-FFF2-40B4-BE49-F238E27FC236}">
                <a16:creationId xmlns:a16="http://schemas.microsoft.com/office/drawing/2014/main" id="{86B56C69-A3FE-3410-4C1C-0330C56AFBE4}"/>
              </a:ext>
            </a:extLst>
          </p:cNvPr>
          <p:cNvCxnSpPr>
            <a:cxnSpLocks/>
          </p:cNvCxnSpPr>
          <p:nvPr/>
        </p:nvCxnSpPr>
        <p:spPr>
          <a:xfrm>
            <a:off x="2982540" y="4501130"/>
            <a:ext cx="3185643" cy="0"/>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825064B6-C3C3-A561-6244-3E5D6ECBE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000" y="2332459"/>
            <a:ext cx="2947992" cy="167052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D7B4039C-BD8E-2397-B58F-7300819E103A}"/>
              </a:ext>
            </a:extLst>
          </p:cNvPr>
          <p:cNvCxnSpPr>
            <a:cxnSpLocks/>
          </p:cNvCxnSpPr>
          <p:nvPr/>
        </p:nvCxnSpPr>
        <p:spPr>
          <a:xfrm flipV="1">
            <a:off x="1791855" y="1703569"/>
            <a:ext cx="0" cy="2426617"/>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A black and white logo&#10;&#10;Description automatically generated">
            <a:extLst>
              <a:ext uri="{FF2B5EF4-FFF2-40B4-BE49-F238E27FC236}">
                <a16:creationId xmlns:a16="http://schemas.microsoft.com/office/drawing/2014/main" id="{29D9DDE1-C0C2-8B87-8F7F-B785165D5A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6691" y="2102391"/>
            <a:ext cx="447300" cy="1779259"/>
          </a:xfrm>
          <a:prstGeom prst="rect">
            <a:avLst/>
          </a:prstGeom>
        </p:spPr>
      </p:pic>
      <p:sp>
        <p:nvSpPr>
          <p:cNvPr id="13" name="TextBox 12">
            <a:extLst>
              <a:ext uri="{FF2B5EF4-FFF2-40B4-BE49-F238E27FC236}">
                <a16:creationId xmlns:a16="http://schemas.microsoft.com/office/drawing/2014/main" id="{4CBF47E3-E62A-506B-D766-2DB7A9793B8D}"/>
              </a:ext>
            </a:extLst>
          </p:cNvPr>
          <p:cNvSpPr txBox="1"/>
          <p:nvPr/>
        </p:nvSpPr>
        <p:spPr>
          <a:xfrm>
            <a:off x="6147652" y="3429000"/>
            <a:ext cx="3044667" cy="1292662"/>
          </a:xfrm>
          <a:prstGeom prst="rect">
            <a:avLst/>
          </a:prstGeom>
          <a:noFill/>
        </p:spPr>
        <p:txBody>
          <a:bodyPr wrap="square">
            <a:spAutoFit/>
          </a:bodyPr>
          <a:lstStyle/>
          <a:p>
            <a:pPr algn="ctr"/>
            <a:r>
              <a:rPr lang="en-JP" sz="2600">
                <a:solidFill>
                  <a:srgbClr val="7030A0"/>
                </a:solidFill>
              </a:rPr>
              <a:t>Fraction of logic-1 </a:t>
            </a:r>
          </a:p>
          <a:p>
            <a:pPr algn="ctr"/>
            <a:r>
              <a:rPr lang="en-JP" sz="2600">
                <a:solidFill>
                  <a:srgbClr val="7030A0"/>
                </a:solidFill>
              </a:rPr>
              <a:t>in controlled cells:</a:t>
            </a:r>
          </a:p>
          <a:p>
            <a:pPr algn="ctr"/>
            <a:r>
              <a:rPr lang="en-JP" sz="2600"/>
              <a:t>{0.0, 0.25, 0.75, 1.0}</a:t>
            </a:r>
          </a:p>
        </p:txBody>
      </p:sp>
    </p:spTree>
    <p:extLst>
      <p:ext uri="{BB962C8B-B14F-4D97-AF65-F5344CB8AC3E}">
        <p14:creationId xmlns:p14="http://schemas.microsoft.com/office/powerpoint/2010/main" val="138878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36CD-6AE6-DCB4-BB25-5AF0285F4325}"/>
              </a:ext>
            </a:extLst>
          </p:cNvPr>
          <p:cNvSpPr>
            <a:spLocks noGrp="1"/>
          </p:cNvSpPr>
          <p:nvPr>
            <p:ph type="title"/>
          </p:nvPr>
        </p:nvSpPr>
        <p:spPr/>
        <p:txBody>
          <a:bodyPr/>
          <a:lstStyle/>
          <a:p>
            <a:r>
              <a:rPr lang="en-JP" sz="3600"/>
              <a:t>Results: Concurrently Computing Columns </a:t>
            </a:r>
          </a:p>
        </p:txBody>
      </p:sp>
      <p:sp>
        <p:nvSpPr>
          <p:cNvPr id="4" name="Footer Placeholder 3">
            <a:extLst>
              <a:ext uri="{FF2B5EF4-FFF2-40B4-BE49-F238E27FC236}">
                <a16:creationId xmlns:a16="http://schemas.microsoft.com/office/drawing/2014/main" id="{9EE01A6A-773E-646C-932A-FB209B6BE9AF}"/>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CC3F5DC-7C94-EA4F-F14E-337ACB7CDF67}"/>
              </a:ext>
            </a:extLst>
          </p:cNvPr>
          <p:cNvSpPr>
            <a:spLocks noGrp="1"/>
          </p:cNvSpPr>
          <p:nvPr>
            <p:ph type="sldNum" sz="quarter" idx="12"/>
          </p:nvPr>
        </p:nvSpPr>
        <p:spPr/>
        <p:txBody>
          <a:bodyPr/>
          <a:lstStyle/>
          <a:p>
            <a:fld id="{CBE5B309-C2CE-4D90-B104-F7E98438FC65}" type="slidenum">
              <a:rPr lang="tr-TR" smtClean="0"/>
              <a:pPr/>
              <a:t>46</a:t>
            </a:fld>
            <a:endParaRPr lang="tr-TR"/>
          </a:p>
        </p:txBody>
      </p:sp>
      <p:sp>
        <p:nvSpPr>
          <p:cNvPr id="3" name="Content Placeholder 2">
            <a:extLst>
              <a:ext uri="{FF2B5EF4-FFF2-40B4-BE49-F238E27FC236}">
                <a16:creationId xmlns:a16="http://schemas.microsoft.com/office/drawing/2014/main" id="{80AF5F6F-2868-0068-58A3-9EF9C4CA8C64}"/>
              </a:ext>
            </a:extLst>
          </p:cNvPr>
          <p:cNvSpPr txBox="1">
            <a:spLocks/>
          </p:cNvSpPr>
          <p:nvPr/>
        </p:nvSpPr>
        <p:spPr>
          <a:xfrm>
            <a:off x="1" y="1088967"/>
            <a:ext cx="9143999" cy="5087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a:solidFill>
                <a:srgbClr val="E1257C"/>
              </a:solidFill>
            </a:endParaRPr>
          </a:p>
        </p:txBody>
      </p:sp>
      <p:pic>
        <p:nvPicPr>
          <p:cNvPr id="10" name="Picture 9" descr="A diagram of a number of different colored boxes&#10;&#10;Description automatically generated with medium confidence">
            <a:extLst>
              <a:ext uri="{FF2B5EF4-FFF2-40B4-BE49-F238E27FC236}">
                <a16:creationId xmlns:a16="http://schemas.microsoft.com/office/drawing/2014/main" id="{B2117943-87EF-7FBC-EC7A-68EA4873D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207" y="1675793"/>
            <a:ext cx="3881870" cy="2825337"/>
          </a:xfrm>
          <a:prstGeom prst="rect">
            <a:avLst/>
          </a:prstGeom>
        </p:spPr>
      </p:pic>
      <p:sp>
        <p:nvSpPr>
          <p:cNvPr id="18" name="TextBox 17">
            <a:extLst>
              <a:ext uri="{FF2B5EF4-FFF2-40B4-BE49-F238E27FC236}">
                <a16:creationId xmlns:a16="http://schemas.microsoft.com/office/drawing/2014/main" id="{1CA06FFD-59E4-8A9B-9DA8-E481A04360D4}"/>
              </a:ext>
            </a:extLst>
          </p:cNvPr>
          <p:cNvSpPr txBox="1"/>
          <p:nvPr/>
        </p:nvSpPr>
        <p:spPr>
          <a:xfrm>
            <a:off x="1016002" y="811017"/>
            <a:ext cx="3136898" cy="892552"/>
          </a:xfrm>
          <a:prstGeom prst="rect">
            <a:avLst/>
          </a:prstGeom>
          <a:noFill/>
        </p:spPr>
        <p:txBody>
          <a:bodyPr wrap="square" rtlCol="0">
            <a:spAutoFit/>
          </a:bodyPr>
          <a:lstStyle/>
          <a:p>
            <a:pPr algn="ctr"/>
            <a:r>
              <a:rPr lang="en-JP" sz="2600" i="1">
                <a:solidFill>
                  <a:srgbClr val="F23F02"/>
                </a:solidFill>
                <a:sym typeface="Wingdings" pitchFamily="2" charset="2"/>
              </a:rPr>
              <a:t>p</a:t>
            </a:r>
            <a:r>
              <a:rPr lang="en-JP" sz="2600" i="1" baseline="-25000">
                <a:solidFill>
                  <a:srgbClr val="F23F02"/>
                </a:solidFill>
                <a:sym typeface="Wingdings" pitchFamily="2" charset="2"/>
              </a:rPr>
              <a:t>o1</a:t>
            </a:r>
            <a:r>
              <a:rPr lang="en-JP" sz="2600" i="1">
                <a:solidFill>
                  <a:srgbClr val="F23F02"/>
                </a:solidFill>
                <a:sym typeface="Wingdings" pitchFamily="2" charset="2"/>
              </a:rPr>
              <a:t> normalized to </a:t>
            </a:r>
            <a:br>
              <a:rPr lang="en-JP" sz="2600" i="1">
                <a:solidFill>
                  <a:srgbClr val="F23F02"/>
                </a:solidFill>
                <a:sym typeface="Wingdings" pitchFamily="2" charset="2"/>
              </a:rPr>
            </a:br>
            <a:r>
              <a:rPr lang="en-JP" sz="2600" i="1">
                <a:solidFill>
                  <a:srgbClr val="F23F02"/>
                </a:solidFill>
                <a:sym typeface="Wingdings" pitchFamily="2" charset="2"/>
              </a:rPr>
              <a:t>the p</a:t>
            </a:r>
            <a:r>
              <a:rPr lang="en-JP" sz="2600" i="1" baseline="-25000">
                <a:solidFill>
                  <a:srgbClr val="F23F02"/>
                </a:solidFill>
                <a:sym typeface="Wingdings" pitchFamily="2" charset="2"/>
              </a:rPr>
              <a:t>c</a:t>
            </a:r>
            <a:r>
              <a:rPr lang="en-JP" sz="2600" i="1">
                <a:solidFill>
                  <a:srgbClr val="F23F02"/>
                </a:solidFill>
                <a:sym typeface="Wingdings" pitchFamily="2" charset="2"/>
              </a:rPr>
              <a:t> = 0.5 baseline</a:t>
            </a:r>
            <a:endParaRPr lang="en-JP" sz="2600">
              <a:solidFill>
                <a:srgbClr val="F23F02"/>
              </a:solidFill>
            </a:endParaRPr>
          </a:p>
        </p:txBody>
      </p:sp>
      <p:cxnSp>
        <p:nvCxnSpPr>
          <p:cNvPr id="6" name="Straight Arrow Connector 5">
            <a:extLst>
              <a:ext uri="{FF2B5EF4-FFF2-40B4-BE49-F238E27FC236}">
                <a16:creationId xmlns:a16="http://schemas.microsoft.com/office/drawing/2014/main" id="{86B56C69-A3FE-3410-4C1C-0330C56AFBE4}"/>
              </a:ext>
            </a:extLst>
          </p:cNvPr>
          <p:cNvCxnSpPr>
            <a:cxnSpLocks/>
          </p:cNvCxnSpPr>
          <p:nvPr/>
        </p:nvCxnSpPr>
        <p:spPr>
          <a:xfrm>
            <a:off x="2982540" y="4501130"/>
            <a:ext cx="3185643" cy="0"/>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825064B6-C3C3-A561-6244-3E5D6ECBE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000" y="2332459"/>
            <a:ext cx="2947992" cy="167052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D7B4039C-BD8E-2397-B58F-7300819E103A}"/>
              </a:ext>
            </a:extLst>
          </p:cNvPr>
          <p:cNvCxnSpPr>
            <a:cxnSpLocks/>
          </p:cNvCxnSpPr>
          <p:nvPr/>
        </p:nvCxnSpPr>
        <p:spPr>
          <a:xfrm flipV="1">
            <a:off x="1791855" y="1703569"/>
            <a:ext cx="0" cy="2426617"/>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A black and white logo&#10;&#10;Description automatically generated">
            <a:extLst>
              <a:ext uri="{FF2B5EF4-FFF2-40B4-BE49-F238E27FC236}">
                <a16:creationId xmlns:a16="http://schemas.microsoft.com/office/drawing/2014/main" id="{29D9DDE1-C0C2-8B87-8F7F-B785165D5A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6691" y="2102391"/>
            <a:ext cx="447300" cy="1779259"/>
          </a:xfrm>
          <a:prstGeom prst="rect">
            <a:avLst/>
          </a:prstGeom>
        </p:spPr>
      </p:pic>
      <p:sp>
        <p:nvSpPr>
          <p:cNvPr id="12" name="Rectangle 11">
            <a:extLst>
              <a:ext uri="{FF2B5EF4-FFF2-40B4-BE49-F238E27FC236}">
                <a16:creationId xmlns:a16="http://schemas.microsoft.com/office/drawing/2014/main" id="{E1B9BF4B-A174-5253-7D51-CA406B4FEA71}"/>
              </a:ext>
            </a:extLst>
          </p:cNvPr>
          <p:cNvSpPr/>
          <p:nvPr/>
        </p:nvSpPr>
        <p:spPr>
          <a:xfrm>
            <a:off x="-3" y="4849833"/>
            <a:ext cx="9143997" cy="1557677"/>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23F02"/>
                </a:solidFill>
              </a:rPr>
              <a:t>Columns that concurrently perform computations </a:t>
            </a:r>
            <a:r>
              <a:rPr lang="en-US" sz="2800" dirty="0">
                <a:solidFill>
                  <a:schemeClr val="tx1"/>
                </a:solidFill>
              </a:rPr>
              <a:t>affect SiMRA output by </a:t>
            </a:r>
            <a:r>
              <a:rPr lang="en-US" sz="2800" b="1" dirty="0">
                <a:solidFill>
                  <a:srgbClr val="F23F02"/>
                </a:solidFill>
              </a:rPr>
              <a:t>6%</a:t>
            </a:r>
            <a:r>
              <a:rPr lang="en-US" sz="2800" b="1" dirty="0">
                <a:solidFill>
                  <a:schemeClr val="tx1"/>
                </a:solidFill>
              </a:rPr>
              <a:t> </a:t>
            </a:r>
            <a:r>
              <a:rPr lang="en-US" sz="2800" dirty="0">
                <a:solidFill>
                  <a:schemeClr val="tx1"/>
                </a:solidFill>
              </a:rPr>
              <a:t>on average and </a:t>
            </a:r>
            <a:r>
              <a:rPr lang="en-US" sz="2800" b="1" dirty="0">
                <a:solidFill>
                  <a:srgbClr val="F23F02"/>
                </a:solidFill>
              </a:rPr>
              <a:t>up to 48%</a:t>
            </a:r>
            <a:endParaRPr lang="en-JP" sz="2600" b="1" dirty="0">
              <a:solidFill>
                <a:srgbClr val="F23F02"/>
              </a:solidFill>
              <a:latin typeface="+mj-lt"/>
            </a:endParaRPr>
          </a:p>
        </p:txBody>
      </p:sp>
      <p:sp>
        <p:nvSpPr>
          <p:cNvPr id="13" name="TextBox 12">
            <a:extLst>
              <a:ext uri="{FF2B5EF4-FFF2-40B4-BE49-F238E27FC236}">
                <a16:creationId xmlns:a16="http://schemas.microsoft.com/office/drawing/2014/main" id="{A0C290CF-F134-A0B0-0324-73862BDB885A}"/>
              </a:ext>
            </a:extLst>
          </p:cNvPr>
          <p:cNvSpPr txBox="1"/>
          <p:nvPr/>
        </p:nvSpPr>
        <p:spPr>
          <a:xfrm>
            <a:off x="6147652" y="3429000"/>
            <a:ext cx="3044667" cy="1292662"/>
          </a:xfrm>
          <a:prstGeom prst="rect">
            <a:avLst/>
          </a:prstGeom>
          <a:noFill/>
        </p:spPr>
        <p:txBody>
          <a:bodyPr wrap="square">
            <a:spAutoFit/>
          </a:bodyPr>
          <a:lstStyle/>
          <a:p>
            <a:pPr algn="ctr"/>
            <a:r>
              <a:rPr lang="en-JP" sz="2600">
                <a:solidFill>
                  <a:srgbClr val="7030A0"/>
                </a:solidFill>
              </a:rPr>
              <a:t>Fraction of logic-1 </a:t>
            </a:r>
          </a:p>
          <a:p>
            <a:pPr algn="ctr"/>
            <a:r>
              <a:rPr lang="en-JP" sz="2600">
                <a:solidFill>
                  <a:srgbClr val="7030A0"/>
                </a:solidFill>
              </a:rPr>
              <a:t>in controlled cells:</a:t>
            </a:r>
          </a:p>
          <a:p>
            <a:pPr algn="ctr"/>
            <a:r>
              <a:rPr lang="en-JP" sz="2600"/>
              <a:t>{0.0, 0.25, 0.75, 1.0}</a:t>
            </a:r>
          </a:p>
        </p:txBody>
      </p:sp>
    </p:spTree>
    <p:extLst>
      <p:ext uri="{BB962C8B-B14F-4D97-AF65-F5344CB8AC3E}">
        <p14:creationId xmlns:p14="http://schemas.microsoft.com/office/powerpoint/2010/main" val="315382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36CD-6AE6-DCB4-BB25-5AF0285F4325}"/>
              </a:ext>
            </a:extLst>
          </p:cNvPr>
          <p:cNvSpPr>
            <a:spLocks noGrp="1"/>
          </p:cNvSpPr>
          <p:nvPr>
            <p:ph type="title"/>
          </p:nvPr>
        </p:nvSpPr>
        <p:spPr/>
        <p:txBody>
          <a:bodyPr/>
          <a:lstStyle/>
          <a:p>
            <a:r>
              <a:rPr lang="en-JP" sz="3600" dirty="0"/>
              <a:t>Results: Concurrently Computing Columns </a:t>
            </a:r>
          </a:p>
        </p:txBody>
      </p:sp>
      <p:sp>
        <p:nvSpPr>
          <p:cNvPr id="4" name="Footer Placeholder 3">
            <a:extLst>
              <a:ext uri="{FF2B5EF4-FFF2-40B4-BE49-F238E27FC236}">
                <a16:creationId xmlns:a16="http://schemas.microsoft.com/office/drawing/2014/main" id="{9EE01A6A-773E-646C-932A-FB209B6BE9AF}"/>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CC3F5DC-7C94-EA4F-F14E-337ACB7CDF67}"/>
              </a:ext>
            </a:extLst>
          </p:cNvPr>
          <p:cNvSpPr>
            <a:spLocks noGrp="1"/>
          </p:cNvSpPr>
          <p:nvPr>
            <p:ph type="sldNum" sz="quarter" idx="12"/>
          </p:nvPr>
        </p:nvSpPr>
        <p:spPr/>
        <p:txBody>
          <a:bodyPr/>
          <a:lstStyle/>
          <a:p>
            <a:fld id="{CBE5B309-C2CE-4D90-B104-F7E98438FC65}" type="slidenum">
              <a:rPr lang="tr-TR" smtClean="0"/>
              <a:pPr/>
              <a:t>47</a:t>
            </a:fld>
            <a:endParaRPr lang="tr-TR"/>
          </a:p>
        </p:txBody>
      </p:sp>
      <p:sp>
        <p:nvSpPr>
          <p:cNvPr id="3" name="Content Placeholder 2">
            <a:extLst>
              <a:ext uri="{FF2B5EF4-FFF2-40B4-BE49-F238E27FC236}">
                <a16:creationId xmlns:a16="http://schemas.microsoft.com/office/drawing/2014/main" id="{80AF5F6F-2868-0068-58A3-9EF9C4CA8C64}"/>
              </a:ext>
            </a:extLst>
          </p:cNvPr>
          <p:cNvSpPr txBox="1">
            <a:spLocks/>
          </p:cNvSpPr>
          <p:nvPr/>
        </p:nvSpPr>
        <p:spPr>
          <a:xfrm>
            <a:off x="1" y="1088967"/>
            <a:ext cx="9143999" cy="5087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a:solidFill>
                <a:srgbClr val="E1257C"/>
              </a:solidFill>
            </a:endParaRPr>
          </a:p>
        </p:txBody>
      </p:sp>
      <p:pic>
        <p:nvPicPr>
          <p:cNvPr id="10" name="Picture 9" descr="A diagram of a number of different colored boxes&#10;&#10;Description automatically generated with medium confidence">
            <a:extLst>
              <a:ext uri="{FF2B5EF4-FFF2-40B4-BE49-F238E27FC236}">
                <a16:creationId xmlns:a16="http://schemas.microsoft.com/office/drawing/2014/main" id="{B2117943-87EF-7FBC-EC7A-68EA4873D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207" y="1675793"/>
            <a:ext cx="3881870" cy="2825337"/>
          </a:xfrm>
          <a:prstGeom prst="rect">
            <a:avLst/>
          </a:prstGeom>
        </p:spPr>
      </p:pic>
      <p:sp>
        <p:nvSpPr>
          <p:cNvPr id="18" name="TextBox 17">
            <a:extLst>
              <a:ext uri="{FF2B5EF4-FFF2-40B4-BE49-F238E27FC236}">
                <a16:creationId xmlns:a16="http://schemas.microsoft.com/office/drawing/2014/main" id="{1CA06FFD-59E4-8A9B-9DA8-E481A04360D4}"/>
              </a:ext>
            </a:extLst>
          </p:cNvPr>
          <p:cNvSpPr txBox="1"/>
          <p:nvPr/>
        </p:nvSpPr>
        <p:spPr>
          <a:xfrm>
            <a:off x="1016002" y="811017"/>
            <a:ext cx="3136898" cy="892552"/>
          </a:xfrm>
          <a:prstGeom prst="rect">
            <a:avLst/>
          </a:prstGeom>
          <a:noFill/>
        </p:spPr>
        <p:txBody>
          <a:bodyPr wrap="square" rtlCol="0">
            <a:spAutoFit/>
          </a:bodyPr>
          <a:lstStyle/>
          <a:p>
            <a:pPr algn="ctr"/>
            <a:r>
              <a:rPr lang="en-JP" sz="2600" i="1">
                <a:solidFill>
                  <a:srgbClr val="F23F02"/>
                </a:solidFill>
                <a:sym typeface="Wingdings" pitchFamily="2" charset="2"/>
              </a:rPr>
              <a:t>p</a:t>
            </a:r>
            <a:r>
              <a:rPr lang="en-JP" sz="2600" i="1" baseline="-25000">
                <a:solidFill>
                  <a:srgbClr val="F23F02"/>
                </a:solidFill>
                <a:sym typeface="Wingdings" pitchFamily="2" charset="2"/>
              </a:rPr>
              <a:t>o1</a:t>
            </a:r>
            <a:r>
              <a:rPr lang="en-JP" sz="2600" i="1">
                <a:solidFill>
                  <a:srgbClr val="F23F02"/>
                </a:solidFill>
                <a:sym typeface="Wingdings" pitchFamily="2" charset="2"/>
              </a:rPr>
              <a:t> normalized to </a:t>
            </a:r>
            <a:br>
              <a:rPr lang="en-JP" sz="2600" i="1">
                <a:solidFill>
                  <a:srgbClr val="F23F02"/>
                </a:solidFill>
                <a:sym typeface="Wingdings" pitchFamily="2" charset="2"/>
              </a:rPr>
            </a:br>
            <a:r>
              <a:rPr lang="en-JP" sz="2600" i="1">
                <a:solidFill>
                  <a:srgbClr val="F23F02"/>
                </a:solidFill>
                <a:sym typeface="Wingdings" pitchFamily="2" charset="2"/>
              </a:rPr>
              <a:t>the p</a:t>
            </a:r>
            <a:r>
              <a:rPr lang="en-JP" sz="2600" i="1" baseline="-25000">
                <a:solidFill>
                  <a:srgbClr val="F23F02"/>
                </a:solidFill>
                <a:sym typeface="Wingdings" pitchFamily="2" charset="2"/>
              </a:rPr>
              <a:t>c</a:t>
            </a:r>
            <a:r>
              <a:rPr lang="en-JP" sz="2600" i="1">
                <a:solidFill>
                  <a:srgbClr val="F23F02"/>
                </a:solidFill>
                <a:sym typeface="Wingdings" pitchFamily="2" charset="2"/>
              </a:rPr>
              <a:t> = 0.5 baseline</a:t>
            </a:r>
            <a:endParaRPr lang="en-JP" sz="2600">
              <a:solidFill>
                <a:srgbClr val="F23F02"/>
              </a:solidFill>
            </a:endParaRPr>
          </a:p>
        </p:txBody>
      </p:sp>
      <p:cxnSp>
        <p:nvCxnSpPr>
          <p:cNvPr id="6" name="Straight Arrow Connector 5">
            <a:extLst>
              <a:ext uri="{FF2B5EF4-FFF2-40B4-BE49-F238E27FC236}">
                <a16:creationId xmlns:a16="http://schemas.microsoft.com/office/drawing/2014/main" id="{86B56C69-A3FE-3410-4C1C-0330C56AFBE4}"/>
              </a:ext>
            </a:extLst>
          </p:cNvPr>
          <p:cNvCxnSpPr>
            <a:cxnSpLocks/>
          </p:cNvCxnSpPr>
          <p:nvPr/>
        </p:nvCxnSpPr>
        <p:spPr>
          <a:xfrm>
            <a:off x="2982540" y="4501130"/>
            <a:ext cx="3185643" cy="0"/>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825064B6-C3C3-A561-6244-3E5D6ECBE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000" y="2332459"/>
            <a:ext cx="2947992" cy="167052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D7B4039C-BD8E-2397-B58F-7300819E103A}"/>
              </a:ext>
            </a:extLst>
          </p:cNvPr>
          <p:cNvCxnSpPr>
            <a:cxnSpLocks/>
          </p:cNvCxnSpPr>
          <p:nvPr/>
        </p:nvCxnSpPr>
        <p:spPr>
          <a:xfrm flipV="1">
            <a:off x="1791855" y="1703569"/>
            <a:ext cx="0" cy="2426617"/>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A black and white logo&#10;&#10;Description automatically generated">
            <a:extLst>
              <a:ext uri="{FF2B5EF4-FFF2-40B4-BE49-F238E27FC236}">
                <a16:creationId xmlns:a16="http://schemas.microsoft.com/office/drawing/2014/main" id="{29D9DDE1-C0C2-8B87-8F7F-B785165D5A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6691" y="2102391"/>
            <a:ext cx="447300" cy="1779259"/>
          </a:xfrm>
          <a:prstGeom prst="rect">
            <a:avLst/>
          </a:prstGeom>
        </p:spPr>
      </p:pic>
      <p:sp>
        <p:nvSpPr>
          <p:cNvPr id="13" name="TextBox 12">
            <a:extLst>
              <a:ext uri="{FF2B5EF4-FFF2-40B4-BE49-F238E27FC236}">
                <a16:creationId xmlns:a16="http://schemas.microsoft.com/office/drawing/2014/main" id="{A0C290CF-F134-A0B0-0324-73862BDB885A}"/>
              </a:ext>
            </a:extLst>
          </p:cNvPr>
          <p:cNvSpPr txBox="1"/>
          <p:nvPr/>
        </p:nvSpPr>
        <p:spPr>
          <a:xfrm>
            <a:off x="6147652" y="3429000"/>
            <a:ext cx="3044667" cy="1292662"/>
          </a:xfrm>
          <a:prstGeom prst="rect">
            <a:avLst/>
          </a:prstGeom>
          <a:noFill/>
        </p:spPr>
        <p:txBody>
          <a:bodyPr wrap="square">
            <a:spAutoFit/>
          </a:bodyPr>
          <a:lstStyle/>
          <a:p>
            <a:pPr algn="ctr"/>
            <a:r>
              <a:rPr lang="en-JP" sz="2600">
                <a:solidFill>
                  <a:srgbClr val="7030A0"/>
                </a:solidFill>
              </a:rPr>
              <a:t>Fraction of logic-1 </a:t>
            </a:r>
          </a:p>
          <a:p>
            <a:pPr algn="ctr"/>
            <a:r>
              <a:rPr lang="en-JP" sz="2600">
                <a:solidFill>
                  <a:srgbClr val="7030A0"/>
                </a:solidFill>
              </a:rPr>
              <a:t>in controlled cells:</a:t>
            </a:r>
          </a:p>
          <a:p>
            <a:pPr algn="ctr"/>
            <a:r>
              <a:rPr lang="en-JP" sz="2600"/>
              <a:t>{0.0, 0.25, 0.75, 1.0}</a:t>
            </a:r>
          </a:p>
        </p:txBody>
      </p:sp>
      <p:sp>
        <p:nvSpPr>
          <p:cNvPr id="11" name="Rectangle 10">
            <a:extLst>
              <a:ext uri="{FF2B5EF4-FFF2-40B4-BE49-F238E27FC236}">
                <a16:creationId xmlns:a16="http://schemas.microsoft.com/office/drawing/2014/main" id="{9B46687E-E759-1004-DFA8-1AF1E96EAEBC}"/>
              </a:ext>
            </a:extLst>
          </p:cNvPr>
          <p:cNvSpPr/>
          <p:nvPr/>
        </p:nvSpPr>
        <p:spPr>
          <a:xfrm>
            <a:off x="0" y="4864549"/>
            <a:ext cx="9143997" cy="1202764"/>
          </a:xfrm>
          <a:prstGeom prst="rect">
            <a:avLst/>
          </a:prstGeom>
          <a:no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a:p>
            <a:pPr algn="ctr"/>
            <a:r>
              <a:rPr lang="en-US" sz="2800" b="1">
                <a:solidFill>
                  <a:srgbClr val="6D40DC"/>
                </a:solidFill>
              </a:rPr>
              <a:t>Concurrently computing columns</a:t>
            </a:r>
            <a:r>
              <a:rPr lang="en-US" sz="2800">
                <a:solidFill>
                  <a:srgbClr val="6D40DC"/>
                </a:solidFill>
              </a:rPr>
              <a:t> </a:t>
            </a:r>
            <a:r>
              <a:rPr lang="en-US" sz="2800" b="1">
                <a:solidFill>
                  <a:srgbClr val="6D40DC"/>
                </a:solidFill>
              </a:rPr>
              <a:t>more strongly </a:t>
            </a:r>
            <a:r>
              <a:rPr lang="en-US" sz="2800">
                <a:solidFill>
                  <a:schemeClr val="tx1"/>
                </a:solidFill>
              </a:rPr>
              <a:t>affect SiMRA outputs than adjacent rows</a:t>
            </a:r>
            <a:endParaRPr lang="en-US" sz="2600" b="1">
              <a:solidFill>
                <a:schemeClr val="tx1"/>
              </a:solidFill>
              <a:latin typeface="+mj-lt"/>
            </a:endParaRPr>
          </a:p>
        </p:txBody>
      </p:sp>
      <p:sp>
        <p:nvSpPr>
          <p:cNvPr id="14" name="Rectangle 13">
            <a:extLst>
              <a:ext uri="{FF2B5EF4-FFF2-40B4-BE49-F238E27FC236}">
                <a16:creationId xmlns:a16="http://schemas.microsoft.com/office/drawing/2014/main" id="{714568B0-622A-0879-E50C-71C9160B5AD4}"/>
              </a:ext>
            </a:extLst>
          </p:cNvPr>
          <p:cNvSpPr/>
          <p:nvPr/>
        </p:nvSpPr>
        <p:spPr>
          <a:xfrm>
            <a:off x="0" y="4861933"/>
            <a:ext cx="9143996" cy="401268"/>
          </a:xfrm>
          <a:prstGeom prst="rect">
            <a:avLst/>
          </a:prstGeom>
          <a:solidFill>
            <a:srgbClr val="DAD4F9"/>
          </a:solid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b="1">
                <a:solidFill>
                  <a:srgbClr val="6D40DC"/>
                </a:solidFill>
                <a:latin typeface="+mj-lt"/>
              </a:rPr>
              <a:t>Key Takeaway</a:t>
            </a:r>
          </a:p>
        </p:txBody>
      </p:sp>
    </p:spTree>
    <p:extLst>
      <p:ext uri="{BB962C8B-B14F-4D97-AF65-F5344CB8AC3E}">
        <p14:creationId xmlns:p14="http://schemas.microsoft.com/office/powerpoint/2010/main" val="92225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97DE6-4126-3A02-F8DB-DA4882345200}"/>
              </a:ext>
            </a:extLst>
          </p:cNvPr>
          <p:cNvSpPr>
            <a:spLocks noGrp="1"/>
          </p:cNvSpPr>
          <p:nvPr>
            <p:ph type="title"/>
          </p:nvPr>
        </p:nvSpPr>
        <p:spPr/>
        <p:txBody>
          <a:bodyPr/>
          <a:lstStyle/>
          <a:p>
            <a:r>
              <a:rPr lang="en-JP" sz="3600" dirty="0"/>
              <a:t>Results: Concurrently Computing Columns </a:t>
            </a:r>
          </a:p>
        </p:txBody>
      </p:sp>
      <p:sp>
        <p:nvSpPr>
          <p:cNvPr id="4" name="Footer Placeholder 3">
            <a:extLst>
              <a:ext uri="{FF2B5EF4-FFF2-40B4-BE49-F238E27FC236}">
                <a16:creationId xmlns:a16="http://schemas.microsoft.com/office/drawing/2014/main" id="{6BBD7E09-3A1C-63F2-75D5-EEDA9DDDF32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1BFA6F7C-8BD0-31AE-29FF-1AC7A0024277}"/>
              </a:ext>
            </a:extLst>
          </p:cNvPr>
          <p:cNvSpPr>
            <a:spLocks noGrp="1"/>
          </p:cNvSpPr>
          <p:nvPr>
            <p:ph type="sldNum" sz="quarter" idx="12"/>
          </p:nvPr>
        </p:nvSpPr>
        <p:spPr/>
        <p:txBody>
          <a:bodyPr/>
          <a:lstStyle/>
          <a:p>
            <a:fld id="{CBE5B309-C2CE-4D90-B104-F7E98438FC65}" type="slidenum">
              <a:rPr lang="tr-TR" smtClean="0"/>
              <a:pPr/>
              <a:t>48</a:t>
            </a:fld>
            <a:endParaRPr lang="tr-TR" dirty="0"/>
          </a:p>
        </p:txBody>
      </p:sp>
      <p:pic>
        <p:nvPicPr>
          <p:cNvPr id="6" name="Content Placeholder 6" descr="A diagram of a graph&#10;&#10;Description automatically generated with medium confidence">
            <a:extLst>
              <a:ext uri="{FF2B5EF4-FFF2-40B4-BE49-F238E27FC236}">
                <a16:creationId xmlns:a16="http://schemas.microsoft.com/office/drawing/2014/main" id="{418925FA-3791-7BC6-FFE3-E0CD04ADDF4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991" y="2856439"/>
            <a:ext cx="8534395" cy="1502425"/>
          </a:xfrm>
        </p:spPr>
      </p:pic>
      <p:pic>
        <p:nvPicPr>
          <p:cNvPr id="17" name="Picture 2">
            <a:extLst>
              <a:ext uri="{FF2B5EF4-FFF2-40B4-BE49-F238E27FC236}">
                <a16:creationId xmlns:a16="http://schemas.microsoft.com/office/drawing/2014/main" id="{7534353D-5308-E2CB-3E2F-E0C0C9573B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0690" y="3213362"/>
            <a:ext cx="1802613" cy="102148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5609EFDA-1ED3-9FFC-D8B7-FC59CCF9AD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0770" y="3213362"/>
            <a:ext cx="1802613" cy="10214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8FFC1F04-0B1E-EC62-D42B-49C39CF2C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0850" y="3213362"/>
            <a:ext cx="1802613" cy="102148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a:extLst>
              <a:ext uri="{FF2B5EF4-FFF2-40B4-BE49-F238E27FC236}">
                <a16:creationId xmlns:a16="http://schemas.microsoft.com/office/drawing/2014/main" id="{5E60C04F-235C-C53D-2755-B7C9626C4D13}"/>
              </a:ext>
            </a:extLst>
          </p:cNvPr>
          <p:cNvCxnSpPr>
            <a:cxnSpLocks/>
          </p:cNvCxnSpPr>
          <p:nvPr/>
        </p:nvCxnSpPr>
        <p:spPr>
          <a:xfrm flipV="1">
            <a:off x="751450" y="3507636"/>
            <a:ext cx="1265609" cy="502627"/>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795C0F2-BDB6-AB6D-BCE8-E78FAC9634F1}"/>
              </a:ext>
            </a:extLst>
          </p:cNvPr>
          <p:cNvCxnSpPr>
            <a:cxnSpLocks/>
          </p:cNvCxnSpPr>
          <p:nvPr/>
        </p:nvCxnSpPr>
        <p:spPr>
          <a:xfrm flipV="1">
            <a:off x="2391828" y="3507635"/>
            <a:ext cx="1265609" cy="502627"/>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E4C41B3-0DF2-1973-7C5A-23FA9E8A62A1}"/>
              </a:ext>
            </a:extLst>
          </p:cNvPr>
          <p:cNvSpPr txBox="1"/>
          <p:nvPr/>
        </p:nvSpPr>
        <p:spPr>
          <a:xfrm>
            <a:off x="515607" y="1860010"/>
            <a:ext cx="7880247" cy="892552"/>
          </a:xfrm>
          <a:prstGeom prst="rect">
            <a:avLst/>
          </a:prstGeom>
          <a:noFill/>
        </p:spPr>
        <p:txBody>
          <a:bodyPr wrap="square" rtlCol="0">
            <a:spAutoFit/>
          </a:bodyPr>
          <a:lstStyle/>
          <a:p>
            <a:pPr algn="ctr"/>
            <a:r>
              <a:rPr lang="en-JP" sz="2600" dirty="0">
                <a:solidFill>
                  <a:srgbClr val="F23F02"/>
                </a:solidFill>
              </a:rPr>
              <a:t>We consistently observe the substantial interference </a:t>
            </a:r>
          </a:p>
          <a:p>
            <a:pPr algn="ctr"/>
            <a:r>
              <a:rPr lang="en-JP" sz="2600" dirty="0">
                <a:solidFill>
                  <a:srgbClr val="F23F02"/>
                </a:solidFill>
              </a:rPr>
              <a:t>across all tested SiMRA row counts</a:t>
            </a:r>
          </a:p>
        </p:txBody>
      </p:sp>
    </p:spTree>
    <p:extLst>
      <p:ext uri="{BB962C8B-B14F-4D97-AF65-F5344CB8AC3E}">
        <p14:creationId xmlns:p14="http://schemas.microsoft.com/office/powerpoint/2010/main" val="21887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49</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11612" y="2639499"/>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11612" y="115269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12160896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C1B41-0A84-E42D-1ECD-BCF41A2337D7}"/>
              </a:ext>
            </a:extLst>
          </p:cNvPr>
          <p:cNvSpPr>
            <a:spLocks noGrp="1"/>
          </p:cNvSpPr>
          <p:nvPr>
            <p:ph type="title"/>
          </p:nvPr>
        </p:nvSpPr>
        <p:spPr/>
        <p:txBody>
          <a:bodyPr/>
          <a:lstStyle/>
          <a:p>
            <a:r>
              <a:rPr lang="en-US" sz="3100"/>
              <a:t>Reliability Challenges Induced by Non-Operand Data</a:t>
            </a:r>
            <a:endParaRPr lang="en-JP" sz="3100"/>
          </a:p>
        </p:txBody>
      </p:sp>
      <p:sp>
        <p:nvSpPr>
          <p:cNvPr id="4" name="Footer Placeholder 3">
            <a:extLst>
              <a:ext uri="{FF2B5EF4-FFF2-40B4-BE49-F238E27FC236}">
                <a16:creationId xmlns:a16="http://schemas.microsoft.com/office/drawing/2014/main" id="{D20AD4CF-A30B-6021-2AA4-4A534655389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C3D1A51-10C6-1D30-9643-D34291DB3585}"/>
              </a:ext>
            </a:extLst>
          </p:cNvPr>
          <p:cNvSpPr>
            <a:spLocks noGrp="1"/>
          </p:cNvSpPr>
          <p:nvPr>
            <p:ph type="sldNum" sz="quarter" idx="12"/>
          </p:nvPr>
        </p:nvSpPr>
        <p:spPr/>
        <p:txBody>
          <a:bodyPr/>
          <a:lstStyle/>
          <a:p>
            <a:fld id="{CBE5B309-C2CE-4D90-B104-F7E98438FC65}" type="slidenum">
              <a:rPr lang="tr-TR" smtClean="0"/>
              <a:pPr/>
              <a:t>50</a:t>
            </a:fld>
            <a:endParaRPr lang="tr-TR"/>
          </a:p>
        </p:txBody>
      </p:sp>
      <p:sp>
        <p:nvSpPr>
          <p:cNvPr id="6" name="Rounded Rectangle 5">
            <a:extLst>
              <a:ext uri="{FF2B5EF4-FFF2-40B4-BE49-F238E27FC236}">
                <a16:creationId xmlns:a16="http://schemas.microsoft.com/office/drawing/2014/main" id="{07E67B3C-02A0-CABB-5837-AEB1FE65AD00}"/>
              </a:ext>
            </a:extLst>
          </p:cNvPr>
          <p:cNvSpPr/>
          <p:nvPr/>
        </p:nvSpPr>
        <p:spPr>
          <a:xfrm>
            <a:off x="81145" y="1173892"/>
            <a:ext cx="8981705" cy="1288808"/>
          </a:xfrm>
          <a:prstGeom prst="roundRect">
            <a:avLst/>
          </a:prstGeom>
          <a:solidFill>
            <a:srgbClr val="C4D7FD"/>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a:solidFill>
                  <a:schemeClr val="tx1"/>
                </a:solidFill>
                <a:latin typeface="+mj-lt"/>
              </a:rPr>
              <a:t>PuDGhost </a:t>
            </a:r>
            <a:r>
              <a:rPr lang="en-JP" sz="2600">
                <a:solidFill>
                  <a:srgbClr val="316CE4"/>
                </a:solidFill>
                <a:latin typeface="+mj-lt"/>
              </a:rPr>
              <a:t>violates</a:t>
            </a:r>
            <a:r>
              <a:rPr lang="en-JP" sz="2600">
                <a:solidFill>
                  <a:srgbClr val="306CE3"/>
                </a:solidFill>
                <a:latin typeface="+mj-lt"/>
              </a:rPr>
              <a:t> a key expectation of PuD: </a:t>
            </a:r>
            <a:r>
              <a:rPr lang="en-JP" sz="2600">
                <a:solidFill>
                  <a:schemeClr val="tx1"/>
                </a:solidFill>
                <a:latin typeface="+mj-lt"/>
              </a:rPr>
              <a:t>each column’s computation should </a:t>
            </a:r>
            <a:r>
              <a:rPr lang="en-JP" sz="2600">
                <a:solidFill>
                  <a:srgbClr val="306CE3"/>
                </a:solidFill>
                <a:latin typeface="+mj-lt"/>
              </a:rPr>
              <a:t>depend </a:t>
            </a:r>
            <a:r>
              <a:rPr lang="en-JP" sz="2600" i="1">
                <a:solidFill>
                  <a:srgbClr val="306CE3"/>
                </a:solidFill>
                <a:latin typeface="+mj-lt"/>
              </a:rPr>
              <a:t>solely</a:t>
            </a:r>
            <a:r>
              <a:rPr lang="en-JP" sz="2600">
                <a:solidFill>
                  <a:srgbClr val="306CE3"/>
                </a:solidFill>
                <a:latin typeface="+mj-lt"/>
              </a:rPr>
              <a:t> on its own operand data </a:t>
            </a:r>
          </a:p>
        </p:txBody>
      </p:sp>
      <p:sp>
        <p:nvSpPr>
          <p:cNvPr id="8" name="Rounded Rectangle 7">
            <a:extLst>
              <a:ext uri="{FF2B5EF4-FFF2-40B4-BE49-F238E27FC236}">
                <a16:creationId xmlns:a16="http://schemas.microsoft.com/office/drawing/2014/main" id="{7E4C707D-406F-F9D3-2144-3B1513F459BA}"/>
              </a:ext>
            </a:extLst>
          </p:cNvPr>
          <p:cNvSpPr/>
          <p:nvPr/>
        </p:nvSpPr>
        <p:spPr>
          <a:xfrm>
            <a:off x="81147" y="3429000"/>
            <a:ext cx="8981705" cy="1797682"/>
          </a:xfrm>
          <a:prstGeom prst="roundRect">
            <a:avLst>
              <a:gd name="adj" fmla="val 6172"/>
            </a:avLst>
          </a:prstGeom>
          <a:solidFill>
            <a:srgbClr val="F9D3E5"/>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JP" sz="2600" b="1" u="sng" dirty="0">
                <a:solidFill>
                  <a:schemeClr val="tx1"/>
                </a:solidFill>
                <a:latin typeface="+mj-lt"/>
              </a:rPr>
              <a:t>Key Challenge: </a:t>
            </a:r>
            <a:r>
              <a:rPr lang="en-JP" sz="2600" u="sng" dirty="0">
                <a:solidFill>
                  <a:schemeClr val="tx1"/>
                </a:solidFill>
                <a:latin typeface="+mj-lt"/>
              </a:rPr>
              <a:t>PuDGhost-induced Interference is </a:t>
            </a:r>
            <a:r>
              <a:rPr lang="en-JP" sz="2600" b="1" i="1" u="sng" dirty="0">
                <a:solidFill>
                  <a:srgbClr val="E1257C"/>
                </a:solidFill>
                <a:latin typeface="+mj-lt"/>
              </a:rPr>
              <a:t>Dynamic</a:t>
            </a:r>
            <a:endParaRPr lang="en-JP" sz="2600" i="1" u="sng" dirty="0">
              <a:solidFill>
                <a:srgbClr val="E1257C"/>
              </a:solidFill>
              <a:latin typeface="+mj-lt"/>
            </a:endParaRPr>
          </a:p>
          <a:p>
            <a:pPr marL="457200" indent="-457200" algn="ctr">
              <a:buFont typeface="Arial" panose="020B0604020202020204" pitchFamily="34" charset="0"/>
              <a:buChar char="•"/>
            </a:pPr>
            <a:r>
              <a:rPr lang="en-US" sz="2700" dirty="0">
                <a:solidFill>
                  <a:srgbClr val="E1257C"/>
                </a:solidFill>
              </a:rPr>
              <a:t>Columns that appear reliable </a:t>
            </a:r>
            <a:r>
              <a:rPr lang="en-US" sz="2700" dirty="0">
                <a:solidFill>
                  <a:schemeClr val="tx1"/>
                </a:solidFill>
              </a:rPr>
              <a:t>under one non-operand data configuration may </a:t>
            </a:r>
            <a:r>
              <a:rPr lang="en-US" sz="2700" dirty="0">
                <a:solidFill>
                  <a:srgbClr val="E1257C"/>
                </a:solidFill>
              </a:rPr>
              <a:t>produce errors</a:t>
            </a:r>
            <a:r>
              <a:rPr lang="en-US" sz="2700" dirty="0">
                <a:solidFill>
                  <a:schemeClr val="tx1"/>
                </a:solidFill>
              </a:rPr>
              <a:t> under another</a:t>
            </a:r>
            <a:endParaRPr lang="en-JP" sz="2700" b="1" i="1" u="sng" dirty="0">
              <a:solidFill>
                <a:schemeClr val="tx1"/>
              </a:solidFill>
              <a:latin typeface="+mj-lt"/>
            </a:endParaRPr>
          </a:p>
        </p:txBody>
      </p:sp>
    </p:spTree>
    <p:extLst>
      <p:ext uri="{BB962C8B-B14F-4D97-AF65-F5344CB8AC3E}">
        <p14:creationId xmlns:p14="http://schemas.microsoft.com/office/powerpoint/2010/main" val="208331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C1B41-0A84-E42D-1ECD-BCF41A2337D7}"/>
              </a:ext>
            </a:extLst>
          </p:cNvPr>
          <p:cNvSpPr>
            <a:spLocks noGrp="1"/>
          </p:cNvSpPr>
          <p:nvPr>
            <p:ph type="title"/>
          </p:nvPr>
        </p:nvSpPr>
        <p:spPr/>
        <p:txBody>
          <a:bodyPr/>
          <a:lstStyle/>
          <a:p>
            <a:r>
              <a:rPr lang="en-JP" sz="4000"/>
              <a:t>Challenges of Na</a:t>
            </a:r>
            <a:r>
              <a:rPr lang="en-US" sz="4000" err="1"/>
              <a:t>i</a:t>
            </a:r>
            <a:r>
              <a:rPr lang="en-JP" sz="4000"/>
              <a:t>ve Column Screening</a:t>
            </a:r>
          </a:p>
        </p:txBody>
      </p:sp>
      <p:sp>
        <p:nvSpPr>
          <p:cNvPr id="4" name="Footer Placeholder 3">
            <a:extLst>
              <a:ext uri="{FF2B5EF4-FFF2-40B4-BE49-F238E27FC236}">
                <a16:creationId xmlns:a16="http://schemas.microsoft.com/office/drawing/2014/main" id="{D20AD4CF-A30B-6021-2AA4-4A534655389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C3D1A51-10C6-1D30-9643-D34291DB3585}"/>
              </a:ext>
            </a:extLst>
          </p:cNvPr>
          <p:cNvSpPr>
            <a:spLocks noGrp="1"/>
          </p:cNvSpPr>
          <p:nvPr>
            <p:ph type="sldNum" sz="quarter" idx="12"/>
          </p:nvPr>
        </p:nvSpPr>
        <p:spPr/>
        <p:txBody>
          <a:bodyPr/>
          <a:lstStyle/>
          <a:p>
            <a:fld id="{CBE5B309-C2CE-4D90-B104-F7E98438FC65}" type="slidenum">
              <a:rPr lang="tr-TR" smtClean="0"/>
              <a:pPr/>
              <a:t>51</a:t>
            </a:fld>
            <a:endParaRPr lang="tr-TR"/>
          </a:p>
        </p:txBody>
      </p:sp>
      <p:sp>
        <p:nvSpPr>
          <p:cNvPr id="3" name="Content Placeholder 2">
            <a:extLst>
              <a:ext uri="{FF2B5EF4-FFF2-40B4-BE49-F238E27FC236}">
                <a16:creationId xmlns:a16="http://schemas.microsoft.com/office/drawing/2014/main" id="{7628AE1F-7390-596B-EEE6-DE1DEC857B8C}"/>
              </a:ext>
            </a:extLst>
          </p:cNvPr>
          <p:cNvSpPr>
            <a:spLocks noGrp="1"/>
          </p:cNvSpPr>
          <p:nvPr>
            <p:ph idx="1"/>
          </p:nvPr>
        </p:nvSpPr>
        <p:spPr>
          <a:xfrm>
            <a:off x="1" y="852258"/>
            <a:ext cx="9143999" cy="5166765"/>
          </a:xfrm>
        </p:spPr>
        <p:txBody>
          <a:bodyPr/>
          <a:lstStyle/>
          <a:p>
            <a:r>
              <a:rPr lang="en-JP" b="1">
                <a:solidFill>
                  <a:srgbClr val="7030A0"/>
                </a:solidFill>
              </a:rPr>
              <a:t>Column Screening</a:t>
            </a:r>
            <a:r>
              <a:rPr lang="en-JP"/>
              <a:t>:</a:t>
            </a:r>
          </a:p>
          <a:p>
            <a:pPr lvl="1"/>
            <a:r>
              <a:rPr lang="en-US"/>
              <a:t>Post-manufacturing screening identifies </a:t>
            </a:r>
            <a:r>
              <a:rPr lang="en-US">
                <a:solidFill>
                  <a:srgbClr val="3D8B4A"/>
                </a:solidFill>
              </a:rPr>
              <a:t>reliable columns </a:t>
            </a:r>
            <a:r>
              <a:rPr lang="en-US"/>
              <a:t>by </a:t>
            </a:r>
            <a:r>
              <a:rPr lang="en-US">
                <a:solidFill>
                  <a:srgbClr val="F23F02"/>
                </a:solidFill>
              </a:rPr>
              <a:t>testing with large sets of random inputs</a:t>
            </a:r>
            <a:br>
              <a:rPr lang="en-US">
                <a:solidFill>
                  <a:srgbClr val="F23F02"/>
                </a:solidFill>
              </a:rPr>
            </a:br>
            <a:endParaRPr lang="en-JP">
              <a:solidFill>
                <a:srgbClr val="F23F02"/>
              </a:solidFill>
            </a:endParaRPr>
          </a:p>
          <a:p>
            <a:pPr lvl="1"/>
            <a:r>
              <a:rPr lang="en-US">
                <a:solidFill>
                  <a:srgbClr val="3D8B4A"/>
                </a:solidFill>
              </a:rPr>
              <a:t>Only identified reliable columns are used </a:t>
            </a:r>
            <a:r>
              <a:rPr lang="en-US"/>
              <a:t>during execution</a:t>
            </a:r>
            <a:endParaRPr lang="en-JP"/>
          </a:p>
          <a:p>
            <a:pPr lvl="1"/>
            <a:endParaRPr lang="en-JP"/>
          </a:p>
        </p:txBody>
      </p:sp>
      <p:sp>
        <p:nvSpPr>
          <p:cNvPr id="7" name="Rounded Rectangle 6">
            <a:extLst>
              <a:ext uri="{FF2B5EF4-FFF2-40B4-BE49-F238E27FC236}">
                <a16:creationId xmlns:a16="http://schemas.microsoft.com/office/drawing/2014/main" id="{8019D839-4715-EC2B-75D2-2F5EB574555B}"/>
              </a:ext>
            </a:extLst>
          </p:cNvPr>
          <p:cNvSpPr/>
          <p:nvPr/>
        </p:nvSpPr>
        <p:spPr>
          <a:xfrm>
            <a:off x="47995" y="3962400"/>
            <a:ext cx="8981705" cy="1763726"/>
          </a:xfrm>
          <a:prstGeom prst="roundRect">
            <a:avLst>
              <a:gd name="adj" fmla="val 11544"/>
            </a:avLst>
          </a:prstGeom>
          <a:solidFill>
            <a:srgbClr val="F9D3E5"/>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u="sng" dirty="0">
                <a:solidFill>
                  <a:schemeClr val="tx1"/>
                </a:solidFill>
                <a:latin typeface="+mj-lt"/>
              </a:rPr>
              <a:t>Screening that does </a:t>
            </a:r>
            <a:r>
              <a:rPr lang="en-JP" sz="2800" i="1" u="sng" dirty="0">
                <a:solidFill>
                  <a:srgbClr val="E1257C"/>
                </a:solidFill>
                <a:latin typeface="+mj-lt"/>
              </a:rPr>
              <a:t>not</a:t>
            </a:r>
            <a:r>
              <a:rPr lang="en-JP" sz="2800" u="sng" dirty="0">
                <a:solidFill>
                  <a:srgbClr val="E1257C"/>
                </a:solidFill>
                <a:latin typeface="+mj-lt"/>
              </a:rPr>
              <a:t> account for PuDGhost </a:t>
            </a:r>
            <a:r>
              <a:rPr lang="en-JP" sz="2800" u="sng" dirty="0">
                <a:solidFill>
                  <a:schemeClr val="tx1"/>
                </a:solidFill>
                <a:latin typeface="+mj-lt"/>
              </a:rPr>
              <a:t>can </a:t>
            </a:r>
            <a:r>
              <a:rPr lang="en-JP" sz="2800" b="1" u="sng" dirty="0">
                <a:solidFill>
                  <a:srgbClr val="E1257C"/>
                </a:solidFill>
                <a:latin typeface="+mj-lt"/>
              </a:rPr>
              <a:t>fail</a:t>
            </a:r>
            <a:r>
              <a:rPr lang="en-JP" sz="2800" u="sng" dirty="0">
                <a:solidFill>
                  <a:srgbClr val="E1257C"/>
                </a:solidFill>
                <a:latin typeface="+mj-lt"/>
              </a:rPr>
              <a:t>:</a:t>
            </a:r>
          </a:p>
          <a:p>
            <a:pPr marL="457200" indent="-457200">
              <a:buFont typeface="Arial" panose="020B0604020202020204" pitchFamily="34" charset="0"/>
              <a:buChar char="•"/>
            </a:pPr>
            <a:r>
              <a:rPr lang="en-US" sz="2600" dirty="0">
                <a:solidFill>
                  <a:srgbClr val="E1257C"/>
                </a:solidFill>
              </a:rPr>
              <a:t>Columns labeled as reliable</a:t>
            </a:r>
            <a:r>
              <a:rPr lang="en-US" sz="2600" dirty="0">
                <a:solidFill>
                  <a:schemeClr val="tx1"/>
                </a:solidFill>
              </a:rPr>
              <a:t> during column screening </a:t>
            </a:r>
            <a:br>
              <a:rPr lang="en-US" sz="2600" dirty="0">
                <a:solidFill>
                  <a:schemeClr val="tx1"/>
                </a:solidFill>
              </a:rPr>
            </a:br>
            <a:r>
              <a:rPr lang="en-US" sz="2600" dirty="0">
                <a:solidFill>
                  <a:schemeClr val="tx1"/>
                </a:solidFill>
              </a:rPr>
              <a:t>can </a:t>
            </a:r>
            <a:r>
              <a:rPr lang="en-US" sz="2600" b="1" dirty="0">
                <a:solidFill>
                  <a:srgbClr val="E1257C"/>
                </a:solidFill>
              </a:rPr>
              <a:t>later become unreliable </a:t>
            </a:r>
            <a:r>
              <a:rPr lang="en-US" sz="2600" dirty="0">
                <a:solidFill>
                  <a:schemeClr val="tx1"/>
                </a:solidFill>
              </a:rPr>
              <a:t>during PuD execution </a:t>
            </a:r>
            <a:br>
              <a:rPr lang="en-US" sz="2600" dirty="0">
                <a:solidFill>
                  <a:schemeClr val="tx1"/>
                </a:solidFill>
              </a:rPr>
            </a:br>
            <a:r>
              <a:rPr lang="en-US" sz="2600" dirty="0">
                <a:solidFill>
                  <a:schemeClr val="tx1"/>
                </a:solidFill>
              </a:rPr>
              <a:t>due to dynamic non-operand data</a:t>
            </a:r>
            <a:endParaRPr lang="en-JP" sz="2600" dirty="0">
              <a:solidFill>
                <a:schemeClr val="tx1"/>
              </a:solidFill>
              <a:latin typeface="+mj-lt"/>
            </a:endParaRPr>
          </a:p>
        </p:txBody>
      </p:sp>
    </p:spTree>
    <p:extLst>
      <p:ext uri="{BB962C8B-B14F-4D97-AF65-F5344CB8AC3E}">
        <p14:creationId xmlns:p14="http://schemas.microsoft.com/office/powerpoint/2010/main" val="268896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206C-7F1C-1AFB-7700-348F8B85A3D5}"/>
              </a:ext>
            </a:extLst>
          </p:cNvPr>
          <p:cNvSpPr>
            <a:spLocks noGrp="1"/>
          </p:cNvSpPr>
          <p:nvPr>
            <p:ph type="title"/>
          </p:nvPr>
        </p:nvSpPr>
        <p:spPr/>
        <p:txBody>
          <a:bodyPr/>
          <a:lstStyle/>
          <a:p>
            <a:r>
              <a:rPr lang="en-JP" sz="4000"/>
              <a:t>Challenges of Na</a:t>
            </a:r>
            <a:r>
              <a:rPr lang="en-US" sz="4000" err="1"/>
              <a:t>i</a:t>
            </a:r>
            <a:r>
              <a:rPr lang="en-JP" sz="4000"/>
              <a:t>ve Column Screening</a:t>
            </a:r>
          </a:p>
        </p:txBody>
      </p:sp>
      <p:sp>
        <p:nvSpPr>
          <p:cNvPr id="4" name="Footer Placeholder 3">
            <a:extLst>
              <a:ext uri="{FF2B5EF4-FFF2-40B4-BE49-F238E27FC236}">
                <a16:creationId xmlns:a16="http://schemas.microsoft.com/office/drawing/2014/main" id="{BD66AE9A-1A1B-BF88-72AD-0DF240303C6B}"/>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3F2EE006-25F9-825B-58F3-FDDFC489C02B}"/>
              </a:ext>
            </a:extLst>
          </p:cNvPr>
          <p:cNvSpPr>
            <a:spLocks noGrp="1"/>
          </p:cNvSpPr>
          <p:nvPr>
            <p:ph type="sldNum" sz="quarter" idx="12"/>
          </p:nvPr>
        </p:nvSpPr>
        <p:spPr/>
        <p:txBody>
          <a:bodyPr/>
          <a:lstStyle/>
          <a:p>
            <a:fld id="{CBE5B309-C2CE-4D90-B104-F7E98438FC65}" type="slidenum">
              <a:rPr lang="tr-TR" smtClean="0"/>
              <a:pPr/>
              <a:t>52</a:t>
            </a:fld>
            <a:endParaRPr lang="tr-TR"/>
          </a:p>
        </p:txBody>
      </p:sp>
      <p:pic>
        <p:nvPicPr>
          <p:cNvPr id="6154" name="Picture 10">
            <a:extLst>
              <a:ext uri="{FF2B5EF4-FFF2-40B4-BE49-F238E27FC236}">
                <a16:creationId xmlns:a16="http://schemas.microsoft.com/office/drawing/2014/main" id="{5AAD6C92-700E-B43E-1EBD-EE9F4635D8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3" y="2000061"/>
            <a:ext cx="9093248" cy="285787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9FF5566-7E59-FE43-24E6-D540ED97F571}"/>
              </a:ext>
            </a:extLst>
          </p:cNvPr>
          <p:cNvSpPr/>
          <p:nvPr/>
        </p:nvSpPr>
        <p:spPr>
          <a:xfrm>
            <a:off x="5539563" y="1705840"/>
            <a:ext cx="3579058" cy="34463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8" name="Rectangle 7">
            <a:extLst>
              <a:ext uri="{FF2B5EF4-FFF2-40B4-BE49-F238E27FC236}">
                <a16:creationId xmlns:a16="http://schemas.microsoft.com/office/drawing/2014/main" id="{446BFD14-E2EE-4A0C-46A4-48765F1A2BF2}"/>
              </a:ext>
            </a:extLst>
          </p:cNvPr>
          <p:cNvSpPr/>
          <p:nvPr/>
        </p:nvSpPr>
        <p:spPr>
          <a:xfrm>
            <a:off x="25380" y="1705840"/>
            <a:ext cx="3579058" cy="770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6156" name="Picture 12">
            <a:extLst>
              <a:ext uri="{FF2B5EF4-FFF2-40B4-BE49-F238E27FC236}">
                <a16:creationId xmlns:a16="http://schemas.microsoft.com/office/drawing/2014/main" id="{776A7BA4-E9AE-0662-9B48-33530C415D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3809" y="2906526"/>
            <a:ext cx="349937" cy="1431560"/>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a:extLst>
              <a:ext uri="{FF2B5EF4-FFF2-40B4-BE49-F238E27FC236}">
                <a16:creationId xmlns:a16="http://schemas.microsoft.com/office/drawing/2014/main" id="{4CA637FB-B42F-27DD-E7F7-CD4ADCF840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3559" y="4125431"/>
            <a:ext cx="415155" cy="6793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a:extLst>
              <a:ext uri="{FF2B5EF4-FFF2-40B4-BE49-F238E27FC236}">
                <a16:creationId xmlns:a16="http://schemas.microsoft.com/office/drawing/2014/main" id="{346A579C-98D7-8BA0-F380-D443535DB6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9927" y="2466192"/>
            <a:ext cx="415155" cy="6793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0D8594E-2FE4-3F52-A37C-849D32051C29}"/>
              </a:ext>
            </a:extLst>
          </p:cNvPr>
          <p:cNvSpPr txBox="1"/>
          <p:nvPr/>
        </p:nvSpPr>
        <p:spPr>
          <a:xfrm>
            <a:off x="3604438" y="3274022"/>
            <a:ext cx="1069525" cy="769441"/>
          </a:xfrm>
          <a:prstGeom prst="rect">
            <a:avLst/>
          </a:prstGeom>
          <a:noFill/>
        </p:spPr>
        <p:txBody>
          <a:bodyPr wrap="none" rtlCol="0">
            <a:spAutoFit/>
          </a:bodyPr>
          <a:lstStyle/>
          <a:p>
            <a:pPr algn="ctr"/>
            <a:r>
              <a:rPr lang="en-JP" sz="2200" b="1">
                <a:solidFill>
                  <a:srgbClr val="FF0000"/>
                </a:solidFill>
              </a:rPr>
              <a:t>SiMRA </a:t>
            </a:r>
          </a:p>
          <a:p>
            <a:pPr algn="ctr"/>
            <a:r>
              <a:rPr lang="en-JP" sz="2200" b="1">
                <a:solidFill>
                  <a:srgbClr val="FF0000"/>
                </a:solidFill>
              </a:rPr>
              <a:t>Rows</a:t>
            </a:r>
          </a:p>
        </p:txBody>
      </p:sp>
      <p:sp>
        <p:nvSpPr>
          <p:cNvPr id="11" name="TextBox 10">
            <a:extLst>
              <a:ext uri="{FF2B5EF4-FFF2-40B4-BE49-F238E27FC236}">
                <a16:creationId xmlns:a16="http://schemas.microsoft.com/office/drawing/2014/main" id="{77268100-F194-4A4D-BC83-9E9816067D30}"/>
              </a:ext>
            </a:extLst>
          </p:cNvPr>
          <p:cNvSpPr txBox="1"/>
          <p:nvPr/>
        </p:nvSpPr>
        <p:spPr>
          <a:xfrm>
            <a:off x="3630247" y="2428407"/>
            <a:ext cx="2087431" cy="769441"/>
          </a:xfrm>
          <a:prstGeom prst="rect">
            <a:avLst/>
          </a:prstGeom>
          <a:noFill/>
        </p:spPr>
        <p:txBody>
          <a:bodyPr wrap="none" rtlCol="0">
            <a:spAutoFit/>
          </a:bodyPr>
          <a:lstStyle/>
          <a:p>
            <a:pPr algn="ctr"/>
            <a:r>
              <a:rPr lang="en-JP" sz="2200" b="1">
                <a:solidFill>
                  <a:srgbClr val="316CE4"/>
                </a:solidFill>
              </a:rPr>
              <a:t>Non-Activated</a:t>
            </a:r>
          </a:p>
          <a:p>
            <a:pPr algn="ctr"/>
            <a:r>
              <a:rPr lang="en-JP" sz="2200" b="1">
                <a:solidFill>
                  <a:srgbClr val="316CE4"/>
                </a:solidFill>
              </a:rPr>
              <a:t>Adjacent Rows</a:t>
            </a:r>
          </a:p>
        </p:txBody>
      </p:sp>
      <p:sp>
        <p:nvSpPr>
          <p:cNvPr id="12" name="TextBox 11">
            <a:extLst>
              <a:ext uri="{FF2B5EF4-FFF2-40B4-BE49-F238E27FC236}">
                <a16:creationId xmlns:a16="http://schemas.microsoft.com/office/drawing/2014/main" id="{84D8797B-4792-7E2C-D9C7-046D9D07C740}"/>
              </a:ext>
            </a:extLst>
          </p:cNvPr>
          <p:cNvSpPr txBox="1"/>
          <p:nvPr/>
        </p:nvSpPr>
        <p:spPr>
          <a:xfrm>
            <a:off x="395303" y="5140123"/>
            <a:ext cx="2847253" cy="892552"/>
          </a:xfrm>
          <a:prstGeom prst="rect">
            <a:avLst/>
          </a:prstGeom>
          <a:noFill/>
        </p:spPr>
        <p:txBody>
          <a:bodyPr wrap="none" rtlCol="0">
            <a:spAutoFit/>
          </a:bodyPr>
          <a:lstStyle/>
          <a:p>
            <a:pPr algn="ctr"/>
            <a:r>
              <a:rPr lang="en-JP" sz="2600"/>
              <a:t>Stage 1: </a:t>
            </a:r>
          </a:p>
          <a:p>
            <a:pPr algn="ctr"/>
            <a:r>
              <a:rPr lang="en-JP" sz="2600"/>
              <a:t>Column Screening</a:t>
            </a:r>
          </a:p>
        </p:txBody>
      </p:sp>
    </p:spTree>
    <p:extLst>
      <p:ext uri="{BB962C8B-B14F-4D97-AF65-F5344CB8AC3E}">
        <p14:creationId xmlns:p14="http://schemas.microsoft.com/office/powerpoint/2010/main" val="13136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6"/>
                                        </p:tgtEl>
                                        <p:attrNameLst>
                                          <p:attrName>style.visibility</p:attrName>
                                        </p:attrNameLst>
                                      </p:cBhvr>
                                      <p:to>
                                        <p:strVal val="visible"/>
                                      </p:to>
                                    </p:set>
                                    <p:animEffect transition="in" filter="fade">
                                      <p:cBhvr>
                                        <p:cTn id="7" dur="500"/>
                                        <p:tgtEl>
                                          <p:spTgt spid="61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158"/>
                                        </p:tgtEl>
                                        <p:attrNameLst>
                                          <p:attrName>style.visibility</p:attrName>
                                        </p:attrNameLst>
                                      </p:cBhvr>
                                      <p:to>
                                        <p:strVal val="visible"/>
                                      </p:to>
                                    </p:set>
                                    <p:animEffect transition="in" filter="fade">
                                      <p:cBhvr>
                                        <p:cTn id="18" dur="500"/>
                                        <p:tgtEl>
                                          <p:spTgt spid="615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206C-7F1C-1AFB-7700-348F8B85A3D5}"/>
              </a:ext>
            </a:extLst>
          </p:cNvPr>
          <p:cNvSpPr>
            <a:spLocks noGrp="1"/>
          </p:cNvSpPr>
          <p:nvPr>
            <p:ph type="title"/>
          </p:nvPr>
        </p:nvSpPr>
        <p:spPr/>
        <p:txBody>
          <a:bodyPr/>
          <a:lstStyle/>
          <a:p>
            <a:r>
              <a:rPr lang="en-JP" sz="4000"/>
              <a:t>Challenges of Na</a:t>
            </a:r>
            <a:r>
              <a:rPr lang="en-US" sz="4000" err="1"/>
              <a:t>i</a:t>
            </a:r>
            <a:r>
              <a:rPr lang="en-JP" sz="4000"/>
              <a:t>ve Column Screening</a:t>
            </a:r>
          </a:p>
        </p:txBody>
      </p:sp>
      <p:sp>
        <p:nvSpPr>
          <p:cNvPr id="4" name="Footer Placeholder 3">
            <a:extLst>
              <a:ext uri="{FF2B5EF4-FFF2-40B4-BE49-F238E27FC236}">
                <a16:creationId xmlns:a16="http://schemas.microsoft.com/office/drawing/2014/main" id="{BD66AE9A-1A1B-BF88-72AD-0DF240303C6B}"/>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3F2EE006-25F9-825B-58F3-FDDFC489C02B}"/>
              </a:ext>
            </a:extLst>
          </p:cNvPr>
          <p:cNvSpPr>
            <a:spLocks noGrp="1"/>
          </p:cNvSpPr>
          <p:nvPr>
            <p:ph type="sldNum" sz="quarter" idx="12"/>
          </p:nvPr>
        </p:nvSpPr>
        <p:spPr/>
        <p:txBody>
          <a:bodyPr/>
          <a:lstStyle/>
          <a:p>
            <a:fld id="{CBE5B309-C2CE-4D90-B104-F7E98438FC65}" type="slidenum">
              <a:rPr lang="tr-TR" smtClean="0"/>
              <a:pPr/>
              <a:t>53</a:t>
            </a:fld>
            <a:endParaRPr lang="tr-TR"/>
          </a:p>
        </p:txBody>
      </p:sp>
      <p:pic>
        <p:nvPicPr>
          <p:cNvPr id="6154" name="Picture 10">
            <a:extLst>
              <a:ext uri="{FF2B5EF4-FFF2-40B4-BE49-F238E27FC236}">
                <a16:creationId xmlns:a16="http://schemas.microsoft.com/office/drawing/2014/main" id="{5AAD6C92-700E-B43E-1EBD-EE9F4635D8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3" y="2000061"/>
            <a:ext cx="9093248" cy="285787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9FF5566-7E59-FE43-24E6-D540ED97F571}"/>
              </a:ext>
            </a:extLst>
          </p:cNvPr>
          <p:cNvSpPr/>
          <p:nvPr/>
        </p:nvSpPr>
        <p:spPr>
          <a:xfrm>
            <a:off x="5539563" y="1705840"/>
            <a:ext cx="3579058" cy="34463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3" name="Picture 2">
            <a:extLst>
              <a:ext uri="{FF2B5EF4-FFF2-40B4-BE49-F238E27FC236}">
                <a16:creationId xmlns:a16="http://schemas.microsoft.com/office/drawing/2014/main" id="{43988484-05F7-1762-B7B9-321541DB6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566" y="1841803"/>
            <a:ext cx="2942244" cy="3716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A85E86-D7FC-7224-1245-0B99D12EBDCB}"/>
              </a:ext>
            </a:extLst>
          </p:cNvPr>
          <p:cNvSpPr txBox="1"/>
          <p:nvPr/>
        </p:nvSpPr>
        <p:spPr>
          <a:xfrm>
            <a:off x="253960" y="1107509"/>
            <a:ext cx="2715808" cy="892552"/>
          </a:xfrm>
          <a:prstGeom prst="rect">
            <a:avLst/>
          </a:prstGeom>
          <a:noFill/>
        </p:spPr>
        <p:txBody>
          <a:bodyPr wrap="none" rtlCol="0">
            <a:spAutoFit/>
          </a:bodyPr>
          <a:lstStyle/>
          <a:p>
            <a:pPr algn="ctr"/>
            <a:r>
              <a:rPr lang="en-JP" sz="2600">
                <a:solidFill>
                  <a:srgbClr val="316CE4"/>
                </a:solidFill>
              </a:rPr>
              <a:t>Columns</a:t>
            </a:r>
            <a:r>
              <a:rPr lang="en-US" sz="2600">
                <a:solidFill>
                  <a:srgbClr val="316CE4"/>
                </a:solidFill>
              </a:rPr>
              <a:t> labeled </a:t>
            </a:r>
          </a:p>
          <a:p>
            <a:pPr algn="ctr"/>
            <a:r>
              <a:rPr lang="en-US" sz="2600">
                <a:solidFill>
                  <a:srgbClr val="316CE4"/>
                </a:solidFill>
              </a:rPr>
              <a:t>as </a:t>
            </a:r>
            <a:r>
              <a:rPr lang="en-US" sz="2600" b="1">
                <a:solidFill>
                  <a:srgbClr val="316CE4"/>
                </a:solidFill>
              </a:rPr>
              <a:t>reliable</a:t>
            </a:r>
            <a:endParaRPr lang="en-JP" sz="2600" b="1">
              <a:solidFill>
                <a:srgbClr val="316CE4"/>
              </a:solidFill>
            </a:endParaRPr>
          </a:p>
        </p:txBody>
      </p:sp>
      <p:pic>
        <p:nvPicPr>
          <p:cNvPr id="12" name="Picture 2">
            <a:extLst>
              <a:ext uri="{FF2B5EF4-FFF2-40B4-BE49-F238E27FC236}">
                <a16:creationId xmlns:a16="http://schemas.microsoft.com/office/drawing/2014/main" id="{D43E6874-6D35-DE66-A377-84EA95D687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148" y="2052475"/>
            <a:ext cx="2606964" cy="30305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50EB926-C45F-BE9E-E425-724B298AC71E}"/>
              </a:ext>
            </a:extLst>
          </p:cNvPr>
          <p:cNvSpPr txBox="1"/>
          <p:nvPr/>
        </p:nvSpPr>
        <p:spPr>
          <a:xfrm>
            <a:off x="395303" y="5140123"/>
            <a:ext cx="2847253" cy="892552"/>
          </a:xfrm>
          <a:prstGeom prst="rect">
            <a:avLst/>
          </a:prstGeom>
          <a:noFill/>
        </p:spPr>
        <p:txBody>
          <a:bodyPr wrap="none" rtlCol="0">
            <a:spAutoFit/>
          </a:bodyPr>
          <a:lstStyle/>
          <a:p>
            <a:pPr algn="ctr"/>
            <a:r>
              <a:rPr lang="en-JP" sz="2600"/>
              <a:t>Stage 1: </a:t>
            </a:r>
          </a:p>
          <a:p>
            <a:pPr algn="ctr"/>
            <a:r>
              <a:rPr lang="en-JP" sz="2600"/>
              <a:t>Column Screening</a:t>
            </a:r>
          </a:p>
        </p:txBody>
      </p:sp>
    </p:spTree>
    <p:extLst>
      <p:ext uri="{BB962C8B-B14F-4D97-AF65-F5344CB8AC3E}">
        <p14:creationId xmlns:p14="http://schemas.microsoft.com/office/powerpoint/2010/main" val="164847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206C-7F1C-1AFB-7700-348F8B85A3D5}"/>
              </a:ext>
            </a:extLst>
          </p:cNvPr>
          <p:cNvSpPr>
            <a:spLocks noGrp="1"/>
          </p:cNvSpPr>
          <p:nvPr>
            <p:ph type="title"/>
          </p:nvPr>
        </p:nvSpPr>
        <p:spPr/>
        <p:txBody>
          <a:bodyPr/>
          <a:lstStyle/>
          <a:p>
            <a:r>
              <a:rPr lang="en-JP" sz="4000"/>
              <a:t>Challenges of Na</a:t>
            </a:r>
            <a:r>
              <a:rPr lang="en-US" sz="4000" err="1"/>
              <a:t>i</a:t>
            </a:r>
            <a:r>
              <a:rPr lang="en-JP" sz="4000"/>
              <a:t>ve Column Screening</a:t>
            </a:r>
          </a:p>
        </p:txBody>
      </p:sp>
      <p:sp>
        <p:nvSpPr>
          <p:cNvPr id="4" name="Footer Placeholder 3">
            <a:extLst>
              <a:ext uri="{FF2B5EF4-FFF2-40B4-BE49-F238E27FC236}">
                <a16:creationId xmlns:a16="http://schemas.microsoft.com/office/drawing/2014/main" id="{BD66AE9A-1A1B-BF88-72AD-0DF240303C6B}"/>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3F2EE006-25F9-825B-58F3-FDDFC489C02B}"/>
              </a:ext>
            </a:extLst>
          </p:cNvPr>
          <p:cNvSpPr>
            <a:spLocks noGrp="1"/>
          </p:cNvSpPr>
          <p:nvPr>
            <p:ph type="sldNum" sz="quarter" idx="12"/>
          </p:nvPr>
        </p:nvSpPr>
        <p:spPr/>
        <p:txBody>
          <a:bodyPr/>
          <a:lstStyle/>
          <a:p>
            <a:fld id="{CBE5B309-C2CE-4D90-B104-F7E98438FC65}" type="slidenum">
              <a:rPr lang="tr-TR" smtClean="0"/>
              <a:pPr/>
              <a:t>54</a:t>
            </a:fld>
            <a:endParaRPr lang="tr-TR"/>
          </a:p>
        </p:txBody>
      </p:sp>
      <p:pic>
        <p:nvPicPr>
          <p:cNvPr id="6154" name="Picture 10">
            <a:extLst>
              <a:ext uri="{FF2B5EF4-FFF2-40B4-BE49-F238E27FC236}">
                <a16:creationId xmlns:a16="http://schemas.microsoft.com/office/drawing/2014/main" id="{5AAD6C92-700E-B43E-1EBD-EE9F4635D8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3" y="2000061"/>
            <a:ext cx="9093248" cy="285787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9FF5566-7E59-FE43-24E6-D540ED97F571}"/>
              </a:ext>
            </a:extLst>
          </p:cNvPr>
          <p:cNvSpPr/>
          <p:nvPr/>
        </p:nvSpPr>
        <p:spPr>
          <a:xfrm>
            <a:off x="5539563" y="1716474"/>
            <a:ext cx="3579058" cy="7609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pic>
        <p:nvPicPr>
          <p:cNvPr id="3" name="Picture 2">
            <a:extLst>
              <a:ext uri="{FF2B5EF4-FFF2-40B4-BE49-F238E27FC236}">
                <a16:creationId xmlns:a16="http://schemas.microsoft.com/office/drawing/2014/main" id="{43988484-05F7-1762-B7B9-321541DB6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566" y="1841803"/>
            <a:ext cx="2942244" cy="3716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A85E86-D7FC-7224-1245-0B99D12EBDCB}"/>
              </a:ext>
            </a:extLst>
          </p:cNvPr>
          <p:cNvSpPr txBox="1"/>
          <p:nvPr/>
        </p:nvSpPr>
        <p:spPr>
          <a:xfrm>
            <a:off x="253960" y="1107509"/>
            <a:ext cx="2715808" cy="892552"/>
          </a:xfrm>
          <a:prstGeom prst="rect">
            <a:avLst/>
          </a:prstGeom>
          <a:noFill/>
        </p:spPr>
        <p:txBody>
          <a:bodyPr wrap="none" rtlCol="0">
            <a:spAutoFit/>
          </a:bodyPr>
          <a:lstStyle/>
          <a:p>
            <a:pPr algn="ctr"/>
            <a:r>
              <a:rPr lang="en-JP" sz="2600">
                <a:solidFill>
                  <a:srgbClr val="316CE4"/>
                </a:solidFill>
              </a:rPr>
              <a:t>Columns</a:t>
            </a:r>
            <a:r>
              <a:rPr lang="en-US" sz="2600">
                <a:solidFill>
                  <a:srgbClr val="316CE4"/>
                </a:solidFill>
              </a:rPr>
              <a:t> labeled </a:t>
            </a:r>
          </a:p>
          <a:p>
            <a:pPr algn="ctr"/>
            <a:r>
              <a:rPr lang="en-US" sz="2600">
                <a:solidFill>
                  <a:srgbClr val="316CE4"/>
                </a:solidFill>
              </a:rPr>
              <a:t>as </a:t>
            </a:r>
            <a:r>
              <a:rPr lang="en-US" sz="2600" b="1">
                <a:solidFill>
                  <a:srgbClr val="316CE4"/>
                </a:solidFill>
              </a:rPr>
              <a:t>reliable</a:t>
            </a:r>
            <a:endParaRPr lang="en-JP" sz="2600" b="1">
              <a:solidFill>
                <a:srgbClr val="316CE4"/>
              </a:solidFill>
            </a:endParaRPr>
          </a:p>
        </p:txBody>
      </p:sp>
      <p:pic>
        <p:nvPicPr>
          <p:cNvPr id="12" name="Picture 2">
            <a:extLst>
              <a:ext uri="{FF2B5EF4-FFF2-40B4-BE49-F238E27FC236}">
                <a16:creationId xmlns:a16="http://schemas.microsoft.com/office/drawing/2014/main" id="{D43E6874-6D35-DE66-A377-84EA95D687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148" y="2052475"/>
            <a:ext cx="2606964" cy="30305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AE6D64A8-97F6-D7DB-CEFB-4BBBC0B541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4590" y="2031069"/>
            <a:ext cx="2606964" cy="30305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B34A649-60A2-5482-8924-A9D6BB74FF4E}"/>
              </a:ext>
            </a:extLst>
          </p:cNvPr>
          <p:cNvSpPr txBox="1"/>
          <p:nvPr/>
        </p:nvSpPr>
        <p:spPr>
          <a:xfrm>
            <a:off x="395303" y="5140123"/>
            <a:ext cx="2847253" cy="892552"/>
          </a:xfrm>
          <a:prstGeom prst="rect">
            <a:avLst/>
          </a:prstGeom>
          <a:noFill/>
        </p:spPr>
        <p:txBody>
          <a:bodyPr wrap="none" rtlCol="0">
            <a:spAutoFit/>
          </a:bodyPr>
          <a:lstStyle/>
          <a:p>
            <a:pPr algn="ctr"/>
            <a:r>
              <a:rPr lang="en-JP" sz="2600"/>
              <a:t>Stage 1: </a:t>
            </a:r>
          </a:p>
          <a:p>
            <a:pPr algn="ctr"/>
            <a:r>
              <a:rPr lang="en-JP" sz="2600"/>
              <a:t>Column Screening</a:t>
            </a:r>
          </a:p>
        </p:txBody>
      </p:sp>
      <p:sp>
        <p:nvSpPr>
          <p:cNvPr id="11" name="TextBox 10">
            <a:extLst>
              <a:ext uri="{FF2B5EF4-FFF2-40B4-BE49-F238E27FC236}">
                <a16:creationId xmlns:a16="http://schemas.microsoft.com/office/drawing/2014/main" id="{42D99D27-A3E7-00E8-8255-6852E99319D8}"/>
              </a:ext>
            </a:extLst>
          </p:cNvPr>
          <p:cNvSpPr txBox="1"/>
          <p:nvPr/>
        </p:nvSpPr>
        <p:spPr>
          <a:xfrm>
            <a:off x="6386438" y="5092673"/>
            <a:ext cx="2270173" cy="892552"/>
          </a:xfrm>
          <a:prstGeom prst="rect">
            <a:avLst/>
          </a:prstGeom>
          <a:noFill/>
        </p:spPr>
        <p:txBody>
          <a:bodyPr wrap="none" rtlCol="0">
            <a:spAutoFit/>
          </a:bodyPr>
          <a:lstStyle/>
          <a:p>
            <a:pPr algn="ctr"/>
            <a:r>
              <a:rPr lang="en-JP" sz="2600"/>
              <a:t>Stage 2: </a:t>
            </a:r>
          </a:p>
          <a:p>
            <a:pPr algn="ctr"/>
            <a:r>
              <a:rPr lang="en-JP" sz="2600"/>
              <a:t>PuD Execution</a:t>
            </a:r>
          </a:p>
        </p:txBody>
      </p:sp>
      <p:sp>
        <p:nvSpPr>
          <p:cNvPr id="13" name="Right Arrow 12">
            <a:extLst>
              <a:ext uri="{FF2B5EF4-FFF2-40B4-BE49-F238E27FC236}">
                <a16:creationId xmlns:a16="http://schemas.microsoft.com/office/drawing/2014/main" id="{FBD62468-5765-1FC1-4D0F-1ACD16299788}"/>
              </a:ext>
            </a:extLst>
          </p:cNvPr>
          <p:cNvSpPr/>
          <p:nvPr/>
        </p:nvSpPr>
        <p:spPr>
          <a:xfrm>
            <a:off x="4226442" y="3354980"/>
            <a:ext cx="584791" cy="382773"/>
          </a:xfrm>
          <a:prstGeom prst="rightArrow">
            <a:avLst/>
          </a:pr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4" name="TextBox 13">
            <a:extLst>
              <a:ext uri="{FF2B5EF4-FFF2-40B4-BE49-F238E27FC236}">
                <a16:creationId xmlns:a16="http://schemas.microsoft.com/office/drawing/2014/main" id="{951AA380-8B0C-CBB3-8A3A-D7E12C87E23A}"/>
              </a:ext>
            </a:extLst>
          </p:cNvPr>
          <p:cNvSpPr txBox="1"/>
          <p:nvPr/>
        </p:nvSpPr>
        <p:spPr>
          <a:xfrm>
            <a:off x="3407255" y="2474674"/>
            <a:ext cx="2329484" cy="954107"/>
          </a:xfrm>
          <a:prstGeom prst="rect">
            <a:avLst/>
          </a:prstGeom>
          <a:noFill/>
        </p:spPr>
        <p:txBody>
          <a:bodyPr wrap="none" rtlCol="0">
            <a:spAutoFit/>
          </a:bodyPr>
          <a:lstStyle/>
          <a:p>
            <a:pPr algn="ctr"/>
            <a:r>
              <a:rPr lang="en-JP" sz="2800"/>
              <a:t>Adjacent-row </a:t>
            </a:r>
          </a:p>
          <a:p>
            <a:pPr algn="ctr"/>
            <a:r>
              <a:rPr lang="en-JP" sz="2800"/>
              <a:t>data changes</a:t>
            </a:r>
          </a:p>
        </p:txBody>
      </p:sp>
    </p:spTree>
    <p:extLst>
      <p:ext uri="{BB962C8B-B14F-4D97-AF65-F5344CB8AC3E}">
        <p14:creationId xmlns:p14="http://schemas.microsoft.com/office/powerpoint/2010/main" val="324310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206C-7F1C-1AFB-7700-348F8B85A3D5}"/>
              </a:ext>
            </a:extLst>
          </p:cNvPr>
          <p:cNvSpPr>
            <a:spLocks noGrp="1"/>
          </p:cNvSpPr>
          <p:nvPr>
            <p:ph type="title"/>
          </p:nvPr>
        </p:nvSpPr>
        <p:spPr/>
        <p:txBody>
          <a:bodyPr/>
          <a:lstStyle/>
          <a:p>
            <a:r>
              <a:rPr lang="en-JP" sz="4000"/>
              <a:t>Challenges of Na</a:t>
            </a:r>
            <a:r>
              <a:rPr lang="en-US" sz="4000" err="1"/>
              <a:t>i</a:t>
            </a:r>
            <a:r>
              <a:rPr lang="en-JP" sz="4000"/>
              <a:t>ve Column Screening</a:t>
            </a:r>
          </a:p>
        </p:txBody>
      </p:sp>
      <p:sp>
        <p:nvSpPr>
          <p:cNvPr id="4" name="Footer Placeholder 3">
            <a:extLst>
              <a:ext uri="{FF2B5EF4-FFF2-40B4-BE49-F238E27FC236}">
                <a16:creationId xmlns:a16="http://schemas.microsoft.com/office/drawing/2014/main" id="{BD66AE9A-1A1B-BF88-72AD-0DF240303C6B}"/>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3F2EE006-25F9-825B-58F3-FDDFC489C02B}"/>
              </a:ext>
            </a:extLst>
          </p:cNvPr>
          <p:cNvSpPr>
            <a:spLocks noGrp="1"/>
          </p:cNvSpPr>
          <p:nvPr>
            <p:ph type="sldNum" sz="quarter" idx="12"/>
          </p:nvPr>
        </p:nvSpPr>
        <p:spPr/>
        <p:txBody>
          <a:bodyPr/>
          <a:lstStyle/>
          <a:p>
            <a:fld id="{CBE5B309-C2CE-4D90-B104-F7E98438FC65}" type="slidenum">
              <a:rPr lang="tr-TR" smtClean="0"/>
              <a:pPr/>
              <a:t>55</a:t>
            </a:fld>
            <a:endParaRPr lang="tr-TR"/>
          </a:p>
        </p:txBody>
      </p:sp>
      <p:pic>
        <p:nvPicPr>
          <p:cNvPr id="6154" name="Picture 10">
            <a:extLst>
              <a:ext uri="{FF2B5EF4-FFF2-40B4-BE49-F238E27FC236}">
                <a16:creationId xmlns:a16="http://schemas.microsoft.com/office/drawing/2014/main" id="{5AAD6C92-700E-B43E-1EBD-EE9F4635D8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3" y="2000061"/>
            <a:ext cx="9093248" cy="28578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3988484-05F7-1762-B7B9-321541DB6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566" y="1841803"/>
            <a:ext cx="2942244" cy="3716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A85E86-D7FC-7224-1245-0B99D12EBDCB}"/>
              </a:ext>
            </a:extLst>
          </p:cNvPr>
          <p:cNvSpPr txBox="1"/>
          <p:nvPr/>
        </p:nvSpPr>
        <p:spPr>
          <a:xfrm>
            <a:off x="253960" y="1107509"/>
            <a:ext cx="2715808" cy="892552"/>
          </a:xfrm>
          <a:prstGeom prst="rect">
            <a:avLst/>
          </a:prstGeom>
          <a:noFill/>
        </p:spPr>
        <p:txBody>
          <a:bodyPr wrap="none" rtlCol="0">
            <a:spAutoFit/>
          </a:bodyPr>
          <a:lstStyle/>
          <a:p>
            <a:pPr algn="ctr"/>
            <a:r>
              <a:rPr lang="en-JP" sz="2600">
                <a:solidFill>
                  <a:srgbClr val="316CE4"/>
                </a:solidFill>
              </a:rPr>
              <a:t>Columns</a:t>
            </a:r>
            <a:r>
              <a:rPr lang="en-US" sz="2600">
                <a:solidFill>
                  <a:srgbClr val="316CE4"/>
                </a:solidFill>
              </a:rPr>
              <a:t> labeled </a:t>
            </a:r>
          </a:p>
          <a:p>
            <a:pPr algn="ctr"/>
            <a:r>
              <a:rPr lang="en-US" sz="2600">
                <a:solidFill>
                  <a:srgbClr val="316CE4"/>
                </a:solidFill>
              </a:rPr>
              <a:t>as </a:t>
            </a:r>
            <a:r>
              <a:rPr lang="en-US" sz="2600" b="1">
                <a:solidFill>
                  <a:srgbClr val="316CE4"/>
                </a:solidFill>
              </a:rPr>
              <a:t>reliable</a:t>
            </a:r>
            <a:endParaRPr lang="en-JP" sz="2600" b="1">
              <a:solidFill>
                <a:srgbClr val="316CE4"/>
              </a:solidFill>
            </a:endParaRPr>
          </a:p>
        </p:txBody>
      </p:sp>
      <p:pic>
        <p:nvPicPr>
          <p:cNvPr id="12" name="Picture 2">
            <a:extLst>
              <a:ext uri="{FF2B5EF4-FFF2-40B4-BE49-F238E27FC236}">
                <a16:creationId xmlns:a16="http://schemas.microsoft.com/office/drawing/2014/main" id="{D43E6874-6D35-DE66-A377-84EA95D687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148" y="2052475"/>
            <a:ext cx="2606964" cy="30305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AE6D64A8-97F6-D7DB-CEFB-4BBBC0B541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4590" y="2031069"/>
            <a:ext cx="2606964" cy="30305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B34A649-60A2-5482-8924-A9D6BB74FF4E}"/>
              </a:ext>
            </a:extLst>
          </p:cNvPr>
          <p:cNvSpPr txBox="1"/>
          <p:nvPr/>
        </p:nvSpPr>
        <p:spPr>
          <a:xfrm>
            <a:off x="395303" y="5140123"/>
            <a:ext cx="2847253" cy="892552"/>
          </a:xfrm>
          <a:prstGeom prst="rect">
            <a:avLst/>
          </a:prstGeom>
          <a:noFill/>
        </p:spPr>
        <p:txBody>
          <a:bodyPr wrap="none" rtlCol="0">
            <a:spAutoFit/>
          </a:bodyPr>
          <a:lstStyle/>
          <a:p>
            <a:pPr algn="ctr"/>
            <a:r>
              <a:rPr lang="en-JP" sz="2600"/>
              <a:t>Stage 1: </a:t>
            </a:r>
          </a:p>
          <a:p>
            <a:pPr algn="ctr"/>
            <a:r>
              <a:rPr lang="en-JP" sz="2600"/>
              <a:t>Column Screening</a:t>
            </a:r>
          </a:p>
        </p:txBody>
      </p:sp>
      <p:sp>
        <p:nvSpPr>
          <p:cNvPr id="11" name="TextBox 10">
            <a:extLst>
              <a:ext uri="{FF2B5EF4-FFF2-40B4-BE49-F238E27FC236}">
                <a16:creationId xmlns:a16="http://schemas.microsoft.com/office/drawing/2014/main" id="{42D99D27-A3E7-00E8-8255-6852E99319D8}"/>
              </a:ext>
            </a:extLst>
          </p:cNvPr>
          <p:cNvSpPr txBox="1"/>
          <p:nvPr/>
        </p:nvSpPr>
        <p:spPr>
          <a:xfrm>
            <a:off x="6386438" y="5092673"/>
            <a:ext cx="2270173" cy="892552"/>
          </a:xfrm>
          <a:prstGeom prst="rect">
            <a:avLst/>
          </a:prstGeom>
          <a:noFill/>
        </p:spPr>
        <p:txBody>
          <a:bodyPr wrap="none" rtlCol="0">
            <a:spAutoFit/>
          </a:bodyPr>
          <a:lstStyle/>
          <a:p>
            <a:pPr algn="ctr"/>
            <a:r>
              <a:rPr lang="en-JP" sz="2600"/>
              <a:t>Stage 2: </a:t>
            </a:r>
          </a:p>
          <a:p>
            <a:pPr algn="ctr"/>
            <a:r>
              <a:rPr lang="en-JP" sz="2600"/>
              <a:t>PuD Execution</a:t>
            </a:r>
          </a:p>
        </p:txBody>
      </p:sp>
      <p:pic>
        <p:nvPicPr>
          <p:cNvPr id="9218" name="Picture 2">
            <a:extLst>
              <a:ext uri="{FF2B5EF4-FFF2-40B4-BE49-F238E27FC236}">
                <a16:creationId xmlns:a16="http://schemas.microsoft.com/office/drawing/2014/main" id="{0E842CF5-3980-67A3-EE1A-ED3E30716A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4026" y="1804278"/>
            <a:ext cx="1047383" cy="3716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B555260-4D18-CDFC-AC51-3FBBC2C56A7C}"/>
              </a:ext>
            </a:extLst>
          </p:cNvPr>
          <p:cNvSpPr txBox="1"/>
          <p:nvPr/>
        </p:nvSpPr>
        <p:spPr>
          <a:xfrm>
            <a:off x="4580588" y="1075610"/>
            <a:ext cx="5003781" cy="892552"/>
          </a:xfrm>
          <a:prstGeom prst="rect">
            <a:avLst/>
          </a:prstGeom>
          <a:noFill/>
        </p:spPr>
        <p:txBody>
          <a:bodyPr wrap="square" rtlCol="0">
            <a:spAutoFit/>
          </a:bodyPr>
          <a:lstStyle/>
          <a:p>
            <a:pPr algn="ctr"/>
            <a:r>
              <a:rPr lang="en-JP" sz="2600">
                <a:solidFill>
                  <a:srgbClr val="316CE4"/>
                </a:solidFill>
              </a:rPr>
              <a:t>Columns</a:t>
            </a:r>
            <a:r>
              <a:rPr lang="en-US" sz="2600">
                <a:solidFill>
                  <a:srgbClr val="316CE4"/>
                </a:solidFill>
              </a:rPr>
              <a:t> labeled as </a:t>
            </a:r>
            <a:r>
              <a:rPr lang="en-US" sz="2600" b="1">
                <a:solidFill>
                  <a:srgbClr val="316CE4"/>
                </a:solidFill>
              </a:rPr>
              <a:t>reliable</a:t>
            </a:r>
          </a:p>
          <a:p>
            <a:pPr algn="ctr"/>
            <a:r>
              <a:rPr lang="en-US" sz="2600" b="1">
                <a:solidFill>
                  <a:srgbClr val="7030A0"/>
                </a:solidFill>
              </a:rPr>
              <a:t>later become unreliable</a:t>
            </a:r>
            <a:endParaRPr lang="en-JP" sz="2600" b="1">
              <a:solidFill>
                <a:srgbClr val="7030A0"/>
              </a:solidFill>
            </a:endParaRPr>
          </a:p>
        </p:txBody>
      </p:sp>
      <p:sp>
        <p:nvSpPr>
          <p:cNvPr id="13" name="Right Arrow 12">
            <a:extLst>
              <a:ext uri="{FF2B5EF4-FFF2-40B4-BE49-F238E27FC236}">
                <a16:creationId xmlns:a16="http://schemas.microsoft.com/office/drawing/2014/main" id="{766B67CE-5F38-1981-3C15-04D939FB756D}"/>
              </a:ext>
            </a:extLst>
          </p:cNvPr>
          <p:cNvSpPr/>
          <p:nvPr/>
        </p:nvSpPr>
        <p:spPr>
          <a:xfrm>
            <a:off x="4226442" y="3354980"/>
            <a:ext cx="584791" cy="382773"/>
          </a:xfrm>
          <a:prstGeom prst="rightArrow">
            <a:avLst/>
          </a:pr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4" name="TextBox 13">
            <a:extLst>
              <a:ext uri="{FF2B5EF4-FFF2-40B4-BE49-F238E27FC236}">
                <a16:creationId xmlns:a16="http://schemas.microsoft.com/office/drawing/2014/main" id="{46E7C81F-626F-70DF-D712-3CC2CF531EE8}"/>
              </a:ext>
            </a:extLst>
          </p:cNvPr>
          <p:cNvSpPr txBox="1"/>
          <p:nvPr/>
        </p:nvSpPr>
        <p:spPr>
          <a:xfrm>
            <a:off x="3407255" y="2474674"/>
            <a:ext cx="2329484" cy="954107"/>
          </a:xfrm>
          <a:prstGeom prst="rect">
            <a:avLst/>
          </a:prstGeom>
          <a:noFill/>
        </p:spPr>
        <p:txBody>
          <a:bodyPr wrap="none" rtlCol="0">
            <a:spAutoFit/>
          </a:bodyPr>
          <a:lstStyle/>
          <a:p>
            <a:pPr algn="ctr"/>
            <a:r>
              <a:rPr lang="en-JP" sz="2800"/>
              <a:t>Adjacent-row </a:t>
            </a:r>
          </a:p>
          <a:p>
            <a:pPr algn="ctr"/>
            <a:r>
              <a:rPr lang="en-JP" sz="2800"/>
              <a:t>data changes</a:t>
            </a:r>
          </a:p>
        </p:txBody>
      </p:sp>
    </p:spTree>
    <p:extLst>
      <p:ext uri="{BB962C8B-B14F-4D97-AF65-F5344CB8AC3E}">
        <p14:creationId xmlns:p14="http://schemas.microsoft.com/office/powerpoint/2010/main" val="394536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par>
                                <p:cTn id="16" presetID="26" presetClass="emph" presetSubtype="0" fill="hold" nodeType="withEffect">
                                  <p:stCondLst>
                                    <p:cond delay="0"/>
                                  </p:stCondLst>
                                  <p:childTnLst>
                                    <p:animEffect transition="out" filter="fade">
                                      <p:cBhvr>
                                        <p:cTn id="17" dur="500" tmFilter="0, 0; .2, .5; .8, .5; 1, 0"/>
                                        <p:tgtEl>
                                          <p:spTgt spid="9218"/>
                                        </p:tgtEl>
                                      </p:cBhvr>
                                    </p:animEffect>
                                    <p:animScale>
                                      <p:cBhvr>
                                        <p:cTn id="18" dur="250" autoRev="1" fill="hold"/>
                                        <p:tgtEl>
                                          <p:spTgt spid="92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99686-578B-5EC9-C875-ED02EE7AAB92}"/>
              </a:ext>
            </a:extLst>
          </p:cNvPr>
          <p:cNvSpPr>
            <a:spLocks noGrp="1"/>
          </p:cNvSpPr>
          <p:nvPr>
            <p:ph type="title"/>
          </p:nvPr>
        </p:nvSpPr>
        <p:spPr/>
        <p:txBody>
          <a:bodyPr/>
          <a:lstStyle/>
          <a:p>
            <a:r>
              <a:rPr lang="en-JP" sz="4000"/>
              <a:t>Robust Column Screening Technique</a:t>
            </a:r>
          </a:p>
        </p:txBody>
      </p:sp>
      <p:sp>
        <p:nvSpPr>
          <p:cNvPr id="3" name="Content Placeholder 2">
            <a:extLst>
              <a:ext uri="{FF2B5EF4-FFF2-40B4-BE49-F238E27FC236}">
                <a16:creationId xmlns:a16="http://schemas.microsoft.com/office/drawing/2014/main" id="{44C07C96-E8FF-FA81-167D-612F5B81FFAE}"/>
              </a:ext>
            </a:extLst>
          </p:cNvPr>
          <p:cNvSpPr>
            <a:spLocks noGrp="1"/>
          </p:cNvSpPr>
          <p:nvPr>
            <p:ph idx="1"/>
          </p:nvPr>
        </p:nvSpPr>
        <p:spPr>
          <a:xfrm>
            <a:off x="1" y="1088967"/>
            <a:ext cx="9143995" cy="5087996"/>
          </a:xfrm>
        </p:spPr>
        <p:txBody>
          <a:bodyPr/>
          <a:lstStyle/>
          <a:p>
            <a:r>
              <a:rPr lang="en-JP"/>
              <a:t>We propose a new </a:t>
            </a:r>
            <a:r>
              <a:rPr lang="en-JP" i="1">
                <a:solidFill>
                  <a:srgbClr val="3D8B4A"/>
                </a:solidFill>
              </a:rPr>
              <a:t>robust</a:t>
            </a:r>
            <a:r>
              <a:rPr lang="en-JP"/>
              <a:t> column screening</a:t>
            </a:r>
            <a:br>
              <a:rPr lang="en-JP"/>
            </a:br>
            <a:endParaRPr lang="en-JP"/>
          </a:p>
          <a:p>
            <a:r>
              <a:rPr lang="en-US" b="1"/>
              <a:t>Our approach: </a:t>
            </a:r>
            <a:r>
              <a:rPr lang="en-US">
                <a:solidFill>
                  <a:srgbClr val="F23F02"/>
                </a:solidFill>
              </a:rPr>
              <a:t>Fix adjacent-row data </a:t>
            </a:r>
            <a:r>
              <a:rPr lang="en-US"/>
              <a:t>across </a:t>
            </a:r>
            <a:r>
              <a:rPr lang="en-US">
                <a:solidFill>
                  <a:srgbClr val="6D40DC"/>
                </a:solidFill>
              </a:rPr>
              <a:t>column</a:t>
            </a:r>
            <a:r>
              <a:rPr lang="en-US"/>
              <a:t> </a:t>
            </a:r>
            <a:r>
              <a:rPr lang="en-US">
                <a:solidFill>
                  <a:srgbClr val="6D40DC"/>
                </a:solidFill>
              </a:rPr>
              <a:t>screening and PuD execution</a:t>
            </a:r>
            <a:br>
              <a:rPr lang="en-US">
                <a:solidFill>
                  <a:srgbClr val="6D40DC"/>
                </a:solidFill>
              </a:rPr>
            </a:br>
            <a:endParaRPr lang="en-US">
              <a:solidFill>
                <a:srgbClr val="6D40DC"/>
              </a:solidFill>
            </a:endParaRPr>
          </a:p>
          <a:p>
            <a:pPr lvl="1"/>
            <a:r>
              <a:rPr lang="en-US" sz="2600"/>
              <a:t>Use </a:t>
            </a:r>
            <a:r>
              <a:rPr lang="en-US" sz="2600">
                <a:solidFill>
                  <a:srgbClr val="F23F02"/>
                </a:solidFill>
              </a:rPr>
              <a:t>the same data pattern</a:t>
            </a:r>
            <a:r>
              <a:rPr lang="en-US" sz="2600"/>
              <a:t> in adjacent rows during </a:t>
            </a:r>
            <a:br>
              <a:rPr lang="en-US" sz="2600"/>
            </a:br>
            <a:r>
              <a:rPr lang="en-US" sz="2600">
                <a:solidFill>
                  <a:srgbClr val="6D40DC"/>
                </a:solidFill>
              </a:rPr>
              <a:t>both column screening and PuD execution</a:t>
            </a:r>
          </a:p>
          <a:p>
            <a:pPr lvl="1"/>
            <a:endParaRPr lang="en-US"/>
          </a:p>
          <a:p>
            <a:pPr lvl="1"/>
            <a:endParaRPr lang="en-US"/>
          </a:p>
          <a:p>
            <a:pPr lvl="1"/>
            <a:endParaRPr lang="en-JP" b="1"/>
          </a:p>
        </p:txBody>
      </p:sp>
      <p:sp>
        <p:nvSpPr>
          <p:cNvPr id="4" name="Footer Placeholder 3">
            <a:extLst>
              <a:ext uri="{FF2B5EF4-FFF2-40B4-BE49-F238E27FC236}">
                <a16:creationId xmlns:a16="http://schemas.microsoft.com/office/drawing/2014/main" id="{79CF5383-34A9-4737-A661-08F60D99C13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F60B04BA-2D93-BCBC-762D-79D3142226D4}"/>
              </a:ext>
            </a:extLst>
          </p:cNvPr>
          <p:cNvSpPr>
            <a:spLocks noGrp="1"/>
          </p:cNvSpPr>
          <p:nvPr>
            <p:ph type="sldNum" sz="quarter" idx="12"/>
          </p:nvPr>
        </p:nvSpPr>
        <p:spPr/>
        <p:txBody>
          <a:bodyPr/>
          <a:lstStyle/>
          <a:p>
            <a:fld id="{CBE5B309-C2CE-4D90-B104-F7E98438FC65}" type="slidenum">
              <a:rPr lang="tr-TR" smtClean="0"/>
              <a:pPr/>
              <a:t>56</a:t>
            </a:fld>
            <a:endParaRPr lang="tr-TR"/>
          </a:p>
        </p:txBody>
      </p:sp>
    </p:spTree>
    <p:extLst>
      <p:ext uri="{BB962C8B-B14F-4D97-AF65-F5344CB8AC3E}">
        <p14:creationId xmlns:p14="http://schemas.microsoft.com/office/powerpoint/2010/main" val="141266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35D7B-3E53-71BC-19FD-478160BC7831}"/>
              </a:ext>
            </a:extLst>
          </p:cNvPr>
          <p:cNvSpPr>
            <a:spLocks noGrp="1"/>
          </p:cNvSpPr>
          <p:nvPr>
            <p:ph type="title"/>
          </p:nvPr>
        </p:nvSpPr>
        <p:spPr/>
        <p:txBody>
          <a:bodyPr/>
          <a:lstStyle/>
          <a:p>
            <a:r>
              <a:rPr lang="en-JP" sz="4000"/>
              <a:t>Evaluation of Robust Column Screening</a:t>
            </a:r>
          </a:p>
        </p:txBody>
      </p:sp>
      <p:sp>
        <p:nvSpPr>
          <p:cNvPr id="3" name="Content Placeholder 2">
            <a:extLst>
              <a:ext uri="{FF2B5EF4-FFF2-40B4-BE49-F238E27FC236}">
                <a16:creationId xmlns:a16="http://schemas.microsoft.com/office/drawing/2014/main" id="{66EF069E-EB25-4C7B-591E-A028E69366C0}"/>
              </a:ext>
            </a:extLst>
          </p:cNvPr>
          <p:cNvSpPr>
            <a:spLocks noGrp="1"/>
          </p:cNvSpPr>
          <p:nvPr>
            <p:ph idx="1"/>
          </p:nvPr>
        </p:nvSpPr>
        <p:spPr>
          <a:xfrm>
            <a:off x="1" y="852258"/>
            <a:ext cx="9143999" cy="5324707"/>
          </a:xfrm>
        </p:spPr>
        <p:txBody>
          <a:bodyPr/>
          <a:lstStyle/>
          <a:p>
            <a:r>
              <a:rPr lang="en-JP"/>
              <a:t>Setup: Execute </a:t>
            </a:r>
            <a:r>
              <a:rPr lang="en-JP">
                <a:solidFill>
                  <a:srgbClr val="6D40DC"/>
                </a:solidFill>
              </a:rPr>
              <a:t>Matrix-Vector Multiplication</a:t>
            </a:r>
            <a:r>
              <a:rPr lang="en-JP"/>
              <a:t> (GEMV)</a:t>
            </a:r>
            <a:r>
              <a:rPr lang="en-US"/>
              <a:t> with </a:t>
            </a:r>
            <a:br>
              <a:rPr lang="en-US"/>
            </a:br>
            <a:r>
              <a:rPr lang="en-US"/>
              <a:t>8-bit precision</a:t>
            </a:r>
            <a:r>
              <a:rPr lang="en-JP"/>
              <a:t> on </a:t>
            </a:r>
            <a:r>
              <a:rPr lang="en-JP">
                <a:solidFill>
                  <a:srgbClr val="F23F02"/>
                </a:solidFill>
              </a:rPr>
              <a:t>COTS DRAM chips using MAJ3</a:t>
            </a:r>
          </a:p>
          <a:p>
            <a:pPr lvl="1"/>
            <a:r>
              <a:rPr lang="en-US" sz="2400" b="1" i="1">
                <a:solidFill>
                  <a:srgbClr val="E1257C"/>
                </a:solidFill>
              </a:rPr>
              <a:t>Stage 1 (Screening)</a:t>
            </a:r>
            <a:r>
              <a:rPr lang="en-US" sz="2400"/>
              <a:t>: Screen columns using 8,192 random inputs; columns with </a:t>
            </a:r>
            <a:r>
              <a:rPr lang="en-US" sz="2400" i="1">
                <a:solidFill>
                  <a:srgbClr val="E1257C"/>
                </a:solidFill>
              </a:rPr>
              <a:t>no</a:t>
            </a:r>
            <a:r>
              <a:rPr lang="en-US" sz="2400">
                <a:solidFill>
                  <a:srgbClr val="E1257C"/>
                </a:solidFill>
              </a:rPr>
              <a:t> errors</a:t>
            </a:r>
            <a:r>
              <a:rPr lang="en-US" sz="2400"/>
              <a:t> across all inputs are </a:t>
            </a:r>
            <a:r>
              <a:rPr lang="en-US" sz="2400">
                <a:solidFill>
                  <a:srgbClr val="E1257C"/>
                </a:solidFill>
              </a:rPr>
              <a:t>labeled as reliable</a:t>
            </a:r>
            <a:br>
              <a:rPr lang="en-US" sz="2400">
                <a:solidFill>
                  <a:srgbClr val="E1257C"/>
                </a:solidFill>
              </a:rPr>
            </a:br>
            <a:endParaRPr lang="en-US" sz="2600">
              <a:solidFill>
                <a:srgbClr val="E1257C"/>
              </a:solidFill>
            </a:endParaRPr>
          </a:p>
          <a:p>
            <a:pPr lvl="1"/>
            <a:r>
              <a:rPr lang="en-US" sz="2400" b="1" i="1">
                <a:solidFill>
                  <a:srgbClr val="6D40DC"/>
                </a:solidFill>
              </a:rPr>
              <a:t>Stage 2 (Execution)</a:t>
            </a:r>
            <a:r>
              <a:rPr lang="en-US" sz="2400"/>
              <a:t>: Execute GEMV using the 32K columns </a:t>
            </a:r>
            <a:r>
              <a:rPr lang="en-US" sz="2400">
                <a:solidFill>
                  <a:srgbClr val="6D40DC"/>
                </a:solidFill>
              </a:rPr>
              <a:t>labeled as reliable </a:t>
            </a:r>
            <a:r>
              <a:rPr lang="en-US" sz="2400"/>
              <a:t>in </a:t>
            </a:r>
            <a:r>
              <a:rPr lang="en-US" sz="2400">
                <a:solidFill>
                  <a:srgbClr val="E1257C"/>
                </a:solidFill>
              </a:rPr>
              <a:t>Stage 1</a:t>
            </a:r>
            <a:br>
              <a:rPr lang="en-US" sz="2400" b="1">
                <a:solidFill>
                  <a:srgbClr val="E1257C"/>
                </a:solidFill>
              </a:rPr>
            </a:br>
            <a:endParaRPr lang="en-US" sz="2400" b="1">
              <a:solidFill>
                <a:srgbClr val="E1257C"/>
              </a:solidFill>
            </a:endParaRPr>
          </a:p>
          <a:p>
            <a:r>
              <a:rPr lang="en-JP" i="1"/>
              <a:t>Configurations:</a:t>
            </a:r>
          </a:p>
          <a:p>
            <a:pPr marL="457200" lvl="1" indent="0">
              <a:buNone/>
            </a:pPr>
            <a:endParaRPr lang="en-JP"/>
          </a:p>
        </p:txBody>
      </p:sp>
      <p:sp>
        <p:nvSpPr>
          <p:cNvPr id="4" name="Footer Placeholder 3">
            <a:extLst>
              <a:ext uri="{FF2B5EF4-FFF2-40B4-BE49-F238E27FC236}">
                <a16:creationId xmlns:a16="http://schemas.microsoft.com/office/drawing/2014/main" id="{5EA24084-9D29-57F4-E52A-9D872C072C0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54F7E04E-F1A9-DD78-38D8-43B010D75A37}"/>
              </a:ext>
            </a:extLst>
          </p:cNvPr>
          <p:cNvSpPr>
            <a:spLocks noGrp="1"/>
          </p:cNvSpPr>
          <p:nvPr>
            <p:ph type="sldNum" sz="quarter" idx="12"/>
          </p:nvPr>
        </p:nvSpPr>
        <p:spPr/>
        <p:txBody>
          <a:bodyPr/>
          <a:lstStyle/>
          <a:p>
            <a:fld id="{CBE5B309-C2CE-4D90-B104-F7E98438FC65}" type="slidenum">
              <a:rPr lang="tr-TR" smtClean="0"/>
              <a:pPr/>
              <a:t>57</a:t>
            </a:fld>
            <a:endParaRPr lang="tr-TR"/>
          </a:p>
        </p:txBody>
      </p:sp>
      <p:pic>
        <p:nvPicPr>
          <p:cNvPr id="25602" name="Picture 2">
            <a:extLst>
              <a:ext uri="{FF2B5EF4-FFF2-40B4-BE49-F238E27FC236}">
                <a16:creationId xmlns:a16="http://schemas.microsoft.com/office/drawing/2014/main" id="{192C023D-B3DD-9F75-4CCD-EB0E8DB35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095" y="3768904"/>
            <a:ext cx="6755824" cy="279551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15477058-D555-91A5-DC07-6C5E2EBB496F}"/>
              </a:ext>
            </a:extLst>
          </p:cNvPr>
          <p:cNvCxnSpPr>
            <a:cxnSpLocks/>
          </p:cNvCxnSpPr>
          <p:nvPr/>
        </p:nvCxnSpPr>
        <p:spPr>
          <a:xfrm>
            <a:off x="4759569" y="5193323"/>
            <a:ext cx="890954"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338FE2B-A0C3-E0BD-B13C-C96CA8BC44A5}"/>
              </a:ext>
            </a:extLst>
          </p:cNvPr>
          <p:cNvSpPr txBox="1"/>
          <p:nvPr/>
        </p:nvSpPr>
        <p:spPr>
          <a:xfrm>
            <a:off x="7563515" y="4962490"/>
            <a:ext cx="1664677" cy="461665"/>
          </a:xfrm>
          <a:prstGeom prst="rect">
            <a:avLst/>
          </a:prstGeom>
          <a:noFill/>
        </p:spPr>
        <p:txBody>
          <a:bodyPr wrap="square" rtlCol="0">
            <a:spAutoFit/>
          </a:bodyPr>
          <a:lstStyle/>
          <a:p>
            <a:r>
              <a:rPr lang="en-JP" sz="2400" b="1"/>
              <a:t>Mismatch</a:t>
            </a:r>
          </a:p>
        </p:txBody>
      </p:sp>
      <p:cxnSp>
        <p:nvCxnSpPr>
          <p:cNvPr id="12" name="Straight Arrow Connector 11">
            <a:extLst>
              <a:ext uri="{FF2B5EF4-FFF2-40B4-BE49-F238E27FC236}">
                <a16:creationId xmlns:a16="http://schemas.microsoft.com/office/drawing/2014/main" id="{1045A10F-654C-6D9E-F50A-59C9B118B002}"/>
              </a:ext>
            </a:extLst>
          </p:cNvPr>
          <p:cNvCxnSpPr>
            <a:cxnSpLocks/>
          </p:cNvCxnSpPr>
          <p:nvPr/>
        </p:nvCxnSpPr>
        <p:spPr>
          <a:xfrm>
            <a:off x="4759569" y="5955323"/>
            <a:ext cx="890954" cy="0"/>
          </a:xfrm>
          <a:prstGeom prst="straightConnector1">
            <a:avLst/>
          </a:prstGeom>
          <a:ln w="76200">
            <a:solidFill>
              <a:srgbClr val="3D8B4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B47A6DE-F00A-E61A-05CE-0E2CAF6D9FC8}"/>
              </a:ext>
            </a:extLst>
          </p:cNvPr>
          <p:cNvSpPr txBox="1"/>
          <p:nvPr/>
        </p:nvSpPr>
        <p:spPr>
          <a:xfrm>
            <a:off x="7820758" y="5725927"/>
            <a:ext cx="1784038" cy="461665"/>
          </a:xfrm>
          <a:prstGeom prst="rect">
            <a:avLst/>
          </a:prstGeom>
          <a:noFill/>
        </p:spPr>
        <p:txBody>
          <a:bodyPr wrap="square" rtlCol="0">
            <a:spAutoFit/>
          </a:bodyPr>
          <a:lstStyle/>
          <a:p>
            <a:r>
              <a:rPr lang="en-JP" sz="2400" b="1">
                <a:solidFill>
                  <a:srgbClr val="3D8B4A"/>
                </a:solidFill>
              </a:rPr>
              <a:t>Match</a:t>
            </a:r>
          </a:p>
        </p:txBody>
      </p:sp>
    </p:spTree>
    <p:extLst>
      <p:ext uri="{BB962C8B-B14F-4D97-AF65-F5344CB8AC3E}">
        <p14:creationId xmlns:p14="http://schemas.microsoft.com/office/powerpoint/2010/main" val="237061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602"/>
                                        </p:tgtEl>
                                        <p:attrNameLst>
                                          <p:attrName>style.visibility</p:attrName>
                                        </p:attrNameLst>
                                      </p:cBhvr>
                                      <p:to>
                                        <p:strVal val="visible"/>
                                      </p:to>
                                    </p:set>
                                    <p:animEffect transition="in" filter="fade">
                                      <p:cBhvr>
                                        <p:cTn id="27" dur="500"/>
                                        <p:tgtEl>
                                          <p:spTgt spid="25602"/>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strVal val="#ppt_w*0.70"/>
                                          </p:val>
                                        </p:tav>
                                        <p:tav tm="100000">
                                          <p:val>
                                            <p:strVal val="#ppt_w"/>
                                          </p:val>
                                        </p:tav>
                                      </p:tavLst>
                                    </p:anim>
                                    <p:anim calcmode="lin" valueType="num">
                                      <p:cBhvr>
                                        <p:cTn id="33" dur="1000" fill="hold"/>
                                        <p:tgtEl>
                                          <p:spTgt spid="8"/>
                                        </p:tgtEl>
                                        <p:attrNameLst>
                                          <p:attrName>ppt_h</p:attrName>
                                        </p:attrNameLst>
                                      </p:cBhvr>
                                      <p:tavLst>
                                        <p:tav tm="0">
                                          <p:val>
                                            <p:strVal val="#ppt_h"/>
                                          </p:val>
                                        </p:tav>
                                        <p:tav tm="100000">
                                          <p:val>
                                            <p:strVal val="#ppt_h"/>
                                          </p:val>
                                        </p:tav>
                                      </p:tavLst>
                                    </p:anim>
                                    <p:animEffect transition="in" filter="fade">
                                      <p:cBhvr>
                                        <p:cTn id="34" dur="1000"/>
                                        <p:tgtEl>
                                          <p:spTgt spid="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strVal val="#ppt_w*0.70"/>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animEffect transition="in" filter="fade">
                                      <p:cBhvr>
                                        <p:cTn id="44" dur="1000"/>
                                        <p:tgtEl>
                                          <p:spTgt spid="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ABF2-6900-4D27-CAAF-E10A7B845FCB}"/>
              </a:ext>
            </a:extLst>
          </p:cNvPr>
          <p:cNvSpPr>
            <a:spLocks noGrp="1"/>
          </p:cNvSpPr>
          <p:nvPr>
            <p:ph type="title"/>
          </p:nvPr>
        </p:nvSpPr>
        <p:spPr/>
        <p:txBody>
          <a:bodyPr/>
          <a:lstStyle/>
          <a:p>
            <a:r>
              <a:rPr lang="en-JP" sz="4000"/>
              <a:t>Results: Column Screening</a:t>
            </a:r>
          </a:p>
        </p:txBody>
      </p:sp>
      <p:sp>
        <p:nvSpPr>
          <p:cNvPr id="4" name="Footer Placeholder 3">
            <a:extLst>
              <a:ext uri="{FF2B5EF4-FFF2-40B4-BE49-F238E27FC236}">
                <a16:creationId xmlns:a16="http://schemas.microsoft.com/office/drawing/2014/main" id="{B4A53BA3-98E3-2974-DA76-8ABA886CD89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0BC92F28-F06A-74C8-7BCE-C938ED6A0BC1}"/>
              </a:ext>
            </a:extLst>
          </p:cNvPr>
          <p:cNvSpPr>
            <a:spLocks noGrp="1"/>
          </p:cNvSpPr>
          <p:nvPr>
            <p:ph type="sldNum" sz="quarter" idx="12"/>
          </p:nvPr>
        </p:nvSpPr>
        <p:spPr/>
        <p:txBody>
          <a:bodyPr/>
          <a:lstStyle/>
          <a:p>
            <a:fld id="{CBE5B309-C2CE-4D90-B104-F7E98438FC65}" type="slidenum">
              <a:rPr lang="tr-TR" smtClean="0"/>
              <a:pPr/>
              <a:t>58</a:t>
            </a:fld>
            <a:endParaRPr lang="tr-TR"/>
          </a:p>
        </p:txBody>
      </p:sp>
      <p:pic>
        <p:nvPicPr>
          <p:cNvPr id="6" name="Picture 5" descr="A graph of a number and a bar&#10;&#10;Description automatically generated with medium confidence">
            <a:extLst>
              <a:ext uri="{FF2B5EF4-FFF2-40B4-BE49-F238E27FC236}">
                <a16:creationId xmlns:a16="http://schemas.microsoft.com/office/drawing/2014/main" id="{00A9CBA1-EB99-EA33-26C3-3164F3F44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311" y="1991241"/>
            <a:ext cx="2999344" cy="2875518"/>
          </a:xfrm>
          <a:prstGeom prst="rect">
            <a:avLst/>
          </a:prstGeom>
        </p:spPr>
      </p:pic>
      <p:pic>
        <p:nvPicPr>
          <p:cNvPr id="8" name="Picture 7">
            <a:extLst>
              <a:ext uri="{FF2B5EF4-FFF2-40B4-BE49-F238E27FC236}">
                <a16:creationId xmlns:a16="http://schemas.microsoft.com/office/drawing/2014/main" id="{240B17AE-F343-05B7-E557-FCA539E80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6035" y="2707573"/>
            <a:ext cx="540403" cy="1516615"/>
          </a:xfrm>
          <a:prstGeom prst="rect">
            <a:avLst/>
          </a:prstGeom>
        </p:spPr>
      </p:pic>
      <p:pic>
        <p:nvPicPr>
          <p:cNvPr id="11" name="Picture 10">
            <a:extLst>
              <a:ext uri="{FF2B5EF4-FFF2-40B4-BE49-F238E27FC236}">
                <a16:creationId xmlns:a16="http://schemas.microsoft.com/office/drawing/2014/main" id="{62D7162A-8201-DBD8-7FB1-7B7862F46B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8309" y="1726808"/>
            <a:ext cx="3454390" cy="320765"/>
          </a:xfrm>
          <a:prstGeom prst="rect">
            <a:avLst/>
          </a:prstGeom>
        </p:spPr>
      </p:pic>
      <p:cxnSp>
        <p:nvCxnSpPr>
          <p:cNvPr id="14" name="Straight Arrow Connector 13">
            <a:extLst>
              <a:ext uri="{FF2B5EF4-FFF2-40B4-BE49-F238E27FC236}">
                <a16:creationId xmlns:a16="http://schemas.microsoft.com/office/drawing/2014/main" id="{BCF9E6A9-6DF6-A4D9-B24F-2FB2C6CFD02A}"/>
              </a:ext>
            </a:extLst>
          </p:cNvPr>
          <p:cNvCxnSpPr>
            <a:cxnSpLocks/>
          </p:cNvCxnSpPr>
          <p:nvPr/>
        </p:nvCxnSpPr>
        <p:spPr>
          <a:xfrm flipV="1">
            <a:off x="2196035" y="2386940"/>
            <a:ext cx="0" cy="2346425"/>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D8A31EF-EE4D-40D2-4FE5-DCEE52585622}"/>
              </a:ext>
            </a:extLst>
          </p:cNvPr>
          <p:cNvSpPr txBox="1"/>
          <p:nvPr/>
        </p:nvSpPr>
        <p:spPr>
          <a:xfrm>
            <a:off x="273132" y="1177244"/>
            <a:ext cx="2831435" cy="1200329"/>
          </a:xfrm>
          <a:prstGeom prst="rect">
            <a:avLst/>
          </a:prstGeom>
          <a:noFill/>
        </p:spPr>
        <p:txBody>
          <a:bodyPr wrap="square" rtlCol="0">
            <a:spAutoFit/>
          </a:bodyPr>
          <a:lstStyle/>
          <a:p>
            <a:r>
              <a:rPr lang="en-JP" sz="2400" i="1">
                <a:solidFill>
                  <a:srgbClr val="F23F02"/>
                </a:solidFill>
              </a:rPr>
              <a:t>Normalized Mean </a:t>
            </a:r>
          </a:p>
          <a:p>
            <a:r>
              <a:rPr lang="en-JP" sz="2400" i="1">
                <a:solidFill>
                  <a:srgbClr val="F23F02"/>
                </a:solidFill>
              </a:rPr>
              <a:t>Squared Error </a:t>
            </a:r>
          </a:p>
          <a:p>
            <a:r>
              <a:rPr lang="en-JP" sz="2400" i="1"/>
              <a:t>of GEMV output</a:t>
            </a:r>
          </a:p>
        </p:txBody>
      </p:sp>
      <p:sp>
        <p:nvSpPr>
          <p:cNvPr id="25" name="Rounded Rectangle 24">
            <a:extLst>
              <a:ext uri="{FF2B5EF4-FFF2-40B4-BE49-F238E27FC236}">
                <a16:creationId xmlns:a16="http://schemas.microsoft.com/office/drawing/2014/main" id="{8FAACCF8-CFF0-4D65-8847-C526D4A7DD5A}"/>
              </a:ext>
            </a:extLst>
          </p:cNvPr>
          <p:cNvSpPr/>
          <p:nvPr/>
        </p:nvSpPr>
        <p:spPr>
          <a:xfrm>
            <a:off x="3273175" y="2047573"/>
            <a:ext cx="2211571" cy="399890"/>
          </a:xfrm>
          <a:prstGeom prst="roundRect">
            <a:avLst>
              <a:gd name="adj" fmla="val 14780"/>
            </a:avLst>
          </a:prstGeom>
          <a:solidFill>
            <a:srgbClr val="FFEBCE">
              <a:alpha val="20000"/>
            </a:srgbClr>
          </a:solidFill>
          <a:ln w="57150">
            <a:solidFill>
              <a:srgbClr val="E287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6" name="TextBox 25">
            <a:extLst>
              <a:ext uri="{FF2B5EF4-FFF2-40B4-BE49-F238E27FC236}">
                <a16:creationId xmlns:a16="http://schemas.microsoft.com/office/drawing/2014/main" id="{EE6A1F38-0EEB-6BBE-CFB4-84E48DBF02FE}"/>
              </a:ext>
            </a:extLst>
          </p:cNvPr>
          <p:cNvSpPr txBox="1"/>
          <p:nvPr/>
        </p:nvSpPr>
        <p:spPr>
          <a:xfrm>
            <a:off x="5581403" y="1966352"/>
            <a:ext cx="2646878" cy="492443"/>
          </a:xfrm>
          <a:prstGeom prst="rect">
            <a:avLst/>
          </a:prstGeom>
          <a:noFill/>
        </p:spPr>
        <p:txBody>
          <a:bodyPr wrap="none" rtlCol="0">
            <a:spAutoFit/>
          </a:bodyPr>
          <a:lstStyle/>
          <a:p>
            <a:r>
              <a:rPr lang="en-JP" sz="2600" i="1">
                <a:solidFill>
                  <a:srgbClr val="E28700"/>
                </a:solidFill>
              </a:rPr>
              <a:t>Matrix dimension</a:t>
            </a:r>
            <a:endParaRPr lang="en-JP" sz="2600"/>
          </a:p>
        </p:txBody>
      </p:sp>
      <p:sp>
        <p:nvSpPr>
          <p:cNvPr id="27" name="Rounded Rectangle 26">
            <a:extLst>
              <a:ext uri="{FF2B5EF4-FFF2-40B4-BE49-F238E27FC236}">
                <a16:creationId xmlns:a16="http://schemas.microsoft.com/office/drawing/2014/main" id="{8D2E08AD-037D-AD46-3D54-5CD62AE1F81D}"/>
              </a:ext>
            </a:extLst>
          </p:cNvPr>
          <p:cNvSpPr/>
          <p:nvPr/>
        </p:nvSpPr>
        <p:spPr>
          <a:xfrm>
            <a:off x="3450663" y="2447463"/>
            <a:ext cx="834841" cy="2475628"/>
          </a:xfrm>
          <a:prstGeom prst="roundRect">
            <a:avLst>
              <a:gd name="adj" fmla="val 14780"/>
            </a:avLst>
          </a:prstGeom>
          <a:solidFill>
            <a:srgbClr val="F9D3E4">
              <a:alpha val="20000"/>
            </a:srgb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28" name="TextBox 27">
            <a:extLst>
              <a:ext uri="{FF2B5EF4-FFF2-40B4-BE49-F238E27FC236}">
                <a16:creationId xmlns:a16="http://schemas.microsoft.com/office/drawing/2014/main" id="{E1DB2E72-278F-FF77-75D6-8F3BF60D071A}"/>
              </a:ext>
            </a:extLst>
          </p:cNvPr>
          <p:cNvSpPr txBox="1"/>
          <p:nvPr/>
        </p:nvSpPr>
        <p:spPr>
          <a:xfrm>
            <a:off x="3239490" y="5002384"/>
            <a:ext cx="6046189" cy="461665"/>
          </a:xfrm>
          <a:prstGeom prst="rect">
            <a:avLst/>
          </a:prstGeom>
          <a:noFill/>
        </p:spPr>
        <p:txBody>
          <a:bodyPr wrap="square" rtlCol="0">
            <a:spAutoFit/>
          </a:bodyPr>
          <a:lstStyle/>
          <a:p>
            <a:r>
              <a:rPr lang="en-JP" sz="2400" i="1" dirty="0">
                <a:solidFill>
                  <a:srgbClr val="E1257C"/>
                </a:solidFill>
              </a:rPr>
              <a:t>PuDGhost-Unaware Column Screening</a:t>
            </a:r>
          </a:p>
        </p:txBody>
      </p:sp>
      <p:sp>
        <p:nvSpPr>
          <p:cNvPr id="29" name="Rounded Rectangle 28">
            <a:extLst>
              <a:ext uri="{FF2B5EF4-FFF2-40B4-BE49-F238E27FC236}">
                <a16:creationId xmlns:a16="http://schemas.microsoft.com/office/drawing/2014/main" id="{1D234272-0D09-C927-7892-22F554F7431B}"/>
              </a:ext>
            </a:extLst>
          </p:cNvPr>
          <p:cNvSpPr/>
          <p:nvPr/>
        </p:nvSpPr>
        <p:spPr>
          <a:xfrm>
            <a:off x="4516988" y="3449483"/>
            <a:ext cx="736273" cy="1433508"/>
          </a:xfrm>
          <a:prstGeom prst="roundRect">
            <a:avLst>
              <a:gd name="adj" fmla="val 14780"/>
            </a:avLst>
          </a:prstGeom>
          <a:solidFill>
            <a:srgbClr val="C4D7FD">
              <a:alpha val="20000"/>
            </a:srgbClr>
          </a:solid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30" name="TextBox 29">
            <a:extLst>
              <a:ext uri="{FF2B5EF4-FFF2-40B4-BE49-F238E27FC236}">
                <a16:creationId xmlns:a16="http://schemas.microsoft.com/office/drawing/2014/main" id="{BC3235C4-0302-C2AA-F685-BAAF6970B50F}"/>
              </a:ext>
            </a:extLst>
          </p:cNvPr>
          <p:cNvSpPr txBox="1"/>
          <p:nvPr/>
        </p:nvSpPr>
        <p:spPr>
          <a:xfrm>
            <a:off x="3643137" y="5368841"/>
            <a:ext cx="6035682" cy="461665"/>
          </a:xfrm>
          <a:prstGeom prst="rect">
            <a:avLst/>
          </a:prstGeom>
          <a:noFill/>
        </p:spPr>
        <p:txBody>
          <a:bodyPr wrap="square" rtlCol="0">
            <a:spAutoFit/>
          </a:bodyPr>
          <a:lstStyle/>
          <a:p>
            <a:r>
              <a:rPr lang="en-JP" sz="2400" i="1" dirty="0">
                <a:solidFill>
                  <a:srgbClr val="306CE3"/>
                </a:solidFill>
              </a:rPr>
              <a:t>Our PuDGhost-Aware Column Screening</a:t>
            </a:r>
          </a:p>
        </p:txBody>
      </p:sp>
    </p:spTree>
    <p:extLst>
      <p:ext uri="{BB962C8B-B14F-4D97-AF65-F5344CB8AC3E}">
        <p14:creationId xmlns:p14="http://schemas.microsoft.com/office/powerpoint/2010/main" val="421007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animBg="1"/>
      <p:bldP spid="26" grpId="0"/>
      <p:bldP spid="27" grpId="0" animBg="1"/>
      <p:bldP spid="28" grpId="0"/>
      <p:bldP spid="29" grpId="0" animBg="1"/>
      <p:bldP spid="3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ABF2-6900-4D27-CAAF-E10A7B845FCB}"/>
              </a:ext>
            </a:extLst>
          </p:cNvPr>
          <p:cNvSpPr>
            <a:spLocks noGrp="1"/>
          </p:cNvSpPr>
          <p:nvPr>
            <p:ph type="title"/>
          </p:nvPr>
        </p:nvSpPr>
        <p:spPr/>
        <p:txBody>
          <a:bodyPr/>
          <a:lstStyle/>
          <a:p>
            <a:r>
              <a:rPr lang="en-JP" sz="4000"/>
              <a:t>Results: Column Screening</a:t>
            </a:r>
          </a:p>
        </p:txBody>
      </p:sp>
      <p:sp>
        <p:nvSpPr>
          <p:cNvPr id="4" name="Footer Placeholder 3">
            <a:extLst>
              <a:ext uri="{FF2B5EF4-FFF2-40B4-BE49-F238E27FC236}">
                <a16:creationId xmlns:a16="http://schemas.microsoft.com/office/drawing/2014/main" id="{B4A53BA3-98E3-2974-DA76-8ABA886CD89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0BC92F28-F06A-74C8-7BCE-C938ED6A0BC1}"/>
              </a:ext>
            </a:extLst>
          </p:cNvPr>
          <p:cNvSpPr>
            <a:spLocks noGrp="1"/>
          </p:cNvSpPr>
          <p:nvPr>
            <p:ph type="sldNum" sz="quarter" idx="12"/>
          </p:nvPr>
        </p:nvSpPr>
        <p:spPr/>
        <p:txBody>
          <a:bodyPr/>
          <a:lstStyle/>
          <a:p>
            <a:fld id="{CBE5B309-C2CE-4D90-B104-F7E98438FC65}" type="slidenum">
              <a:rPr lang="tr-TR" smtClean="0"/>
              <a:pPr/>
              <a:t>59</a:t>
            </a:fld>
            <a:endParaRPr lang="tr-TR"/>
          </a:p>
        </p:txBody>
      </p:sp>
      <p:pic>
        <p:nvPicPr>
          <p:cNvPr id="6" name="Picture 5" descr="A graph of a number and a bar&#10;&#10;Description automatically generated with medium confidence">
            <a:extLst>
              <a:ext uri="{FF2B5EF4-FFF2-40B4-BE49-F238E27FC236}">
                <a16:creationId xmlns:a16="http://schemas.microsoft.com/office/drawing/2014/main" id="{00A9CBA1-EB99-EA33-26C3-3164F3F44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311" y="1991241"/>
            <a:ext cx="2999344" cy="2875518"/>
          </a:xfrm>
          <a:prstGeom prst="rect">
            <a:avLst/>
          </a:prstGeom>
        </p:spPr>
      </p:pic>
      <p:pic>
        <p:nvPicPr>
          <p:cNvPr id="8" name="Picture 7">
            <a:extLst>
              <a:ext uri="{FF2B5EF4-FFF2-40B4-BE49-F238E27FC236}">
                <a16:creationId xmlns:a16="http://schemas.microsoft.com/office/drawing/2014/main" id="{240B17AE-F343-05B7-E557-FCA539E80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6035" y="2707573"/>
            <a:ext cx="540403" cy="1516615"/>
          </a:xfrm>
          <a:prstGeom prst="rect">
            <a:avLst/>
          </a:prstGeom>
        </p:spPr>
      </p:pic>
      <p:pic>
        <p:nvPicPr>
          <p:cNvPr id="11" name="Picture 10">
            <a:extLst>
              <a:ext uri="{FF2B5EF4-FFF2-40B4-BE49-F238E27FC236}">
                <a16:creationId xmlns:a16="http://schemas.microsoft.com/office/drawing/2014/main" id="{62D7162A-8201-DBD8-7FB1-7B7862F46B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8309" y="1726808"/>
            <a:ext cx="3454390" cy="320765"/>
          </a:xfrm>
          <a:prstGeom prst="rect">
            <a:avLst/>
          </a:prstGeom>
        </p:spPr>
      </p:pic>
      <p:cxnSp>
        <p:nvCxnSpPr>
          <p:cNvPr id="3" name="Straight Arrow Connector 2">
            <a:extLst>
              <a:ext uri="{FF2B5EF4-FFF2-40B4-BE49-F238E27FC236}">
                <a16:creationId xmlns:a16="http://schemas.microsoft.com/office/drawing/2014/main" id="{3E44E641-7024-18EB-9ADE-E224F5817ABC}"/>
              </a:ext>
            </a:extLst>
          </p:cNvPr>
          <p:cNvCxnSpPr>
            <a:cxnSpLocks/>
          </p:cNvCxnSpPr>
          <p:nvPr/>
        </p:nvCxnSpPr>
        <p:spPr>
          <a:xfrm>
            <a:off x="4328309" y="2843354"/>
            <a:ext cx="571237" cy="79377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A4FCCF9-9347-BB83-9EF5-D5D5F6ACA203}"/>
              </a:ext>
            </a:extLst>
          </p:cNvPr>
          <p:cNvSpPr txBox="1"/>
          <p:nvPr/>
        </p:nvSpPr>
        <p:spPr>
          <a:xfrm>
            <a:off x="4808897" y="2843354"/>
            <a:ext cx="1682520" cy="646331"/>
          </a:xfrm>
          <a:prstGeom prst="rect">
            <a:avLst/>
          </a:prstGeom>
          <a:noFill/>
        </p:spPr>
        <p:txBody>
          <a:bodyPr wrap="square" rtlCol="0">
            <a:spAutoFit/>
          </a:bodyPr>
          <a:lstStyle/>
          <a:p>
            <a:r>
              <a:rPr lang="en-US" sz="3600" b="1" dirty="0">
                <a:solidFill>
                  <a:srgbClr val="6D40DD"/>
                </a:solidFill>
              </a:rPr>
              <a:t>413×</a:t>
            </a:r>
            <a:endParaRPr lang="en-JP" sz="3600" dirty="0">
              <a:solidFill>
                <a:srgbClr val="6D40DD"/>
              </a:solidFill>
            </a:endParaRPr>
          </a:p>
        </p:txBody>
      </p:sp>
      <p:sp>
        <p:nvSpPr>
          <p:cNvPr id="10" name="Rectangle 9">
            <a:extLst>
              <a:ext uri="{FF2B5EF4-FFF2-40B4-BE49-F238E27FC236}">
                <a16:creationId xmlns:a16="http://schemas.microsoft.com/office/drawing/2014/main" id="{2D14543A-678A-74D5-C212-99C79F15FC40}"/>
              </a:ext>
            </a:extLst>
          </p:cNvPr>
          <p:cNvSpPr/>
          <p:nvPr/>
        </p:nvSpPr>
        <p:spPr>
          <a:xfrm>
            <a:off x="-2" y="4884188"/>
            <a:ext cx="9143997" cy="13935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Our robust column screening </a:t>
            </a:r>
            <a:br>
              <a:rPr lang="en-US" sz="2800" dirty="0">
                <a:solidFill>
                  <a:schemeClr val="tx1"/>
                </a:solidFill>
              </a:rPr>
            </a:br>
            <a:r>
              <a:rPr lang="en-US" sz="2800" b="1" dirty="0">
                <a:solidFill>
                  <a:srgbClr val="FF0000"/>
                </a:solidFill>
              </a:rPr>
              <a:t>reduces NMSE of GEMV outputs by 413×</a:t>
            </a:r>
            <a:r>
              <a:rPr lang="en-US" sz="2800" b="1" dirty="0">
                <a:solidFill>
                  <a:schemeClr val="tx1"/>
                </a:solidFill>
              </a:rPr>
              <a:t> </a:t>
            </a:r>
            <a:r>
              <a:rPr lang="en-US" sz="2800" dirty="0">
                <a:solidFill>
                  <a:schemeClr val="tx1"/>
                </a:solidFill>
              </a:rPr>
              <a:t>compared to</a:t>
            </a:r>
            <a:r>
              <a:rPr lang="en-JP" sz="2800" dirty="0">
                <a:solidFill>
                  <a:schemeClr val="tx1"/>
                </a:solidFill>
              </a:rPr>
              <a:t> </a:t>
            </a:r>
            <a:br>
              <a:rPr lang="en-JP" sz="2800" dirty="0">
                <a:solidFill>
                  <a:schemeClr val="tx1"/>
                </a:solidFill>
              </a:rPr>
            </a:br>
            <a:r>
              <a:rPr lang="en-JP" sz="2800" dirty="0">
                <a:solidFill>
                  <a:schemeClr val="tx1"/>
                </a:solidFill>
              </a:rPr>
              <a:t>PuDGhost-unaware baseline</a:t>
            </a:r>
            <a:endParaRPr lang="en-US" sz="2800" dirty="0">
              <a:solidFill>
                <a:schemeClr val="tx1"/>
              </a:solidFill>
            </a:endParaRPr>
          </a:p>
        </p:txBody>
      </p:sp>
      <p:cxnSp>
        <p:nvCxnSpPr>
          <p:cNvPr id="17" name="Straight Arrow Connector 16">
            <a:extLst>
              <a:ext uri="{FF2B5EF4-FFF2-40B4-BE49-F238E27FC236}">
                <a16:creationId xmlns:a16="http://schemas.microsoft.com/office/drawing/2014/main" id="{C1CC4953-A201-4B12-447A-6F510F2E4C62}"/>
              </a:ext>
            </a:extLst>
          </p:cNvPr>
          <p:cNvCxnSpPr>
            <a:cxnSpLocks/>
          </p:cNvCxnSpPr>
          <p:nvPr/>
        </p:nvCxnSpPr>
        <p:spPr>
          <a:xfrm flipV="1">
            <a:off x="2196035" y="2386940"/>
            <a:ext cx="0" cy="2346425"/>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E655859-B05A-5954-0889-C515EE8E76B4}"/>
              </a:ext>
            </a:extLst>
          </p:cNvPr>
          <p:cNvSpPr txBox="1"/>
          <p:nvPr/>
        </p:nvSpPr>
        <p:spPr>
          <a:xfrm>
            <a:off x="273132" y="1177244"/>
            <a:ext cx="2831435" cy="1200329"/>
          </a:xfrm>
          <a:prstGeom prst="rect">
            <a:avLst/>
          </a:prstGeom>
          <a:noFill/>
        </p:spPr>
        <p:txBody>
          <a:bodyPr wrap="square" rtlCol="0">
            <a:spAutoFit/>
          </a:bodyPr>
          <a:lstStyle/>
          <a:p>
            <a:r>
              <a:rPr lang="en-JP" sz="2400" i="1">
                <a:solidFill>
                  <a:srgbClr val="F23F02"/>
                </a:solidFill>
              </a:rPr>
              <a:t>Normalized Mean </a:t>
            </a:r>
          </a:p>
          <a:p>
            <a:r>
              <a:rPr lang="en-JP" sz="2400" i="1">
                <a:solidFill>
                  <a:srgbClr val="F23F02"/>
                </a:solidFill>
              </a:rPr>
              <a:t>Squared Error </a:t>
            </a:r>
          </a:p>
          <a:p>
            <a:r>
              <a:rPr lang="en-JP" sz="2400" i="1"/>
              <a:t>of GEMV output</a:t>
            </a:r>
          </a:p>
        </p:txBody>
      </p:sp>
    </p:spTree>
    <p:extLst>
      <p:ext uri="{BB962C8B-B14F-4D97-AF65-F5344CB8AC3E}">
        <p14:creationId xmlns:p14="http://schemas.microsoft.com/office/powerpoint/2010/main" val="32187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ABF2-6900-4D27-CAAF-E10A7B845FCB}"/>
              </a:ext>
            </a:extLst>
          </p:cNvPr>
          <p:cNvSpPr>
            <a:spLocks noGrp="1"/>
          </p:cNvSpPr>
          <p:nvPr>
            <p:ph type="title"/>
          </p:nvPr>
        </p:nvSpPr>
        <p:spPr/>
        <p:txBody>
          <a:bodyPr/>
          <a:lstStyle/>
          <a:p>
            <a:r>
              <a:rPr lang="en-JP" sz="4000" dirty="0"/>
              <a:t>Results: Column Screening</a:t>
            </a:r>
          </a:p>
        </p:txBody>
      </p:sp>
      <p:sp>
        <p:nvSpPr>
          <p:cNvPr id="4" name="Footer Placeholder 3">
            <a:extLst>
              <a:ext uri="{FF2B5EF4-FFF2-40B4-BE49-F238E27FC236}">
                <a16:creationId xmlns:a16="http://schemas.microsoft.com/office/drawing/2014/main" id="{B4A53BA3-98E3-2974-DA76-8ABA886CD89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0BC92F28-F06A-74C8-7BCE-C938ED6A0BC1}"/>
              </a:ext>
            </a:extLst>
          </p:cNvPr>
          <p:cNvSpPr>
            <a:spLocks noGrp="1"/>
          </p:cNvSpPr>
          <p:nvPr>
            <p:ph type="sldNum" sz="quarter" idx="12"/>
          </p:nvPr>
        </p:nvSpPr>
        <p:spPr/>
        <p:txBody>
          <a:bodyPr/>
          <a:lstStyle/>
          <a:p>
            <a:fld id="{CBE5B309-C2CE-4D90-B104-F7E98438FC65}" type="slidenum">
              <a:rPr lang="tr-TR" smtClean="0"/>
              <a:pPr/>
              <a:t>60</a:t>
            </a:fld>
            <a:endParaRPr lang="tr-TR"/>
          </a:p>
        </p:txBody>
      </p:sp>
      <p:pic>
        <p:nvPicPr>
          <p:cNvPr id="6" name="Picture 5" descr="A graph of a number and a bar&#10;&#10;Description automatically generated with medium confidence">
            <a:extLst>
              <a:ext uri="{FF2B5EF4-FFF2-40B4-BE49-F238E27FC236}">
                <a16:creationId xmlns:a16="http://schemas.microsoft.com/office/drawing/2014/main" id="{00A9CBA1-EB99-EA33-26C3-3164F3F44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311" y="1991241"/>
            <a:ext cx="2999344" cy="2875518"/>
          </a:xfrm>
          <a:prstGeom prst="rect">
            <a:avLst/>
          </a:prstGeom>
        </p:spPr>
      </p:pic>
      <p:pic>
        <p:nvPicPr>
          <p:cNvPr id="8" name="Picture 7">
            <a:extLst>
              <a:ext uri="{FF2B5EF4-FFF2-40B4-BE49-F238E27FC236}">
                <a16:creationId xmlns:a16="http://schemas.microsoft.com/office/drawing/2014/main" id="{240B17AE-F343-05B7-E557-FCA539E80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6035" y="2707573"/>
            <a:ext cx="540403" cy="1516615"/>
          </a:xfrm>
          <a:prstGeom prst="rect">
            <a:avLst/>
          </a:prstGeom>
        </p:spPr>
      </p:pic>
      <p:pic>
        <p:nvPicPr>
          <p:cNvPr id="11" name="Picture 10">
            <a:extLst>
              <a:ext uri="{FF2B5EF4-FFF2-40B4-BE49-F238E27FC236}">
                <a16:creationId xmlns:a16="http://schemas.microsoft.com/office/drawing/2014/main" id="{62D7162A-8201-DBD8-7FB1-7B7862F46B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8309" y="1726808"/>
            <a:ext cx="3454390" cy="320765"/>
          </a:xfrm>
          <a:prstGeom prst="rect">
            <a:avLst/>
          </a:prstGeom>
        </p:spPr>
      </p:pic>
      <p:cxnSp>
        <p:nvCxnSpPr>
          <p:cNvPr id="3" name="Straight Arrow Connector 2">
            <a:extLst>
              <a:ext uri="{FF2B5EF4-FFF2-40B4-BE49-F238E27FC236}">
                <a16:creationId xmlns:a16="http://schemas.microsoft.com/office/drawing/2014/main" id="{3E44E641-7024-18EB-9ADE-E224F5817ABC}"/>
              </a:ext>
            </a:extLst>
          </p:cNvPr>
          <p:cNvCxnSpPr>
            <a:cxnSpLocks/>
          </p:cNvCxnSpPr>
          <p:nvPr/>
        </p:nvCxnSpPr>
        <p:spPr>
          <a:xfrm>
            <a:off x="4328309" y="2843354"/>
            <a:ext cx="571237" cy="79377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80CF5AC-055D-0958-BB3F-518E59437022}"/>
              </a:ext>
            </a:extLst>
          </p:cNvPr>
          <p:cNvSpPr/>
          <p:nvPr/>
        </p:nvSpPr>
        <p:spPr>
          <a:xfrm>
            <a:off x="0" y="4864549"/>
            <a:ext cx="9143997" cy="1436014"/>
          </a:xfrm>
          <a:prstGeom prst="rect">
            <a:avLst/>
          </a:prstGeom>
          <a:no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a:p>
            <a:pPr algn="ctr"/>
            <a:r>
              <a:rPr lang="en-JP" sz="2800" b="1" dirty="0">
                <a:solidFill>
                  <a:srgbClr val="7030A0"/>
                </a:solidFill>
              </a:rPr>
              <a:t>Our solution significantly </a:t>
            </a:r>
            <a:br>
              <a:rPr lang="en-JP" sz="2800" b="1" dirty="0">
                <a:solidFill>
                  <a:srgbClr val="7030A0"/>
                </a:solidFill>
              </a:rPr>
            </a:br>
            <a:r>
              <a:rPr lang="en-JP" sz="2800" b="1" dirty="0">
                <a:solidFill>
                  <a:srgbClr val="7030A0"/>
                </a:solidFill>
              </a:rPr>
              <a:t>reduces </a:t>
            </a:r>
            <a:r>
              <a:rPr lang="en-US" sz="2800" b="1" dirty="0">
                <a:solidFill>
                  <a:srgbClr val="7030A0"/>
                </a:solidFill>
              </a:rPr>
              <a:t>application-level errors</a:t>
            </a:r>
          </a:p>
        </p:txBody>
      </p:sp>
      <p:sp>
        <p:nvSpPr>
          <p:cNvPr id="12" name="Rectangle 11">
            <a:extLst>
              <a:ext uri="{FF2B5EF4-FFF2-40B4-BE49-F238E27FC236}">
                <a16:creationId xmlns:a16="http://schemas.microsoft.com/office/drawing/2014/main" id="{4427A634-7572-D0CC-9F28-8C66AD384454}"/>
              </a:ext>
            </a:extLst>
          </p:cNvPr>
          <p:cNvSpPr/>
          <p:nvPr/>
        </p:nvSpPr>
        <p:spPr>
          <a:xfrm>
            <a:off x="0" y="4861933"/>
            <a:ext cx="9143996" cy="401268"/>
          </a:xfrm>
          <a:prstGeom prst="rect">
            <a:avLst/>
          </a:prstGeom>
          <a:solidFill>
            <a:srgbClr val="DAD4F9"/>
          </a:solid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b="1">
                <a:solidFill>
                  <a:srgbClr val="6D40DC"/>
                </a:solidFill>
                <a:latin typeface="+mj-lt"/>
              </a:rPr>
              <a:t>Key Takeaway</a:t>
            </a:r>
          </a:p>
        </p:txBody>
      </p:sp>
      <p:cxnSp>
        <p:nvCxnSpPr>
          <p:cNvPr id="13" name="Straight Arrow Connector 12">
            <a:extLst>
              <a:ext uri="{FF2B5EF4-FFF2-40B4-BE49-F238E27FC236}">
                <a16:creationId xmlns:a16="http://schemas.microsoft.com/office/drawing/2014/main" id="{8FB54FB3-B735-67AE-A7EC-30CE9C86CDCB}"/>
              </a:ext>
            </a:extLst>
          </p:cNvPr>
          <p:cNvCxnSpPr>
            <a:cxnSpLocks/>
          </p:cNvCxnSpPr>
          <p:nvPr/>
        </p:nvCxnSpPr>
        <p:spPr>
          <a:xfrm flipV="1">
            <a:off x="2196035" y="2386940"/>
            <a:ext cx="0" cy="2346425"/>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DE547F4-5AC6-E9E7-304C-597B9BDB8721}"/>
              </a:ext>
            </a:extLst>
          </p:cNvPr>
          <p:cNvSpPr txBox="1"/>
          <p:nvPr/>
        </p:nvSpPr>
        <p:spPr>
          <a:xfrm>
            <a:off x="273132" y="1177244"/>
            <a:ext cx="2831435" cy="1200329"/>
          </a:xfrm>
          <a:prstGeom prst="rect">
            <a:avLst/>
          </a:prstGeom>
          <a:noFill/>
        </p:spPr>
        <p:txBody>
          <a:bodyPr wrap="square" rtlCol="0">
            <a:spAutoFit/>
          </a:bodyPr>
          <a:lstStyle/>
          <a:p>
            <a:r>
              <a:rPr lang="en-JP" sz="2400" i="1">
                <a:solidFill>
                  <a:srgbClr val="F23F02"/>
                </a:solidFill>
              </a:rPr>
              <a:t>Normalized Mean </a:t>
            </a:r>
          </a:p>
          <a:p>
            <a:r>
              <a:rPr lang="en-JP" sz="2400" i="1">
                <a:solidFill>
                  <a:srgbClr val="F23F02"/>
                </a:solidFill>
              </a:rPr>
              <a:t>Squared Error </a:t>
            </a:r>
          </a:p>
          <a:p>
            <a:r>
              <a:rPr lang="en-JP" sz="2400" i="1"/>
              <a:t>of GEMV output</a:t>
            </a:r>
          </a:p>
        </p:txBody>
      </p:sp>
      <p:sp>
        <p:nvSpPr>
          <p:cNvPr id="15" name="TextBox 14">
            <a:extLst>
              <a:ext uri="{FF2B5EF4-FFF2-40B4-BE49-F238E27FC236}">
                <a16:creationId xmlns:a16="http://schemas.microsoft.com/office/drawing/2014/main" id="{0D83765F-A965-177C-746A-4A41BF31EA02}"/>
              </a:ext>
            </a:extLst>
          </p:cNvPr>
          <p:cNvSpPr txBox="1"/>
          <p:nvPr/>
        </p:nvSpPr>
        <p:spPr>
          <a:xfrm>
            <a:off x="4808897" y="2843354"/>
            <a:ext cx="1682520" cy="646331"/>
          </a:xfrm>
          <a:prstGeom prst="rect">
            <a:avLst/>
          </a:prstGeom>
          <a:noFill/>
        </p:spPr>
        <p:txBody>
          <a:bodyPr wrap="square" rtlCol="0">
            <a:spAutoFit/>
          </a:bodyPr>
          <a:lstStyle/>
          <a:p>
            <a:r>
              <a:rPr lang="en-US" sz="3600" b="1" dirty="0">
                <a:solidFill>
                  <a:srgbClr val="6D40DD"/>
                </a:solidFill>
              </a:rPr>
              <a:t>413×</a:t>
            </a:r>
            <a:endParaRPr lang="en-JP" sz="3600" dirty="0">
              <a:solidFill>
                <a:srgbClr val="6D40DD"/>
              </a:solidFill>
            </a:endParaRPr>
          </a:p>
        </p:txBody>
      </p:sp>
    </p:spTree>
    <p:extLst>
      <p:ext uri="{BB962C8B-B14F-4D97-AF65-F5344CB8AC3E}">
        <p14:creationId xmlns:p14="http://schemas.microsoft.com/office/powerpoint/2010/main" val="362358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CA26-8F5C-11B4-8EB7-0FF2E8D5D61D}"/>
              </a:ext>
            </a:extLst>
          </p:cNvPr>
          <p:cNvSpPr>
            <a:spLocks noGrp="1"/>
          </p:cNvSpPr>
          <p:nvPr>
            <p:ph type="title"/>
          </p:nvPr>
        </p:nvSpPr>
        <p:spPr/>
        <p:txBody>
          <a:bodyPr/>
          <a:lstStyle/>
          <a:p>
            <a:r>
              <a:rPr lang="en-JP"/>
              <a:t>Available on arXiv</a:t>
            </a:r>
          </a:p>
        </p:txBody>
      </p:sp>
      <p:sp>
        <p:nvSpPr>
          <p:cNvPr id="4" name="Footer Placeholder 3">
            <a:extLst>
              <a:ext uri="{FF2B5EF4-FFF2-40B4-BE49-F238E27FC236}">
                <a16:creationId xmlns:a16="http://schemas.microsoft.com/office/drawing/2014/main" id="{19CDE68D-FC9C-2738-535A-7FBDA841A1D0}"/>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8037011D-91DD-285E-1DCF-DAC3829AB05D}"/>
              </a:ext>
            </a:extLst>
          </p:cNvPr>
          <p:cNvSpPr>
            <a:spLocks noGrp="1"/>
          </p:cNvSpPr>
          <p:nvPr>
            <p:ph type="sldNum" sz="quarter" idx="12"/>
          </p:nvPr>
        </p:nvSpPr>
        <p:spPr/>
        <p:txBody>
          <a:bodyPr/>
          <a:lstStyle/>
          <a:p>
            <a:fld id="{CBE5B309-C2CE-4D90-B104-F7E98438FC65}" type="slidenum">
              <a:rPr lang="tr-TR" smtClean="0"/>
              <a:pPr/>
              <a:t>61</a:t>
            </a:fld>
            <a:endParaRPr lang="tr-TR"/>
          </a:p>
        </p:txBody>
      </p:sp>
      <p:pic>
        <p:nvPicPr>
          <p:cNvPr id="11" name="Picture 10" descr="A close-up of a newspaper&#10;&#10;Description automatically generated">
            <a:extLst>
              <a:ext uri="{FF2B5EF4-FFF2-40B4-BE49-F238E27FC236}">
                <a16:creationId xmlns:a16="http://schemas.microsoft.com/office/drawing/2014/main" id="{C125A60D-C03C-A429-7DF7-4B6E520B1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7" y="1314634"/>
            <a:ext cx="7772400" cy="3849259"/>
          </a:xfrm>
          <a:prstGeom prst="rect">
            <a:avLst/>
          </a:prstGeom>
          <a:ln w="12700">
            <a:solidFill>
              <a:schemeClr val="tx1"/>
            </a:solidFill>
          </a:ln>
          <a:effectLst>
            <a:outerShdw blurRad="50800" dist="50800" dir="5400000" sx="99675" sy="99675" algn="ctr" rotWithShape="0">
              <a:srgbClr val="000000">
                <a:alpha val="43137"/>
              </a:srgbClr>
            </a:outerShdw>
          </a:effectLst>
        </p:spPr>
      </p:pic>
      <p:sp>
        <p:nvSpPr>
          <p:cNvPr id="12" name="TextBox 11">
            <a:extLst>
              <a:ext uri="{FF2B5EF4-FFF2-40B4-BE49-F238E27FC236}">
                <a16:creationId xmlns:a16="http://schemas.microsoft.com/office/drawing/2014/main" id="{57434EFF-27AC-4836-6672-CBE38208A868}"/>
              </a:ext>
            </a:extLst>
          </p:cNvPr>
          <p:cNvSpPr txBox="1"/>
          <p:nvPr/>
        </p:nvSpPr>
        <p:spPr>
          <a:xfrm>
            <a:off x="1648919" y="5543370"/>
            <a:ext cx="6181569" cy="584775"/>
          </a:xfrm>
          <a:prstGeom prst="rect">
            <a:avLst/>
          </a:prstGeom>
          <a:noFill/>
        </p:spPr>
        <p:txBody>
          <a:bodyPr wrap="square" rtlCol="0">
            <a:spAutoFit/>
          </a:bodyPr>
          <a:lstStyle/>
          <a:p>
            <a:r>
              <a:rPr lang="en-US" sz="3200" b="1">
                <a:latin typeface="+mj-lt"/>
                <a:hlinkClick r:id="rId4"/>
              </a:rPr>
              <a:t>https://</a:t>
            </a:r>
            <a:r>
              <a:rPr lang="en-US" sz="3200" b="1" err="1">
                <a:latin typeface="+mj-lt"/>
                <a:hlinkClick r:id="rId4"/>
              </a:rPr>
              <a:t>arxiv.org</a:t>
            </a:r>
            <a:r>
              <a:rPr lang="en-US" sz="3200" b="1">
                <a:latin typeface="+mj-lt"/>
                <a:hlinkClick r:id="rId4"/>
              </a:rPr>
              <a:t>/pdf/2606.19119</a:t>
            </a:r>
            <a:endParaRPr lang="en-JP" sz="3200" b="1">
              <a:latin typeface="+mj-lt"/>
            </a:endParaRPr>
          </a:p>
        </p:txBody>
      </p:sp>
    </p:spTree>
    <p:extLst>
      <p:ext uri="{BB962C8B-B14F-4D97-AF65-F5344CB8AC3E}">
        <p14:creationId xmlns:p14="http://schemas.microsoft.com/office/powerpoint/2010/main" val="6746308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0675-89F3-326B-3A45-62697C14F68C}"/>
              </a:ext>
            </a:extLst>
          </p:cNvPr>
          <p:cNvSpPr>
            <a:spLocks noGrp="1"/>
          </p:cNvSpPr>
          <p:nvPr>
            <p:ph type="title"/>
          </p:nvPr>
        </p:nvSpPr>
        <p:spPr/>
        <p:txBody>
          <a:bodyPr/>
          <a:lstStyle/>
          <a:p>
            <a:r>
              <a:rPr lang="en-JP"/>
              <a:t>More in the Paper</a:t>
            </a:r>
          </a:p>
        </p:txBody>
      </p:sp>
      <p:sp>
        <p:nvSpPr>
          <p:cNvPr id="3" name="Content Placeholder 2">
            <a:extLst>
              <a:ext uri="{FF2B5EF4-FFF2-40B4-BE49-F238E27FC236}">
                <a16:creationId xmlns:a16="http://schemas.microsoft.com/office/drawing/2014/main" id="{2A266826-7D69-E64C-9262-AE44DC3E700A}"/>
              </a:ext>
            </a:extLst>
          </p:cNvPr>
          <p:cNvSpPr>
            <a:spLocks noGrp="1"/>
          </p:cNvSpPr>
          <p:nvPr>
            <p:ph idx="1"/>
          </p:nvPr>
        </p:nvSpPr>
        <p:spPr>
          <a:ln>
            <a:solidFill>
              <a:srgbClr val="306CE3"/>
            </a:solidFill>
          </a:ln>
        </p:spPr>
        <p:txBody>
          <a:bodyPr/>
          <a:lstStyle/>
          <a:p>
            <a:r>
              <a:rPr lang="en-JP" b="1" dirty="0">
                <a:solidFill>
                  <a:srgbClr val="306CE3"/>
                </a:solidFill>
              </a:rPr>
              <a:t>More Characterization Results</a:t>
            </a:r>
          </a:p>
          <a:p>
            <a:pPr lvl="1"/>
            <a:r>
              <a:rPr lang="en-JP" dirty="0">
                <a:solidFill>
                  <a:srgbClr val="306CE3"/>
                </a:solidFill>
              </a:rPr>
              <a:t>Temperature, spatial variation, data patterns</a:t>
            </a:r>
          </a:p>
          <a:p>
            <a:r>
              <a:rPr lang="en-JP" b="1" dirty="0">
                <a:solidFill>
                  <a:srgbClr val="F23F02"/>
                </a:solidFill>
              </a:rPr>
              <a:t>Details and Analyses on Mitigating PuDGhost</a:t>
            </a:r>
          </a:p>
          <a:p>
            <a:pPr lvl="1"/>
            <a:r>
              <a:rPr lang="en-JP" dirty="0">
                <a:solidFill>
                  <a:srgbClr val="F23F02"/>
                </a:solidFill>
              </a:rPr>
              <a:t>Discussion on how modifying DRAM chips could help mitigate PuDGhost</a:t>
            </a:r>
          </a:p>
          <a:p>
            <a:pPr lvl="1"/>
            <a:r>
              <a:rPr lang="en-JP" dirty="0">
                <a:solidFill>
                  <a:srgbClr val="F23F02"/>
                </a:solidFill>
              </a:rPr>
              <a:t>Interference-aware compute row layout</a:t>
            </a:r>
          </a:p>
          <a:p>
            <a:pPr lvl="1"/>
            <a:r>
              <a:rPr lang="en-JP" dirty="0">
                <a:solidFill>
                  <a:srgbClr val="F23F02"/>
                </a:solidFill>
              </a:rPr>
              <a:t>Column screening tradeoffs across reliability, throughput, and capacity overhead</a:t>
            </a:r>
          </a:p>
          <a:p>
            <a:r>
              <a:rPr lang="en-JP" b="1" dirty="0">
                <a:solidFill>
                  <a:srgbClr val="6D40DC"/>
                </a:solidFill>
              </a:rPr>
              <a:t>More Application-level Evaluation</a:t>
            </a:r>
          </a:p>
          <a:p>
            <a:pPr lvl="1"/>
            <a:r>
              <a:rPr lang="en-JP" dirty="0">
                <a:solidFill>
                  <a:srgbClr val="6D40DC"/>
                </a:solidFill>
              </a:rPr>
              <a:t>PuDGhost’s impact on SiMRA-based true random number generation (TRNG)</a:t>
            </a:r>
          </a:p>
        </p:txBody>
      </p:sp>
      <p:sp>
        <p:nvSpPr>
          <p:cNvPr id="4" name="Footer Placeholder 3">
            <a:extLst>
              <a:ext uri="{FF2B5EF4-FFF2-40B4-BE49-F238E27FC236}">
                <a16:creationId xmlns:a16="http://schemas.microsoft.com/office/drawing/2014/main" id="{87D4DAE6-F29C-8837-F68E-B4532EC9AF5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3EF5756C-B695-D9D5-E6A1-7A0CCFA43805}"/>
              </a:ext>
            </a:extLst>
          </p:cNvPr>
          <p:cNvSpPr>
            <a:spLocks noGrp="1"/>
          </p:cNvSpPr>
          <p:nvPr>
            <p:ph type="sldNum" sz="quarter" idx="12"/>
          </p:nvPr>
        </p:nvSpPr>
        <p:spPr/>
        <p:txBody>
          <a:bodyPr/>
          <a:lstStyle/>
          <a:p>
            <a:fld id="{CBE5B309-C2CE-4D90-B104-F7E98438FC65}" type="slidenum">
              <a:rPr lang="tr-TR" smtClean="0"/>
              <a:pPr/>
              <a:t>62</a:t>
            </a:fld>
            <a:endParaRPr lang="tr-TR"/>
          </a:p>
        </p:txBody>
      </p:sp>
    </p:spTree>
    <p:extLst>
      <p:ext uri="{BB962C8B-B14F-4D97-AF65-F5344CB8AC3E}">
        <p14:creationId xmlns:p14="http://schemas.microsoft.com/office/powerpoint/2010/main" val="470740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63</a:t>
            </a:fld>
            <a:endParaRPr lang="tr-TR"/>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7"/>
            <a:ext cx="9155608" cy="58262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7"/>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Mitigating PuDGhost</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000" b="1" dirty="0">
                <a:solidFill>
                  <a:schemeClr val="bg1"/>
                </a:solidFill>
                <a:latin typeface="+mj-lt"/>
                <a:ea typeface="Cambria"/>
              </a:rPr>
              <a:t>Interference from Concurrently Computing Columns </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8"/>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Interference from Non-Activated Rows</a:t>
            </a:r>
          </a:p>
        </p:txBody>
      </p:sp>
      <p:sp>
        <p:nvSpPr>
          <p:cNvPr id="19" name="Rectangle 18">
            <a:extLst>
              <a:ext uri="{FF2B5EF4-FFF2-40B4-BE49-F238E27FC236}">
                <a16:creationId xmlns:a16="http://schemas.microsoft.com/office/drawing/2014/main" id="{EA1AD5BB-3A67-3E48-EF36-967E6E623499}"/>
              </a:ext>
            </a:extLst>
          </p:cNvPr>
          <p:cNvSpPr/>
          <p:nvPr/>
        </p:nvSpPr>
        <p:spPr>
          <a:xfrm>
            <a:off x="-11612" y="2639499"/>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Testing Infrastructure &amp; Methodology</a:t>
            </a: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3"/>
            <a:ext cx="9155608" cy="582623"/>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Problem &amp; Goal</a:t>
            </a:r>
          </a:p>
        </p:txBody>
      </p:sp>
      <p:sp>
        <p:nvSpPr>
          <p:cNvPr id="21" name="Rectangle 20">
            <a:extLst>
              <a:ext uri="{FF2B5EF4-FFF2-40B4-BE49-F238E27FC236}">
                <a16:creationId xmlns:a16="http://schemas.microsoft.com/office/drawing/2014/main" id="{C3982FE7-5F9B-CDB5-30D4-EAF06DC2B6E5}"/>
              </a:ext>
            </a:extLst>
          </p:cNvPr>
          <p:cNvSpPr/>
          <p:nvPr/>
        </p:nvSpPr>
        <p:spPr>
          <a:xfrm>
            <a:off x="-11612" y="115269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chemeClr val="bg1"/>
                </a:solidFill>
                <a:latin typeface="+mj-lt"/>
                <a:ea typeface="Cambria"/>
              </a:rPr>
              <a:t>Background</a:t>
            </a:r>
          </a:p>
        </p:txBody>
      </p:sp>
    </p:spTree>
    <p:extLst>
      <p:ext uri="{BB962C8B-B14F-4D97-AF65-F5344CB8AC3E}">
        <p14:creationId xmlns:p14="http://schemas.microsoft.com/office/powerpoint/2010/main" val="3704025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84E6-E5D6-B6AD-2FFC-8AEFF3A11653}"/>
              </a:ext>
            </a:extLst>
          </p:cNvPr>
          <p:cNvSpPr>
            <a:spLocks noGrp="1"/>
          </p:cNvSpPr>
          <p:nvPr>
            <p:ph type="title"/>
          </p:nvPr>
        </p:nvSpPr>
        <p:spPr/>
        <p:txBody>
          <a:bodyPr/>
          <a:lstStyle/>
          <a:p>
            <a:r>
              <a:rPr lang="en-JP"/>
              <a:t>Conclusion</a:t>
            </a:r>
          </a:p>
        </p:txBody>
      </p:sp>
      <p:sp>
        <p:nvSpPr>
          <p:cNvPr id="4" name="Footer Placeholder 3">
            <a:extLst>
              <a:ext uri="{FF2B5EF4-FFF2-40B4-BE49-F238E27FC236}">
                <a16:creationId xmlns:a16="http://schemas.microsoft.com/office/drawing/2014/main" id="{57168AFC-8439-97C3-8F2D-5B872BC73A50}"/>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A68ABA85-AC56-F10F-0F3A-EFF2E8F40DBC}"/>
              </a:ext>
            </a:extLst>
          </p:cNvPr>
          <p:cNvSpPr>
            <a:spLocks noGrp="1"/>
          </p:cNvSpPr>
          <p:nvPr>
            <p:ph type="sldNum" sz="quarter" idx="12"/>
          </p:nvPr>
        </p:nvSpPr>
        <p:spPr/>
        <p:txBody>
          <a:bodyPr/>
          <a:lstStyle/>
          <a:p>
            <a:fld id="{CBE5B309-C2CE-4D90-B104-F7E98438FC65}" type="slidenum">
              <a:rPr lang="tr-TR" smtClean="0"/>
              <a:pPr/>
              <a:t>64</a:t>
            </a:fld>
            <a:endParaRPr lang="tr-TR"/>
          </a:p>
        </p:txBody>
      </p:sp>
      <p:sp>
        <p:nvSpPr>
          <p:cNvPr id="6" name="Rounded Rectangle 5">
            <a:extLst>
              <a:ext uri="{FF2B5EF4-FFF2-40B4-BE49-F238E27FC236}">
                <a16:creationId xmlns:a16="http://schemas.microsoft.com/office/drawing/2014/main" id="{6F33721E-43DA-5F0C-FB55-F641E5088BC8}"/>
              </a:ext>
            </a:extLst>
          </p:cNvPr>
          <p:cNvSpPr/>
          <p:nvPr/>
        </p:nvSpPr>
        <p:spPr>
          <a:xfrm>
            <a:off x="81140" y="948783"/>
            <a:ext cx="8981705" cy="856749"/>
          </a:xfrm>
          <a:prstGeom prst="roundRect">
            <a:avLst/>
          </a:prstGeom>
          <a:solidFill>
            <a:srgbClr val="C4D7FD"/>
          </a:solidFill>
          <a:ln w="1905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600" b="1" dirty="0">
                <a:solidFill>
                  <a:srgbClr val="306CE3"/>
                </a:solidFill>
                <a:latin typeface="+mj-lt"/>
              </a:rPr>
              <a:t>We extensively study the impact of interference from </a:t>
            </a:r>
          </a:p>
          <a:p>
            <a:pPr algn="ctr"/>
            <a:r>
              <a:rPr lang="en-JP" sz="2600" b="1" dirty="0">
                <a:solidFill>
                  <a:srgbClr val="306CE3"/>
                </a:solidFill>
                <a:latin typeface="+mj-lt"/>
              </a:rPr>
              <a:t>non-operand data in Processing-using-DRAM operations</a:t>
            </a:r>
          </a:p>
        </p:txBody>
      </p:sp>
      <p:sp>
        <p:nvSpPr>
          <p:cNvPr id="7" name="Rounded Rectangle 6">
            <a:extLst>
              <a:ext uri="{FF2B5EF4-FFF2-40B4-BE49-F238E27FC236}">
                <a16:creationId xmlns:a16="http://schemas.microsoft.com/office/drawing/2014/main" id="{3078F72D-F7C1-6A6E-8672-D0C4CDA3BE46}"/>
              </a:ext>
            </a:extLst>
          </p:cNvPr>
          <p:cNvSpPr/>
          <p:nvPr/>
        </p:nvSpPr>
        <p:spPr>
          <a:xfrm>
            <a:off x="81142" y="1931591"/>
            <a:ext cx="8981705" cy="2018097"/>
          </a:xfrm>
          <a:prstGeom prst="roundRect">
            <a:avLst>
              <a:gd name="adj" fmla="val 6755"/>
            </a:avLst>
          </a:prstGeom>
          <a:solidFill>
            <a:srgbClr val="FDE0D5"/>
          </a:solidFill>
          <a:ln w="190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JP" sz="2600" b="1" dirty="0">
                <a:solidFill>
                  <a:srgbClr val="F23F02"/>
                </a:solidFill>
                <a:latin typeface="+mj-lt"/>
              </a:rPr>
              <a:t>We characterize 96 DDR4 chips:</a:t>
            </a:r>
          </a:p>
          <a:p>
            <a:pPr marL="457200" indent="-457200">
              <a:buFont typeface="Arial" panose="020B0604020202020204" pitchFamily="34" charset="0"/>
              <a:buChar char="•"/>
            </a:pPr>
            <a:r>
              <a:rPr lang="en-JP" sz="2600" dirty="0">
                <a:solidFill>
                  <a:srgbClr val="F23F02"/>
                </a:solidFill>
                <a:latin typeface="+mj-lt"/>
              </a:rPr>
              <a:t>Non-activated rows affect SiMRA outputs by up to 10% for random inputs</a:t>
            </a:r>
          </a:p>
          <a:p>
            <a:pPr marL="457200" indent="-457200">
              <a:buFont typeface="Arial" panose="020B0604020202020204" pitchFamily="34" charset="0"/>
              <a:buChar char="•"/>
            </a:pPr>
            <a:r>
              <a:rPr lang="en-JP" sz="2600" dirty="0">
                <a:solidFill>
                  <a:srgbClr val="F23F02"/>
                </a:solidFill>
                <a:latin typeface="+mj-lt"/>
              </a:rPr>
              <a:t>Concurrently computing columns </a:t>
            </a:r>
            <a:r>
              <a:rPr lang="en-JP" sz="2600" dirty="0">
                <a:solidFill>
                  <a:srgbClr val="F23F02"/>
                </a:solidFill>
              </a:rPr>
              <a:t>affect SiMRA outputs by up to 48% for random inputs</a:t>
            </a:r>
            <a:endParaRPr lang="en-JP" sz="2600" dirty="0">
              <a:solidFill>
                <a:srgbClr val="F23F02"/>
              </a:solidFill>
              <a:latin typeface="+mj-lt"/>
            </a:endParaRPr>
          </a:p>
        </p:txBody>
      </p:sp>
      <p:sp>
        <p:nvSpPr>
          <p:cNvPr id="8" name="Rounded Rectangle 7">
            <a:extLst>
              <a:ext uri="{FF2B5EF4-FFF2-40B4-BE49-F238E27FC236}">
                <a16:creationId xmlns:a16="http://schemas.microsoft.com/office/drawing/2014/main" id="{C01D01D5-A511-A957-839E-8629C54D3311}"/>
              </a:ext>
            </a:extLst>
          </p:cNvPr>
          <p:cNvSpPr/>
          <p:nvPr/>
        </p:nvSpPr>
        <p:spPr>
          <a:xfrm>
            <a:off x="81140" y="4093503"/>
            <a:ext cx="8981705" cy="1251233"/>
          </a:xfrm>
          <a:prstGeom prst="roundRect">
            <a:avLst>
              <a:gd name="adj" fmla="val 9816"/>
            </a:avLst>
          </a:prstGeom>
          <a:solidFill>
            <a:srgbClr val="F9D3E5"/>
          </a:solidFill>
          <a:ln w="190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JP" sz="2600" b="1" dirty="0">
                <a:solidFill>
                  <a:srgbClr val="E1257C"/>
                </a:solidFill>
                <a:latin typeface="+mj-lt"/>
              </a:rPr>
              <a:t>We propose PuDGhost-aware column screening techniques:</a:t>
            </a:r>
          </a:p>
          <a:p>
            <a:pPr marL="457200" indent="-457200">
              <a:buFont typeface="Arial" panose="020B0604020202020204" pitchFamily="34" charset="0"/>
              <a:buChar char="•"/>
            </a:pPr>
            <a:r>
              <a:rPr lang="en-US" sz="2600" dirty="0">
                <a:solidFill>
                  <a:srgbClr val="E1257C"/>
                </a:solidFill>
              </a:rPr>
              <a:t>Our solutions reduce GEMV NMSE by 413× compared to PuDGhost-unaware systems</a:t>
            </a:r>
            <a:endParaRPr lang="en-JP" sz="2600" dirty="0">
              <a:solidFill>
                <a:srgbClr val="E1257C"/>
              </a:solidFill>
              <a:latin typeface="+mj-lt"/>
            </a:endParaRPr>
          </a:p>
        </p:txBody>
      </p:sp>
      <p:sp>
        <p:nvSpPr>
          <p:cNvPr id="9" name="Rounded Rectangle 8">
            <a:extLst>
              <a:ext uri="{FF2B5EF4-FFF2-40B4-BE49-F238E27FC236}">
                <a16:creationId xmlns:a16="http://schemas.microsoft.com/office/drawing/2014/main" id="{EB5A1440-D2CA-7898-07FE-19FD374B6376}"/>
              </a:ext>
            </a:extLst>
          </p:cNvPr>
          <p:cNvSpPr/>
          <p:nvPr/>
        </p:nvSpPr>
        <p:spPr>
          <a:xfrm>
            <a:off x="81140" y="5498602"/>
            <a:ext cx="8981705" cy="856749"/>
          </a:xfrm>
          <a:prstGeom prst="roundRect">
            <a:avLst/>
          </a:prstGeom>
          <a:solidFill>
            <a:srgbClr val="DAD4F9"/>
          </a:solidFill>
          <a:ln w="190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solidFill>
                  <a:srgbClr val="6D40DC"/>
                </a:solidFill>
                <a:latin typeface="+mj-lt"/>
              </a:rPr>
              <a:t>We hope our work motivates and guides solutions to enable</a:t>
            </a:r>
          </a:p>
          <a:p>
            <a:pPr algn="ctr"/>
            <a:r>
              <a:rPr lang="en-US" sz="2600" b="1" dirty="0">
                <a:solidFill>
                  <a:srgbClr val="6D40DC"/>
                </a:solidFill>
                <a:latin typeface="+mj-lt"/>
              </a:rPr>
              <a:t>future PuD systems that are robust</a:t>
            </a:r>
            <a:endParaRPr lang="en-JP" sz="2600" b="1" dirty="0">
              <a:solidFill>
                <a:srgbClr val="6D40DC"/>
              </a:solidFill>
              <a:latin typeface="+mj-lt"/>
            </a:endParaRPr>
          </a:p>
        </p:txBody>
      </p:sp>
    </p:spTree>
    <p:extLst>
      <p:ext uri="{BB962C8B-B14F-4D97-AF65-F5344CB8AC3E}">
        <p14:creationId xmlns:p14="http://schemas.microsoft.com/office/powerpoint/2010/main" val="295992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AA39-8120-F7AA-36DF-C280B67B7F06}"/>
              </a:ext>
            </a:extLst>
          </p:cNvPr>
          <p:cNvSpPr>
            <a:spLocks noGrp="1"/>
          </p:cNvSpPr>
          <p:nvPr>
            <p:ph type="title"/>
          </p:nvPr>
        </p:nvSpPr>
        <p:spPr>
          <a:xfrm>
            <a:off x="0" y="0"/>
            <a:ext cx="9143998" cy="2991676"/>
          </a:xfrm>
        </p:spPr>
        <p:txBody>
          <a:bodyPr/>
          <a:lstStyle/>
          <a:p>
            <a:pPr algn="ctr"/>
            <a:r>
              <a:rPr lang="en-US" sz="4400" i="1"/>
              <a:t>PuDGhost:  </a:t>
            </a:r>
            <a:br>
              <a:rPr lang="en-US" i="1"/>
            </a:br>
            <a:r>
              <a:rPr lang="en-US" sz="2900" i="1"/>
              <a:t>Experimental Analysis of Computation Result Corruption</a:t>
            </a:r>
            <a:br>
              <a:rPr lang="en-US" sz="2900" i="1"/>
            </a:br>
            <a:r>
              <a:rPr lang="en-US" sz="2900" i="1"/>
              <a:t>in Processing-using-DRAM Operations </a:t>
            </a:r>
            <a:br>
              <a:rPr lang="en-US" sz="2900" i="1"/>
            </a:br>
            <a:r>
              <a:rPr lang="en-US" sz="2900" i="1"/>
              <a:t>on Real DRAM Chips</a:t>
            </a:r>
            <a:br>
              <a:rPr lang="en-US" sz="2900" i="1"/>
            </a:br>
            <a:r>
              <a:rPr lang="en-US" sz="2900" i="1"/>
              <a:t>and Implications for Future Systems</a:t>
            </a:r>
            <a:endParaRPr lang="en-JP"/>
          </a:p>
        </p:txBody>
      </p:sp>
      <p:sp>
        <p:nvSpPr>
          <p:cNvPr id="3" name="Content Placeholder 2">
            <a:extLst>
              <a:ext uri="{FF2B5EF4-FFF2-40B4-BE49-F238E27FC236}">
                <a16:creationId xmlns:a16="http://schemas.microsoft.com/office/drawing/2014/main" id="{D3CCD32F-BD33-7D1D-D217-0D4D124907A1}"/>
              </a:ext>
            </a:extLst>
          </p:cNvPr>
          <p:cNvSpPr>
            <a:spLocks noGrp="1"/>
          </p:cNvSpPr>
          <p:nvPr>
            <p:ph idx="1"/>
          </p:nvPr>
        </p:nvSpPr>
        <p:spPr/>
        <p:txBody>
          <a:bodyPr/>
          <a:lstStyle/>
          <a:p>
            <a:r>
              <a:rPr lang="en-JP" b="1" u="sng" dirty="0"/>
              <a:t>Daichi Tokuda</a:t>
            </a:r>
          </a:p>
          <a:p>
            <a:r>
              <a:rPr lang="en-JP" dirty="0"/>
              <a:t>E. Yuksel      T. Kubo      A. Olgun      H. Luo      </a:t>
            </a:r>
          </a:p>
          <a:p>
            <a:r>
              <a:rPr lang="en-JP" dirty="0"/>
              <a:t>N. Bostanci    J. Wang    A. G. </a:t>
            </a:r>
            <a:r>
              <a:rPr lang="en-US" dirty="0" err="1">
                <a:effectLst/>
                <a:highlight>
                  <a:srgbClr val="FFFFFF"/>
                </a:highlight>
              </a:rPr>
              <a:t>Yağlıkçı</a:t>
            </a:r>
            <a:r>
              <a:rPr lang="en-US" dirty="0">
                <a:highlight>
                  <a:srgbClr val="FFFFFF"/>
                </a:highlight>
              </a:rPr>
              <a:t>     </a:t>
            </a:r>
          </a:p>
          <a:p>
            <a:r>
              <a:rPr lang="en-JP" dirty="0"/>
              <a:t>S. Takamaeda-Yamazaki     O. Mutlu</a:t>
            </a:r>
          </a:p>
        </p:txBody>
      </p:sp>
      <p:sp>
        <p:nvSpPr>
          <p:cNvPr id="4" name="Footer Placeholder 3">
            <a:extLst>
              <a:ext uri="{FF2B5EF4-FFF2-40B4-BE49-F238E27FC236}">
                <a16:creationId xmlns:a16="http://schemas.microsoft.com/office/drawing/2014/main" id="{663FA6E9-A158-A86A-2EFB-36B9A5107552}"/>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52EA9949-E41E-616C-AEDA-B15C854FDA65}"/>
              </a:ext>
            </a:extLst>
          </p:cNvPr>
          <p:cNvSpPr>
            <a:spLocks noGrp="1"/>
          </p:cNvSpPr>
          <p:nvPr>
            <p:ph type="sldNum" sz="quarter" idx="12"/>
          </p:nvPr>
        </p:nvSpPr>
        <p:spPr/>
        <p:txBody>
          <a:bodyPr/>
          <a:lstStyle/>
          <a:p>
            <a:fld id="{CBE5B309-C2CE-4D90-B104-F7E98438FC65}" type="slidenum">
              <a:rPr lang="tr-TR" smtClean="0"/>
              <a:pPr/>
              <a:t>65</a:t>
            </a:fld>
            <a:endParaRPr lang="tr-TR"/>
          </a:p>
        </p:txBody>
      </p:sp>
      <p:pic>
        <p:nvPicPr>
          <p:cNvPr id="6" name="Picture 9">
            <a:extLst>
              <a:ext uri="{FF2B5EF4-FFF2-40B4-BE49-F238E27FC236}">
                <a16:creationId xmlns:a16="http://schemas.microsoft.com/office/drawing/2014/main" id="{BF77E77D-938C-45D2-72B8-1E622DCEE22F}"/>
              </a:ext>
            </a:extLst>
          </p:cNvPr>
          <p:cNvPicPr>
            <a:picLocks noChangeAspect="1"/>
          </p:cNvPicPr>
          <p:nvPr/>
        </p:nvPicPr>
        <p:blipFill rotWithShape="1">
          <a:blip r:embed="rId2"/>
          <a:srcRect l="11820" t="33599" r="12247" b="30996"/>
          <a:stretch/>
        </p:blipFill>
        <p:spPr>
          <a:xfrm>
            <a:off x="394283" y="6033079"/>
            <a:ext cx="2665416" cy="458568"/>
          </a:xfrm>
          <a:prstGeom prst="rect">
            <a:avLst/>
          </a:prstGeom>
        </p:spPr>
      </p:pic>
      <p:pic>
        <p:nvPicPr>
          <p:cNvPr id="7" name="Graphic 2">
            <a:extLst>
              <a:ext uri="{FF2B5EF4-FFF2-40B4-BE49-F238E27FC236}">
                <a16:creationId xmlns:a16="http://schemas.microsoft.com/office/drawing/2014/main" id="{1289EFA8-97D7-5D57-C83F-5CF2AB3F67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30111" y="6045791"/>
            <a:ext cx="2251491" cy="433144"/>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E589DC2C-4A39-A38D-1D67-A8967F28F6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2009" y="6045576"/>
            <a:ext cx="1697708" cy="433574"/>
          </a:xfrm>
          <a:prstGeom prst="rect">
            <a:avLst/>
          </a:prstGeom>
        </p:spPr>
      </p:pic>
      <p:pic>
        <p:nvPicPr>
          <p:cNvPr id="11" name="Picture 10" descr="Blue letters on a white background&#10;&#10;Description automatically generated">
            <a:extLst>
              <a:ext uri="{FF2B5EF4-FFF2-40B4-BE49-F238E27FC236}">
                <a16:creationId xmlns:a16="http://schemas.microsoft.com/office/drawing/2014/main" id="{8EA72D73-5D9A-D3BD-9860-42AB0F4EA9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0388" y="5153736"/>
            <a:ext cx="2752627" cy="715683"/>
          </a:xfrm>
          <a:prstGeom prst="rect">
            <a:avLst/>
          </a:prstGeom>
        </p:spPr>
      </p:pic>
      <p:pic>
        <p:nvPicPr>
          <p:cNvPr id="12" name="Picture 11">
            <a:extLst>
              <a:ext uri="{FF2B5EF4-FFF2-40B4-BE49-F238E27FC236}">
                <a16:creationId xmlns:a16="http://schemas.microsoft.com/office/drawing/2014/main" id="{68268D2F-EB9A-0251-21EA-4EAA41FDB0DC}"/>
              </a:ext>
            </a:extLst>
          </p:cNvPr>
          <p:cNvPicPr>
            <a:picLocks noChangeAspect="1"/>
          </p:cNvPicPr>
          <p:nvPr/>
        </p:nvPicPr>
        <p:blipFill>
          <a:blip r:embed="rId7"/>
          <a:stretch>
            <a:fillRect/>
          </a:stretch>
        </p:blipFill>
        <p:spPr>
          <a:xfrm>
            <a:off x="4713401" y="5126705"/>
            <a:ext cx="746104" cy="742713"/>
          </a:xfrm>
          <a:prstGeom prst="rect">
            <a:avLst/>
          </a:prstGeom>
        </p:spPr>
      </p:pic>
      <p:pic>
        <p:nvPicPr>
          <p:cNvPr id="13" name="Picture 12">
            <a:extLst>
              <a:ext uri="{FF2B5EF4-FFF2-40B4-BE49-F238E27FC236}">
                <a16:creationId xmlns:a16="http://schemas.microsoft.com/office/drawing/2014/main" id="{0D07F378-1299-E0E3-25FB-229DB8BEFC8C}"/>
              </a:ext>
            </a:extLst>
          </p:cNvPr>
          <p:cNvPicPr>
            <a:picLocks noChangeAspect="1"/>
          </p:cNvPicPr>
          <p:nvPr/>
        </p:nvPicPr>
        <p:blipFill>
          <a:blip r:embed="rId8"/>
          <a:stretch>
            <a:fillRect/>
          </a:stretch>
        </p:blipFill>
        <p:spPr>
          <a:xfrm>
            <a:off x="6900980" y="4889877"/>
            <a:ext cx="576990" cy="979541"/>
          </a:xfrm>
          <a:prstGeom prst="rect">
            <a:avLst/>
          </a:prstGeom>
        </p:spPr>
      </p:pic>
    </p:spTree>
    <p:extLst>
      <p:ext uri="{BB962C8B-B14F-4D97-AF65-F5344CB8AC3E}">
        <p14:creationId xmlns:p14="http://schemas.microsoft.com/office/powerpoint/2010/main" val="39518509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F99C5-6966-DB88-E02E-48A1A4379956}"/>
              </a:ext>
            </a:extLst>
          </p:cNvPr>
          <p:cNvSpPr>
            <a:spLocks noGrp="1"/>
          </p:cNvSpPr>
          <p:nvPr>
            <p:ph type="title"/>
          </p:nvPr>
        </p:nvSpPr>
        <p:spPr/>
        <p:txBody>
          <a:bodyPr/>
          <a:lstStyle/>
          <a:p>
            <a:r>
              <a:rPr lang="en-JP"/>
              <a:t>Backup Slides</a:t>
            </a:r>
          </a:p>
        </p:txBody>
      </p:sp>
      <p:sp>
        <p:nvSpPr>
          <p:cNvPr id="4" name="Footer Placeholder 3">
            <a:extLst>
              <a:ext uri="{FF2B5EF4-FFF2-40B4-BE49-F238E27FC236}">
                <a16:creationId xmlns:a16="http://schemas.microsoft.com/office/drawing/2014/main" id="{333E99AF-5A83-140A-1E24-351662B103B0}"/>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71FC6BCB-5677-6FCF-8800-E95E4EEB296D}"/>
              </a:ext>
            </a:extLst>
          </p:cNvPr>
          <p:cNvSpPr>
            <a:spLocks noGrp="1"/>
          </p:cNvSpPr>
          <p:nvPr>
            <p:ph type="sldNum" sz="quarter" idx="12"/>
          </p:nvPr>
        </p:nvSpPr>
        <p:spPr/>
        <p:txBody>
          <a:bodyPr/>
          <a:lstStyle/>
          <a:p>
            <a:fld id="{CBE5B309-C2CE-4D90-B104-F7E98438FC65}" type="slidenum">
              <a:rPr lang="tr-TR" smtClean="0"/>
              <a:pPr/>
              <a:t>66</a:t>
            </a:fld>
            <a:endParaRPr lang="tr-TR"/>
          </a:p>
        </p:txBody>
      </p:sp>
    </p:spTree>
    <p:extLst>
      <p:ext uri="{BB962C8B-B14F-4D97-AF65-F5344CB8AC3E}">
        <p14:creationId xmlns:p14="http://schemas.microsoft.com/office/powerpoint/2010/main" val="5068652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C70B9-5EA1-BDBD-BC54-DDFD6AC95D2C}"/>
              </a:ext>
            </a:extLst>
          </p:cNvPr>
          <p:cNvSpPr>
            <a:spLocks noGrp="1"/>
          </p:cNvSpPr>
          <p:nvPr>
            <p:ph type="title"/>
          </p:nvPr>
        </p:nvSpPr>
        <p:spPr/>
        <p:txBody>
          <a:bodyPr/>
          <a:lstStyle/>
          <a:p>
            <a:r>
              <a:rPr lang="en-JP" sz="4400" dirty="0"/>
              <a:t>Results: Column Screening</a:t>
            </a:r>
            <a:endParaRPr lang="en-JP" dirty="0"/>
          </a:p>
        </p:txBody>
      </p:sp>
      <p:sp>
        <p:nvSpPr>
          <p:cNvPr id="4" name="Footer Placeholder 3">
            <a:extLst>
              <a:ext uri="{FF2B5EF4-FFF2-40B4-BE49-F238E27FC236}">
                <a16:creationId xmlns:a16="http://schemas.microsoft.com/office/drawing/2014/main" id="{E8CC6E2B-6317-2BCE-F886-8F2934BDAD4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D07A586-8EAF-9C13-4446-C261266C4DEB}"/>
              </a:ext>
            </a:extLst>
          </p:cNvPr>
          <p:cNvSpPr>
            <a:spLocks noGrp="1"/>
          </p:cNvSpPr>
          <p:nvPr>
            <p:ph type="sldNum" sz="quarter" idx="12"/>
          </p:nvPr>
        </p:nvSpPr>
        <p:spPr/>
        <p:txBody>
          <a:bodyPr/>
          <a:lstStyle/>
          <a:p>
            <a:fld id="{CBE5B309-C2CE-4D90-B104-F7E98438FC65}" type="slidenum">
              <a:rPr lang="tr-TR" smtClean="0"/>
              <a:pPr/>
              <a:t>67</a:t>
            </a:fld>
            <a:endParaRPr lang="tr-TR" dirty="0"/>
          </a:p>
        </p:txBody>
      </p:sp>
      <p:pic>
        <p:nvPicPr>
          <p:cNvPr id="6" name="Picture 5" descr="A graph of a bar&#10;&#10;Description automatically generated">
            <a:extLst>
              <a:ext uri="{FF2B5EF4-FFF2-40B4-BE49-F238E27FC236}">
                <a16:creationId xmlns:a16="http://schemas.microsoft.com/office/drawing/2014/main" id="{EEE021E0-3D4B-5669-B3A3-5778E51A1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070" y="2971800"/>
            <a:ext cx="8427137" cy="1488868"/>
          </a:xfrm>
          <a:prstGeom prst="rect">
            <a:avLst/>
          </a:prstGeom>
        </p:spPr>
      </p:pic>
      <p:pic>
        <p:nvPicPr>
          <p:cNvPr id="7" name="Picture 6">
            <a:extLst>
              <a:ext uri="{FF2B5EF4-FFF2-40B4-BE49-F238E27FC236}">
                <a16:creationId xmlns:a16="http://schemas.microsoft.com/office/drawing/2014/main" id="{5782E8FA-38FA-90B5-0B8A-92AEE672A4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625" y="2626688"/>
            <a:ext cx="3369913" cy="345112"/>
          </a:xfrm>
          <a:prstGeom prst="rect">
            <a:avLst/>
          </a:prstGeom>
        </p:spPr>
      </p:pic>
      <p:cxnSp>
        <p:nvCxnSpPr>
          <p:cNvPr id="8" name="Straight Arrow Connector 7">
            <a:extLst>
              <a:ext uri="{FF2B5EF4-FFF2-40B4-BE49-F238E27FC236}">
                <a16:creationId xmlns:a16="http://schemas.microsoft.com/office/drawing/2014/main" id="{6F913E83-EC24-E686-FA4F-0D859018A095}"/>
              </a:ext>
            </a:extLst>
          </p:cNvPr>
          <p:cNvCxnSpPr>
            <a:cxnSpLocks/>
          </p:cNvCxnSpPr>
          <p:nvPr/>
        </p:nvCxnSpPr>
        <p:spPr>
          <a:xfrm>
            <a:off x="1069309" y="3491260"/>
            <a:ext cx="638978" cy="29801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B922395-D96C-465A-5173-8E33F7F61E5B}"/>
              </a:ext>
            </a:extLst>
          </p:cNvPr>
          <p:cNvCxnSpPr>
            <a:cxnSpLocks/>
          </p:cNvCxnSpPr>
          <p:nvPr/>
        </p:nvCxnSpPr>
        <p:spPr>
          <a:xfrm>
            <a:off x="2775087" y="3524362"/>
            <a:ext cx="638978" cy="29801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3E7332-529C-60B4-F96F-F837CB5A2E84}"/>
              </a:ext>
            </a:extLst>
          </p:cNvPr>
          <p:cNvCxnSpPr>
            <a:cxnSpLocks/>
          </p:cNvCxnSpPr>
          <p:nvPr/>
        </p:nvCxnSpPr>
        <p:spPr>
          <a:xfrm>
            <a:off x="4526769" y="3515980"/>
            <a:ext cx="638978" cy="29801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514699C-16CB-BBC8-A02F-6B3352C5F0AB}"/>
              </a:ext>
            </a:extLst>
          </p:cNvPr>
          <p:cNvCxnSpPr>
            <a:cxnSpLocks/>
          </p:cNvCxnSpPr>
          <p:nvPr/>
        </p:nvCxnSpPr>
        <p:spPr>
          <a:xfrm>
            <a:off x="6232547" y="3549082"/>
            <a:ext cx="638978" cy="29801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6BCB1BB-4EA2-3B31-0CC0-63EC11AA1364}"/>
              </a:ext>
            </a:extLst>
          </p:cNvPr>
          <p:cNvCxnSpPr>
            <a:cxnSpLocks/>
          </p:cNvCxnSpPr>
          <p:nvPr/>
        </p:nvCxnSpPr>
        <p:spPr>
          <a:xfrm>
            <a:off x="7984229" y="3513132"/>
            <a:ext cx="638978" cy="298014"/>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60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4A8AD-D26F-1863-F749-DCA69D595414}"/>
              </a:ext>
            </a:extLst>
          </p:cNvPr>
          <p:cNvSpPr>
            <a:spLocks noGrp="1"/>
          </p:cNvSpPr>
          <p:nvPr>
            <p:ph type="title"/>
          </p:nvPr>
        </p:nvSpPr>
        <p:spPr/>
        <p:txBody>
          <a:bodyPr/>
          <a:lstStyle/>
          <a:p>
            <a:r>
              <a:rPr lang="en-JP" sz="3600"/>
              <a:t>PuDGhost’s Impact on SiMRA-based TRNG</a:t>
            </a:r>
          </a:p>
        </p:txBody>
      </p:sp>
      <p:sp>
        <p:nvSpPr>
          <p:cNvPr id="3" name="Content Placeholder 2">
            <a:extLst>
              <a:ext uri="{FF2B5EF4-FFF2-40B4-BE49-F238E27FC236}">
                <a16:creationId xmlns:a16="http://schemas.microsoft.com/office/drawing/2014/main" id="{2E41EDFF-F1AB-F18A-8D69-13D8112E6618}"/>
              </a:ext>
            </a:extLst>
          </p:cNvPr>
          <p:cNvSpPr>
            <a:spLocks noGrp="1"/>
          </p:cNvSpPr>
          <p:nvPr>
            <p:ph idx="1"/>
          </p:nvPr>
        </p:nvSpPr>
        <p:spPr>
          <a:xfrm>
            <a:off x="1" y="1088967"/>
            <a:ext cx="9144001" cy="5087996"/>
          </a:xfrm>
        </p:spPr>
        <p:txBody>
          <a:bodyPr>
            <a:normAutofit/>
          </a:bodyPr>
          <a:lstStyle/>
          <a:p>
            <a:r>
              <a:rPr lang="en-JP" dirty="0"/>
              <a:t>We evaluate PuDGhost’s impact on SiMRA-based true random number generation (TRNG) on COTS DRAM chips</a:t>
            </a:r>
          </a:p>
          <a:p>
            <a:r>
              <a:rPr lang="en-JP" dirty="0"/>
              <a:t>Setup:</a:t>
            </a:r>
          </a:p>
          <a:p>
            <a:pPr lvl="1"/>
            <a:r>
              <a:rPr lang="en-US" dirty="0"/>
              <a:t>Step 1: Find input pattern that maximizes entropy; identify source columns with randomness</a:t>
            </a:r>
            <a:endParaRPr lang="en-JP" dirty="0"/>
          </a:p>
          <a:p>
            <a:pPr lvl="1"/>
            <a:r>
              <a:rPr lang="en-US" dirty="0"/>
              <a:t>Step 2: </a:t>
            </a:r>
            <a:r>
              <a:rPr lang="en-US" b="1" dirty="0">
                <a:solidFill>
                  <a:srgbClr val="E1257C"/>
                </a:solidFill>
              </a:rPr>
              <a:t>Fix the input pattern of source columns </a:t>
            </a:r>
            <a:r>
              <a:rPr lang="en-US" dirty="0"/>
              <a:t>from Step 1 and </a:t>
            </a:r>
            <a:r>
              <a:rPr lang="en-US" b="1" dirty="0">
                <a:solidFill>
                  <a:srgbClr val="E1257C"/>
                </a:solidFill>
              </a:rPr>
              <a:t>measure entropy while varying other data</a:t>
            </a:r>
            <a:endParaRPr lang="en-JP" b="1" dirty="0">
              <a:solidFill>
                <a:srgbClr val="E1257C"/>
              </a:solidFill>
            </a:endParaRPr>
          </a:p>
          <a:p>
            <a:r>
              <a:rPr lang="en-JP" dirty="0"/>
              <a:t>Conditions:</a:t>
            </a:r>
          </a:p>
          <a:p>
            <a:pPr lvl="1"/>
            <a:r>
              <a:rPr lang="en-US" sz="2600" b="1" dirty="0"/>
              <a:t>Fixed (baseline)</a:t>
            </a:r>
            <a:r>
              <a:rPr lang="en-JP" sz="2600" dirty="0"/>
              <a:t>: </a:t>
            </a:r>
            <a:r>
              <a:rPr lang="en-US" sz="2600" dirty="0"/>
              <a:t>All data remains </a:t>
            </a:r>
            <a:r>
              <a:rPr lang="en-US" sz="2600" b="1" dirty="0">
                <a:solidFill>
                  <a:srgbClr val="F23F02"/>
                </a:solidFill>
              </a:rPr>
              <a:t>identical to Step 1</a:t>
            </a:r>
          </a:p>
          <a:p>
            <a:pPr lvl="1"/>
            <a:r>
              <a:rPr lang="en-US" sz="2600" dirty="0"/>
              <a:t>Adjacent-row interference: Vary </a:t>
            </a:r>
            <a:r>
              <a:rPr lang="en-US" sz="2600" b="1" dirty="0">
                <a:solidFill>
                  <a:srgbClr val="306CE3"/>
                </a:solidFill>
              </a:rPr>
              <a:t>adjacent-row data</a:t>
            </a:r>
            <a:r>
              <a:rPr lang="en-JP" sz="2600" b="1" dirty="0">
                <a:solidFill>
                  <a:srgbClr val="306CE3"/>
                </a:solidFill>
              </a:rPr>
              <a:t> </a:t>
            </a:r>
          </a:p>
          <a:p>
            <a:pPr lvl="1"/>
            <a:r>
              <a:rPr lang="en-US" sz="2600" dirty="0"/>
              <a:t>Inter-column interference</a:t>
            </a:r>
            <a:r>
              <a:rPr lang="en-JP" sz="2600" dirty="0"/>
              <a:t>: </a:t>
            </a:r>
            <a:r>
              <a:rPr lang="en-US" sz="2600" dirty="0"/>
              <a:t>Vary </a:t>
            </a:r>
            <a:r>
              <a:rPr lang="en-US" sz="2600" b="1" dirty="0">
                <a:solidFill>
                  <a:srgbClr val="6D40DC"/>
                </a:solidFill>
              </a:rPr>
              <a:t>non-source columns' inputs</a:t>
            </a:r>
            <a:endParaRPr lang="en-JP" sz="2600" b="1" dirty="0">
              <a:solidFill>
                <a:srgbClr val="6D40DC"/>
              </a:solidFill>
            </a:endParaRPr>
          </a:p>
        </p:txBody>
      </p:sp>
      <p:sp>
        <p:nvSpPr>
          <p:cNvPr id="4" name="Footer Placeholder 3">
            <a:extLst>
              <a:ext uri="{FF2B5EF4-FFF2-40B4-BE49-F238E27FC236}">
                <a16:creationId xmlns:a16="http://schemas.microsoft.com/office/drawing/2014/main" id="{CF5CCB50-8813-40D9-9519-F04C07E5DDC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B5A38EAD-C9E1-274F-D3B2-9BBA3953D442}"/>
              </a:ext>
            </a:extLst>
          </p:cNvPr>
          <p:cNvSpPr>
            <a:spLocks noGrp="1"/>
          </p:cNvSpPr>
          <p:nvPr>
            <p:ph type="sldNum" sz="quarter" idx="12"/>
          </p:nvPr>
        </p:nvSpPr>
        <p:spPr/>
        <p:txBody>
          <a:bodyPr/>
          <a:lstStyle/>
          <a:p>
            <a:fld id="{CBE5B309-C2CE-4D90-B104-F7E98438FC65}" type="slidenum">
              <a:rPr lang="tr-TR" smtClean="0"/>
              <a:pPr/>
              <a:t>68</a:t>
            </a:fld>
            <a:endParaRPr lang="tr-TR"/>
          </a:p>
        </p:txBody>
      </p:sp>
    </p:spTree>
    <p:extLst>
      <p:ext uri="{BB962C8B-B14F-4D97-AF65-F5344CB8AC3E}">
        <p14:creationId xmlns:p14="http://schemas.microsoft.com/office/powerpoint/2010/main" val="34965607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4A8AD-D26F-1863-F749-DCA69D595414}"/>
              </a:ext>
            </a:extLst>
          </p:cNvPr>
          <p:cNvSpPr>
            <a:spLocks noGrp="1"/>
          </p:cNvSpPr>
          <p:nvPr>
            <p:ph type="title"/>
          </p:nvPr>
        </p:nvSpPr>
        <p:spPr/>
        <p:txBody>
          <a:bodyPr/>
          <a:lstStyle/>
          <a:p>
            <a:r>
              <a:rPr lang="en-JP" sz="3600"/>
              <a:t>PuDGhost’s Impact on SiMRA-based TRNG</a:t>
            </a:r>
          </a:p>
        </p:txBody>
      </p:sp>
      <p:sp>
        <p:nvSpPr>
          <p:cNvPr id="3" name="Content Placeholder 2">
            <a:extLst>
              <a:ext uri="{FF2B5EF4-FFF2-40B4-BE49-F238E27FC236}">
                <a16:creationId xmlns:a16="http://schemas.microsoft.com/office/drawing/2014/main" id="{2E41EDFF-F1AB-F18A-8D69-13D8112E6618}"/>
              </a:ext>
            </a:extLst>
          </p:cNvPr>
          <p:cNvSpPr>
            <a:spLocks noGrp="1"/>
          </p:cNvSpPr>
          <p:nvPr>
            <p:ph idx="1"/>
          </p:nvPr>
        </p:nvSpPr>
        <p:spPr/>
        <p:txBody>
          <a:bodyPr/>
          <a:lstStyle/>
          <a:p>
            <a:r>
              <a:rPr lang="en-JP" dirty="0"/>
              <a:t>We evaluate PuDGhost’s impact on SiMRA-based true random number generation (TRNG) on COTS DRAM chips</a:t>
            </a:r>
          </a:p>
        </p:txBody>
      </p:sp>
      <p:sp>
        <p:nvSpPr>
          <p:cNvPr id="4" name="Footer Placeholder 3">
            <a:extLst>
              <a:ext uri="{FF2B5EF4-FFF2-40B4-BE49-F238E27FC236}">
                <a16:creationId xmlns:a16="http://schemas.microsoft.com/office/drawing/2014/main" id="{CF5CCB50-8813-40D9-9519-F04C07E5DDC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B5A38EAD-C9E1-274F-D3B2-9BBA3953D442}"/>
              </a:ext>
            </a:extLst>
          </p:cNvPr>
          <p:cNvSpPr>
            <a:spLocks noGrp="1"/>
          </p:cNvSpPr>
          <p:nvPr>
            <p:ph type="sldNum" sz="quarter" idx="12"/>
          </p:nvPr>
        </p:nvSpPr>
        <p:spPr/>
        <p:txBody>
          <a:bodyPr/>
          <a:lstStyle/>
          <a:p>
            <a:fld id="{CBE5B309-C2CE-4D90-B104-F7E98438FC65}" type="slidenum">
              <a:rPr lang="tr-TR" smtClean="0"/>
              <a:pPr/>
              <a:t>69</a:t>
            </a:fld>
            <a:endParaRPr lang="tr-TR"/>
          </a:p>
        </p:txBody>
      </p:sp>
      <p:pic>
        <p:nvPicPr>
          <p:cNvPr id="8" name="Picture 7" descr="A graph of different colored boxes&#10;&#10;Description automatically generated with medium confidence">
            <a:extLst>
              <a:ext uri="{FF2B5EF4-FFF2-40B4-BE49-F238E27FC236}">
                <a16:creationId xmlns:a16="http://schemas.microsoft.com/office/drawing/2014/main" id="{0A57077D-F0FD-ADF1-CB38-8651690B5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9425" y="2323154"/>
            <a:ext cx="3801310" cy="2519122"/>
          </a:xfrm>
          <a:prstGeom prst="rect">
            <a:avLst/>
          </a:prstGeom>
        </p:spPr>
      </p:pic>
      <p:sp>
        <p:nvSpPr>
          <p:cNvPr id="9" name="Rectangle 8">
            <a:extLst>
              <a:ext uri="{FF2B5EF4-FFF2-40B4-BE49-F238E27FC236}">
                <a16:creationId xmlns:a16="http://schemas.microsoft.com/office/drawing/2014/main" id="{718DFA55-38D4-1DFF-4DE6-AC98D156301D}"/>
              </a:ext>
            </a:extLst>
          </p:cNvPr>
          <p:cNvSpPr/>
          <p:nvPr/>
        </p:nvSpPr>
        <p:spPr>
          <a:xfrm>
            <a:off x="5857104" y="2718486"/>
            <a:ext cx="333632" cy="2001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0" name="Rectangle 9">
            <a:extLst>
              <a:ext uri="{FF2B5EF4-FFF2-40B4-BE49-F238E27FC236}">
                <a16:creationId xmlns:a16="http://schemas.microsoft.com/office/drawing/2014/main" id="{92F6E86D-5A6D-07A3-5920-FE8ED73FC422}"/>
              </a:ext>
            </a:extLst>
          </p:cNvPr>
          <p:cNvSpPr/>
          <p:nvPr/>
        </p:nvSpPr>
        <p:spPr>
          <a:xfrm>
            <a:off x="2369281" y="2323154"/>
            <a:ext cx="421738" cy="395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1" name="Rounded Rectangle 10">
            <a:extLst>
              <a:ext uri="{FF2B5EF4-FFF2-40B4-BE49-F238E27FC236}">
                <a16:creationId xmlns:a16="http://schemas.microsoft.com/office/drawing/2014/main" id="{AE8911AD-29DC-8455-FF6E-4F639057C4A9}"/>
              </a:ext>
            </a:extLst>
          </p:cNvPr>
          <p:cNvSpPr/>
          <p:nvPr/>
        </p:nvSpPr>
        <p:spPr>
          <a:xfrm>
            <a:off x="3120531" y="2839539"/>
            <a:ext cx="1280588" cy="1847964"/>
          </a:xfrm>
          <a:prstGeom prst="roundRect">
            <a:avLst>
              <a:gd name="adj" fmla="val 14780"/>
            </a:avLst>
          </a:prstGeom>
          <a:solidFill>
            <a:srgbClr val="F9D3E4">
              <a:alpha val="20000"/>
            </a:srgbClr>
          </a:solid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2" name="Rounded Rectangle 11">
            <a:extLst>
              <a:ext uri="{FF2B5EF4-FFF2-40B4-BE49-F238E27FC236}">
                <a16:creationId xmlns:a16="http://schemas.microsoft.com/office/drawing/2014/main" id="{316BB6A2-883B-BA16-21B6-F1FF73812B90}"/>
              </a:ext>
            </a:extLst>
          </p:cNvPr>
          <p:cNvSpPr/>
          <p:nvPr/>
        </p:nvSpPr>
        <p:spPr>
          <a:xfrm>
            <a:off x="4452660" y="2839540"/>
            <a:ext cx="1280588" cy="1847964"/>
          </a:xfrm>
          <a:prstGeom prst="roundRect">
            <a:avLst>
              <a:gd name="adj" fmla="val 14780"/>
            </a:avLst>
          </a:prstGeom>
          <a:solidFill>
            <a:srgbClr val="F9D3E4">
              <a:alpha val="20000"/>
            </a:srgbClr>
          </a:solid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3" name="TextBox 12">
            <a:extLst>
              <a:ext uri="{FF2B5EF4-FFF2-40B4-BE49-F238E27FC236}">
                <a16:creationId xmlns:a16="http://schemas.microsoft.com/office/drawing/2014/main" id="{F2B9CFF4-017D-640D-3D2F-93341CE60B77}"/>
              </a:ext>
            </a:extLst>
          </p:cNvPr>
          <p:cNvSpPr txBox="1"/>
          <p:nvPr/>
        </p:nvSpPr>
        <p:spPr>
          <a:xfrm>
            <a:off x="2715407" y="4892259"/>
            <a:ext cx="6035681" cy="461665"/>
          </a:xfrm>
          <a:prstGeom prst="rect">
            <a:avLst/>
          </a:prstGeom>
          <a:noFill/>
        </p:spPr>
        <p:txBody>
          <a:bodyPr wrap="square" rtlCol="0">
            <a:spAutoFit/>
          </a:bodyPr>
          <a:lstStyle/>
          <a:p>
            <a:r>
              <a:rPr lang="en-JP" sz="2400" b="1" i="1" dirty="0">
                <a:solidFill>
                  <a:srgbClr val="E1257C"/>
                </a:solidFill>
              </a:rPr>
              <a:t>Adjacent-Row Interference</a:t>
            </a:r>
          </a:p>
        </p:txBody>
      </p:sp>
      <p:sp>
        <p:nvSpPr>
          <p:cNvPr id="14" name="TextBox 13">
            <a:extLst>
              <a:ext uri="{FF2B5EF4-FFF2-40B4-BE49-F238E27FC236}">
                <a16:creationId xmlns:a16="http://schemas.microsoft.com/office/drawing/2014/main" id="{51770718-8E7E-96A2-3924-293ABD532839}"/>
              </a:ext>
            </a:extLst>
          </p:cNvPr>
          <p:cNvSpPr txBox="1"/>
          <p:nvPr/>
        </p:nvSpPr>
        <p:spPr>
          <a:xfrm>
            <a:off x="3108318" y="5353924"/>
            <a:ext cx="6035682" cy="461665"/>
          </a:xfrm>
          <a:prstGeom prst="rect">
            <a:avLst/>
          </a:prstGeom>
          <a:noFill/>
        </p:spPr>
        <p:txBody>
          <a:bodyPr wrap="square" rtlCol="0">
            <a:spAutoFit/>
          </a:bodyPr>
          <a:lstStyle/>
          <a:p>
            <a:r>
              <a:rPr lang="en-JP" sz="2400" b="1" i="1" dirty="0">
                <a:solidFill>
                  <a:srgbClr val="306CE3"/>
                </a:solidFill>
              </a:rPr>
              <a:t>Inter-Column Interference</a:t>
            </a:r>
          </a:p>
        </p:txBody>
      </p:sp>
      <p:cxnSp>
        <p:nvCxnSpPr>
          <p:cNvPr id="15" name="Straight Arrow Connector 14">
            <a:extLst>
              <a:ext uri="{FF2B5EF4-FFF2-40B4-BE49-F238E27FC236}">
                <a16:creationId xmlns:a16="http://schemas.microsoft.com/office/drawing/2014/main" id="{7C554805-D057-F465-13D6-BB63F3EA0241}"/>
              </a:ext>
            </a:extLst>
          </p:cNvPr>
          <p:cNvCxnSpPr>
            <a:cxnSpLocks/>
          </p:cNvCxnSpPr>
          <p:nvPr/>
        </p:nvCxnSpPr>
        <p:spPr>
          <a:xfrm flipV="1">
            <a:off x="1309539" y="2718486"/>
            <a:ext cx="0" cy="1875995"/>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26FFC44-857E-71AB-51AD-E1E9F25B3423}"/>
              </a:ext>
            </a:extLst>
          </p:cNvPr>
          <p:cNvSpPr txBox="1"/>
          <p:nvPr/>
        </p:nvSpPr>
        <p:spPr>
          <a:xfrm>
            <a:off x="1516589" y="1942285"/>
            <a:ext cx="6879265" cy="461665"/>
          </a:xfrm>
          <a:prstGeom prst="rect">
            <a:avLst/>
          </a:prstGeom>
          <a:noFill/>
        </p:spPr>
        <p:txBody>
          <a:bodyPr wrap="square" rtlCol="0">
            <a:spAutoFit/>
          </a:bodyPr>
          <a:lstStyle/>
          <a:p>
            <a:r>
              <a:rPr lang="en-JP" sz="2400" b="1" dirty="0">
                <a:solidFill>
                  <a:srgbClr val="F23F02"/>
                </a:solidFill>
              </a:rPr>
              <a:t>Entropy normalized to Fixed (baseline)</a:t>
            </a:r>
          </a:p>
        </p:txBody>
      </p:sp>
      <p:pic>
        <p:nvPicPr>
          <p:cNvPr id="21" name="Picture 20" descr="A black text on a white background&#10;&#10;Description automatically generated">
            <a:extLst>
              <a:ext uri="{FF2B5EF4-FFF2-40B4-BE49-F238E27FC236}">
                <a16:creationId xmlns:a16="http://schemas.microsoft.com/office/drawing/2014/main" id="{C246821F-CD99-0A9C-7A2A-014054073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7631" y="2895525"/>
            <a:ext cx="879802" cy="1887908"/>
          </a:xfrm>
          <a:prstGeom prst="rect">
            <a:avLst/>
          </a:prstGeom>
        </p:spPr>
      </p:pic>
    </p:spTree>
    <p:extLst>
      <p:ext uri="{BB962C8B-B14F-4D97-AF65-F5344CB8AC3E}">
        <p14:creationId xmlns:p14="http://schemas.microsoft.com/office/powerpoint/2010/main" val="35056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4A8AD-D26F-1863-F749-DCA69D595414}"/>
              </a:ext>
            </a:extLst>
          </p:cNvPr>
          <p:cNvSpPr>
            <a:spLocks noGrp="1"/>
          </p:cNvSpPr>
          <p:nvPr>
            <p:ph type="title"/>
          </p:nvPr>
        </p:nvSpPr>
        <p:spPr/>
        <p:txBody>
          <a:bodyPr/>
          <a:lstStyle/>
          <a:p>
            <a:r>
              <a:rPr lang="en-JP" sz="3600"/>
              <a:t>PuDGhost’s Impact on SiMRA-based TRNG</a:t>
            </a:r>
          </a:p>
        </p:txBody>
      </p:sp>
      <p:sp>
        <p:nvSpPr>
          <p:cNvPr id="3" name="Content Placeholder 2">
            <a:extLst>
              <a:ext uri="{FF2B5EF4-FFF2-40B4-BE49-F238E27FC236}">
                <a16:creationId xmlns:a16="http://schemas.microsoft.com/office/drawing/2014/main" id="{2E41EDFF-F1AB-F18A-8D69-13D8112E6618}"/>
              </a:ext>
            </a:extLst>
          </p:cNvPr>
          <p:cNvSpPr>
            <a:spLocks noGrp="1"/>
          </p:cNvSpPr>
          <p:nvPr>
            <p:ph idx="1"/>
          </p:nvPr>
        </p:nvSpPr>
        <p:spPr/>
        <p:txBody>
          <a:bodyPr/>
          <a:lstStyle/>
          <a:p>
            <a:r>
              <a:rPr lang="en-JP" dirty="0"/>
              <a:t>We evaluate PuDGhost’s impact on SiMRA-based true random number generation (TRNG) on COTS DRAM chips</a:t>
            </a:r>
          </a:p>
        </p:txBody>
      </p:sp>
      <p:sp>
        <p:nvSpPr>
          <p:cNvPr id="4" name="Footer Placeholder 3">
            <a:extLst>
              <a:ext uri="{FF2B5EF4-FFF2-40B4-BE49-F238E27FC236}">
                <a16:creationId xmlns:a16="http://schemas.microsoft.com/office/drawing/2014/main" id="{CF5CCB50-8813-40D9-9519-F04C07E5DDCA}"/>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B5A38EAD-C9E1-274F-D3B2-9BBA3953D442}"/>
              </a:ext>
            </a:extLst>
          </p:cNvPr>
          <p:cNvSpPr>
            <a:spLocks noGrp="1"/>
          </p:cNvSpPr>
          <p:nvPr>
            <p:ph type="sldNum" sz="quarter" idx="12"/>
          </p:nvPr>
        </p:nvSpPr>
        <p:spPr/>
        <p:txBody>
          <a:bodyPr/>
          <a:lstStyle/>
          <a:p>
            <a:fld id="{CBE5B309-C2CE-4D90-B104-F7E98438FC65}" type="slidenum">
              <a:rPr lang="tr-TR" smtClean="0"/>
              <a:pPr/>
              <a:t>70</a:t>
            </a:fld>
            <a:endParaRPr lang="tr-TR"/>
          </a:p>
        </p:txBody>
      </p:sp>
      <p:pic>
        <p:nvPicPr>
          <p:cNvPr id="8" name="Picture 7" descr="A graph of different colored boxes&#10;&#10;Description automatically generated with medium confidence">
            <a:extLst>
              <a:ext uri="{FF2B5EF4-FFF2-40B4-BE49-F238E27FC236}">
                <a16:creationId xmlns:a16="http://schemas.microsoft.com/office/drawing/2014/main" id="{0A57077D-F0FD-ADF1-CB38-8651690B5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9425" y="2323154"/>
            <a:ext cx="3801310" cy="2519122"/>
          </a:xfrm>
          <a:prstGeom prst="rect">
            <a:avLst/>
          </a:prstGeom>
        </p:spPr>
      </p:pic>
      <p:sp>
        <p:nvSpPr>
          <p:cNvPr id="9" name="Rectangle 8">
            <a:extLst>
              <a:ext uri="{FF2B5EF4-FFF2-40B4-BE49-F238E27FC236}">
                <a16:creationId xmlns:a16="http://schemas.microsoft.com/office/drawing/2014/main" id="{718DFA55-38D4-1DFF-4DE6-AC98D156301D}"/>
              </a:ext>
            </a:extLst>
          </p:cNvPr>
          <p:cNvSpPr/>
          <p:nvPr/>
        </p:nvSpPr>
        <p:spPr>
          <a:xfrm>
            <a:off x="5857104" y="2718486"/>
            <a:ext cx="333632" cy="2001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0" name="Rectangle 9">
            <a:extLst>
              <a:ext uri="{FF2B5EF4-FFF2-40B4-BE49-F238E27FC236}">
                <a16:creationId xmlns:a16="http://schemas.microsoft.com/office/drawing/2014/main" id="{92F6E86D-5A6D-07A3-5920-FE8ED73FC422}"/>
              </a:ext>
            </a:extLst>
          </p:cNvPr>
          <p:cNvSpPr/>
          <p:nvPr/>
        </p:nvSpPr>
        <p:spPr>
          <a:xfrm>
            <a:off x="2369281" y="2323154"/>
            <a:ext cx="421738" cy="395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15" name="Straight Arrow Connector 14">
            <a:extLst>
              <a:ext uri="{FF2B5EF4-FFF2-40B4-BE49-F238E27FC236}">
                <a16:creationId xmlns:a16="http://schemas.microsoft.com/office/drawing/2014/main" id="{7C554805-D057-F465-13D6-BB63F3EA0241}"/>
              </a:ext>
            </a:extLst>
          </p:cNvPr>
          <p:cNvCxnSpPr>
            <a:cxnSpLocks/>
          </p:cNvCxnSpPr>
          <p:nvPr/>
        </p:nvCxnSpPr>
        <p:spPr>
          <a:xfrm flipV="1">
            <a:off x="1309539" y="2718486"/>
            <a:ext cx="0" cy="1875995"/>
          </a:xfrm>
          <a:prstGeom prst="straightConnector1">
            <a:avLst/>
          </a:prstGeom>
          <a:ln w="57150">
            <a:solidFill>
              <a:srgbClr val="F23F0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26FFC44-857E-71AB-51AD-E1E9F25B3423}"/>
              </a:ext>
            </a:extLst>
          </p:cNvPr>
          <p:cNvSpPr txBox="1"/>
          <p:nvPr/>
        </p:nvSpPr>
        <p:spPr>
          <a:xfrm>
            <a:off x="1516589" y="1942285"/>
            <a:ext cx="6879265" cy="461665"/>
          </a:xfrm>
          <a:prstGeom prst="rect">
            <a:avLst/>
          </a:prstGeom>
          <a:noFill/>
        </p:spPr>
        <p:txBody>
          <a:bodyPr wrap="square" rtlCol="0">
            <a:spAutoFit/>
          </a:bodyPr>
          <a:lstStyle/>
          <a:p>
            <a:r>
              <a:rPr lang="en-JP" sz="2400" b="1" dirty="0">
                <a:solidFill>
                  <a:srgbClr val="F23F02"/>
                </a:solidFill>
              </a:rPr>
              <a:t>Entropy normalized to Fixed (baseline)</a:t>
            </a:r>
          </a:p>
        </p:txBody>
      </p:sp>
      <p:pic>
        <p:nvPicPr>
          <p:cNvPr id="21" name="Picture 20" descr="A black text on a white background&#10;&#10;Description automatically generated">
            <a:extLst>
              <a:ext uri="{FF2B5EF4-FFF2-40B4-BE49-F238E27FC236}">
                <a16:creationId xmlns:a16="http://schemas.microsoft.com/office/drawing/2014/main" id="{C246821F-CD99-0A9C-7A2A-014054073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7631" y="2895525"/>
            <a:ext cx="879802" cy="1887908"/>
          </a:xfrm>
          <a:prstGeom prst="rect">
            <a:avLst/>
          </a:prstGeom>
        </p:spPr>
      </p:pic>
      <p:sp>
        <p:nvSpPr>
          <p:cNvPr id="6" name="Rectangle 5">
            <a:extLst>
              <a:ext uri="{FF2B5EF4-FFF2-40B4-BE49-F238E27FC236}">
                <a16:creationId xmlns:a16="http://schemas.microsoft.com/office/drawing/2014/main" id="{5D6592DA-85B3-5D6A-D1A7-783CD046A011}"/>
              </a:ext>
            </a:extLst>
          </p:cNvPr>
          <p:cNvSpPr/>
          <p:nvPr/>
        </p:nvSpPr>
        <p:spPr>
          <a:xfrm>
            <a:off x="-2" y="4867306"/>
            <a:ext cx="9143997" cy="153242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F23F02"/>
                </a:solidFill>
                <a:latin typeface="+mj-lt"/>
              </a:rPr>
              <a:t>SiMRA-based TRNG designs</a:t>
            </a:r>
          </a:p>
          <a:p>
            <a:pPr algn="ctr"/>
            <a:r>
              <a:rPr lang="en-US" sz="3000" b="1" dirty="0">
                <a:solidFill>
                  <a:srgbClr val="F23F02"/>
                </a:solidFill>
                <a:latin typeface="+mj-lt"/>
              </a:rPr>
              <a:t>that do not account for PuDGhost could unknowingly lose up to 93% of the entropy</a:t>
            </a:r>
          </a:p>
        </p:txBody>
      </p:sp>
    </p:spTree>
    <p:extLst>
      <p:ext uri="{BB962C8B-B14F-4D97-AF65-F5344CB8AC3E}">
        <p14:creationId xmlns:p14="http://schemas.microsoft.com/office/powerpoint/2010/main" val="154337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A284-A91E-6DB3-0A16-AA9863903615}"/>
              </a:ext>
            </a:extLst>
          </p:cNvPr>
          <p:cNvSpPr>
            <a:spLocks noGrp="1"/>
          </p:cNvSpPr>
          <p:nvPr>
            <p:ph type="title"/>
          </p:nvPr>
        </p:nvSpPr>
        <p:spPr/>
        <p:txBody>
          <a:bodyPr/>
          <a:lstStyle/>
          <a:p>
            <a:r>
              <a:rPr lang="en-JP"/>
              <a:t>Column Screening Techniques</a:t>
            </a:r>
          </a:p>
        </p:txBody>
      </p:sp>
      <p:pic>
        <p:nvPicPr>
          <p:cNvPr id="7" name="Content Placeholder 6" descr="A diagram of a blue box&#10;&#10;Description automatically generated">
            <a:extLst>
              <a:ext uri="{FF2B5EF4-FFF2-40B4-BE49-F238E27FC236}">
                <a16:creationId xmlns:a16="http://schemas.microsoft.com/office/drawing/2014/main" id="{127A5956-8E77-0403-4DCD-F226AB13ED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 y="2227751"/>
            <a:ext cx="9144000" cy="1639018"/>
          </a:xfrm>
        </p:spPr>
      </p:pic>
      <p:sp>
        <p:nvSpPr>
          <p:cNvPr id="4" name="Footer Placeholder 3">
            <a:extLst>
              <a:ext uri="{FF2B5EF4-FFF2-40B4-BE49-F238E27FC236}">
                <a16:creationId xmlns:a16="http://schemas.microsoft.com/office/drawing/2014/main" id="{53EF30CF-E8E8-4B3D-586B-F723A49FFF78}"/>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C9DC68E-CCCA-9240-40A5-1E0927331121}"/>
              </a:ext>
            </a:extLst>
          </p:cNvPr>
          <p:cNvSpPr>
            <a:spLocks noGrp="1"/>
          </p:cNvSpPr>
          <p:nvPr>
            <p:ph type="sldNum" sz="quarter" idx="12"/>
          </p:nvPr>
        </p:nvSpPr>
        <p:spPr/>
        <p:txBody>
          <a:bodyPr/>
          <a:lstStyle/>
          <a:p>
            <a:fld id="{CBE5B309-C2CE-4D90-B104-F7E98438FC65}" type="slidenum">
              <a:rPr lang="tr-TR" smtClean="0"/>
              <a:pPr/>
              <a:t>71</a:t>
            </a:fld>
            <a:endParaRPr lang="tr-TR"/>
          </a:p>
        </p:txBody>
      </p:sp>
      <p:sp>
        <p:nvSpPr>
          <p:cNvPr id="8" name="Rectangle 7">
            <a:extLst>
              <a:ext uri="{FF2B5EF4-FFF2-40B4-BE49-F238E27FC236}">
                <a16:creationId xmlns:a16="http://schemas.microsoft.com/office/drawing/2014/main" id="{82BE2CBC-E4EB-8D9B-2878-B2CDB8EDB156}"/>
              </a:ext>
            </a:extLst>
          </p:cNvPr>
          <p:cNvSpPr/>
          <p:nvPr/>
        </p:nvSpPr>
        <p:spPr>
          <a:xfrm>
            <a:off x="-3411" y="4709465"/>
            <a:ext cx="9143997" cy="153242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rgbClr val="F23F02"/>
                </a:solidFill>
              </a:rPr>
              <a:t>Our column screening techniques reduce </a:t>
            </a:r>
            <a:br>
              <a:rPr lang="en-US" sz="3200" b="1">
                <a:solidFill>
                  <a:srgbClr val="F23F02"/>
                </a:solidFill>
              </a:rPr>
            </a:br>
            <a:r>
              <a:rPr lang="en-US" sz="3200" b="1">
                <a:solidFill>
                  <a:srgbClr val="F23F02"/>
                </a:solidFill>
              </a:rPr>
              <a:t>MAJ3 bit error rate by 91× </a:t>
            </a:r>
            <a:br>
              <a:rPr lang="en-US" sz="3200" b="1">
                <a:solidFill>
                  <a:srgbClr val="F23F02"/>
                </a:solidFill>
              </a:rPr>
            </a:br>
            <a:r>
              <a:rPr lang="en-US" sz="3200" b="1">
                <a:solidFill>
                  <a:srgbClr val="F23F02"/>
                </a:solidFill>
              </a:rPr>
              <a:t>compared to PuDGhost-unaware systems</a:t>
            </a:r>
            <a:endParaRPr lang="en-US" sz="3000" b="1">
              <a:solidFill>
                <a:srgbClr val="F23F02"/>
              </a:solidFill>
              <a:latin typeface="+mj-lt"/>
            </a:endParaRPr>
          </a:p>
        </p:txBody>
      </p:sp>
    </p:spTree>
    <p:extLst>
      <p:ext uri="{BB962C8B-B14F-4D97-AF65-F5344CB8AC3E}">
        <p14:creationId xmlns:p14="http://schemas.microsoft.com/office/powerpoint/2010/main" val="318762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B007-FCA8-ADF4-8BD6-D63EFD8D52DB}"/>
              </a:ext>
            </a:extLst>
          </p:cNvPr>
          <p:cNvSpPr>
            <a:spLocks noGrp="1"/>
          </p:cNvSpPr>
          <p:nvPr>
            <p:ph type="title"/>
          </p:nvPr>
        </p:nvSpPr>
        <p:spPr/>
        <p:txBody>
          <a:bodyPr/>
          <a:lstStyle/>
          <a:p>
            <a:r>
              <a:rPr lang="en-JP" sz="3600"/>
              <a:t>PuDGhost-Aware Compute Row Layout</a:t>
            </a:r>
          </a:p>
        </p:txBody>
      </p:sp>
      <p:pic>
        <p:nvPicPr>
          <p:cNvPr id="7" name="Content Placeholder 6" descr="A diagram of a diagram&#10;&#10;Description automatically generated with medium confidence">
            <a:extLst>
              <a:ext uri="{FF2B5EF4-FFF2-40B4-BE49-F238E27FC236}">
                <a16:creationId xmlns:a16="http://schemas.microsoft.com/office/drawing/2014/main" id="{4FEF5D28-7E58-2618-1B64-9919F4AF4A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007831"/>
            <a:ext cx="9144000" cy="3250329"/>
          </a:xfrm>
        </p:spPr>
      </p:pic>
      <p:sp>
        <p:nvSpPr>
          <p:cNvPr id="4" name="Footer Placeholder 3">
            <a:extLst>
              <a:ext uri="{FF2B5EF4-FFF2-40B4-BE49-F238E27FC236}">
                <a16:creationId xmlns:a16="http://schemas.microsoft.com/office/drawing/2014/main" id="{82735BDB-866C-E21F-4471-664391F7F9EF}"/>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42B34AEF-9155-9635-DFD5-30026DF08649}"/>
              </a:ext>
            </a:extLst>
          </p:cNvPr>
          <p:cNvSpPr>
            <a:spLocks noGrp="1"/>
          </p:cNvSpPr>
          <p:nvPr>
            <p:ph type="sldNum" sz="quarter" idx="12"/>
          </p:nvPr>
        </p:nvSpPr>
        <p:spPr/>
        <p:txBody>
          <a:bodyPr/>
          <a:lstStyle/>
          <a:p>
            <a:fld id="{CBE5B309-C2CE-4D90-B104-F7E98438FC65}" type="slidenum">
              <a:rPr lang="tr-TR" smtClean="0"/>
              <a:pPr/>
              <a:t>72</a:t>
            </a:fld>
            <a:endParaRPr lang="tr-TR"/>
          </a:p>
        </p:txBody>
      </p:sp>
    </p:spTree>
    <p:extLst>
      <p:ext uri="{BB962C8B-B14F-4D97-AF65-F5344CB8AC3E}">
        <p14:creationId xmlns:p14="http://schemas.microsoft.com/office/powerpoint/2010/main" val="4091496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C582-5E67-B770-8143-DBA4B784E3D1}"/>
              </a:ext>
            </a:extLst>
          </p:cNvPr>
          <p:cNvSpPr>
            <a:spLocks noGrp="1"/>
          </p:cNvSpPr>
          <p:nvPr>
            <p:ph type="title"/>
          </p:nvPr>
        </p:nvSpPr>
        <p:spPr/>
        <p:txBody>
          <a:bodyPr/>
          <a:lstStyle/>
          <a:p>
            <a:r>
              <a:rPr lang="en-JP" dirty="0"/>
              <a:t>Device-Level PuDGhost Mechanism</a:t>
            </a:r>
          </a:p>
        </p:txBody>
      </p:sp>
      <p:sp>
        <p:nvSpPr>
          <p:cNvPr id="3" name="Content Placeholder 2">
            <a:extLst>
              <a:ext uri="{FF2B5EF4-FFF2-40B4-BE49-F238E27FC236}">
                <a16:creationId xmlns:a16="http://schemas.microsoft.com/office/drawing/2014/main" id="{D94175AA-2265-5C01-D343-B49F16FE7C63}"/>
              </a:ext>
            </a:extLst>
          </p:cNvPr>
          <p:cNvSpPr>
            <a:spLocks noGrp="1"/>
          </p:cNvSpPr>
          <p:nvPr>
            <p:ph idx="1"/>
          </p:nvPr>
        </p:nvSpPr>
        <p:spPr/>
        <p:txBody>
          <a:bodyPr/>
          <a:lstStyle/>
          <a:p>
            <a:r>
              <a:rPr lang="en-JP" sz="2600" dirty="0"/>
              <a:t>Hypothesis: </a:t>
            </a:r>
            <a:r>
              <a:rPr lang="en-US" sz="2600" dirty="0"/>
              <a:t>PuDGhost arises from </a:t>
            </a:r>
            <a:r>
              <a:rPr lang="en-US" sz="2600" b="1" dirty="0">
                <a:solidFill>
                  <a:srgbClr val="00B050"/>
                </a:solidFill>
              </a:rPr>
              <a:t>electrical coupling during SiMRA charge sharing and sensing</a:t>
            </a:r>
          </a:p>
          <a:p>
            <a:r>
              <a:rPr lang="en-US" sz="2600" b="1" dirty="0">
                <a:solidFill>
                  <a:srgbClr val="F23F02"/>
                </a:solidFill>
              </a:rPr>
              <a:t>Interference from non-activated rows</a:t>
            </a:r>
          </a:p>
          <a:p>
            <a:pPr lvl="1"/>
            <a:r>
              <a:rPr lang="en-US" sz="2600" dirty="0"/>
              <a:t>Electrical coupling from adjacent rows</a:t>
            </a:r>
          </a:p>
          <a:p>
            <a:r>
              <a:rPr lang="en-US" b="1" dirty="0">
                <a:solidFill>
                  <a:srgbClr val="7030A0"/>
                </a:solidFill>
              </a:rPr>
              <a:t>Interference from concurrently computing columns</a:t>
            </a:r>
          </a:p>
          <a:p>
            <a:pPr lvl="1"/>
            <a:r>
              <a:rPr lang="en-US" dirty="0"/>
              <a:t>Coupling through </a:t>
            </a:r>
            <a:r>
              <a:rPr lang="en-US" b="1" dirty="0">
                <a:solidFill>
                  <a:srgbClr val="7030A0"/>
                </a:solidFill>
              </a:rPr>
              <a:t>bitlines</a:t>
            </a:r>
          </a:p>
          <a:p>
            <a:pPr lvl="1"/>
            <a:r>
              <a:rPr lang="en-US" dirty="0"/>
              <a:t>Interactions through </a:t>
            </a:r>
            <a:r>
              <a:rPr lang="en-US" b="1" dirty="0">
                <a:solidFill>
                  <a:srgbClr val="7030A0"/>
                </a:solidFill>
              </a:rPr>
              <a:t>sense amplifier circuitry</a:t>
            </a:r>
          </a:p>
          <a:p>
            <a:pPr lvl="1"/>
            <a:r>
              <a:rPr lang="en-US" b="1" dirty="0">
                <a:solidFill>
                  <a:srgbClr val="7030A0"/>
                </a:solidFill>
              </a:rPr>
              <a:t>The combination of these two effects </a:t>
            </a:r>
            <a:r>
              <a:rPr lang="en-US" dirty="0"/>
              <a:t>leads to the complex interference behavior</a:t>
            </a:r>
            <a:endParaRPr lang="en-JP" b="1" dirty="0">
              <a:solidFill>
                <a:srgbClr val="7030A0"/>
              </a:solidFill>
            </a:endParaRPr>
          </a:p>
        </p:txBody>
      </p:sp>
      <p:sp>
        <p:nvSpPr>
          <p:cNvPr id="4" name="Footer Placeholder 3">
            <a:extLst>
              <a:ext uri="{FF2B5EF4-FFF2-40B4-BE49-F238E27FC236}">
                <a16:creationId xmlns:a16="http://schemas.microsoft.com/office/drawing/2014/main" id="{401AC877-DE12-4227-0FD6-C247EAE46E3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D0C094B-68CE-5550-730A-D50A53DBA453}"/>
              </a:ext>
            </a:extLst>
          </p:cNvPr>
          <p:cNvSpPr>
            <a:spLocks noGrp="1"/>
          </p:cNvSpPr>
          <p:nvPr>
            <p:ph type="sldNum" sz="quarter" idx="12"/>
          </p:nvPr>
        </p:nvSpPr>
        <p:spPr/>
        <p:txBody>
          <a:bodyPr/>
          <a:lstStyle/>
          <a:p>
            <a:fld id="{CBE5B309-C2CE-4D90-B104-F7E98438FC65}" type="slidenum">
              <a:rPr lang="tr-TR" smtClean="0"/>
              <a:pPr/>
              <a:t>73</a:t>
            </a:fld>
            <a:endParaRPr lang="tr-TR" dirty="0"/>
          </a:p>
        </p:txBody>
      </p:sp>
      <p:sp>
        <p:nvSpPr>
          <p:cNvPr id="6" name="Rectangle 5">
            <a:extLst>
              <a:ext uri="{FF2B5EF4-FFF2-40B4-BE49-F238E27FC236}">
                <a16:creationId xmlns:a16="http://schemas.microsoft.com/office/drawing/2014/main" id="{A015879B-476D-396B-9219-6E7BFF10E9D0}"/>
              </a:ext>
            </a:extLst>
          </p:cNvPr>
          <p:cNvSpPr/>
          <p:nvPr/>
        </p:nvSpPr>
        <p:spPr>
          <a:xfrm>
            <a:off x="3" y="5028705"/>
            <a:ext cx="9143997" cy="1401301"/>
          </a:xfrm>
          <a:prstGeom prst="rect">
            <a:avLst/>
          </a:prstGeom>
          <a:solidFill>
            <a:srgbClr val="DAD4F9"/>
          </a:solidFill>
          <a:ln w="571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00" b="1" dirty="0">
              <a:solidFill>
                <a:srgbClr val="306CE3"/>
              </a:solidFill>
              <a:latin typeface="+mj-lt"/>
            </a:endParaRPr>
          </a:p>
          <a:p>
            <a:pPr algn="ctr"/>
            <a:r>
              <a:rPr lang="en-US" sz="2600" b="1" dirty="0">
                <a:solidFill>
                  <a:schemeClr val="tx1"/>
                </a:solidFill>
                <a:latin typeface="+mj-lt"/>
              </a:rPr>
              <a:t>We need device-level studies to fundamentally understand PuDGhost, and our study can inspire such future work </a:t>
            </a:r>
          </a:p>
          <a:p>
            <a:pPr algn="ctr"/>
            <a:r>
              <a:rPr lang="en-US" sz="2600" b="1" dirty="0">
                <a:solidFill>
                  <a:schemeClr val="tx1"/>
                </a:solidFill>
                <a:latin typeface="+mj-lt"/>
              </a:rPr>
              <a:t>and be a good starting point</a:t>
            </a:r>
          </a:p>
          <a:p>
            <a:pPr algn="ctr"/>
            <a:endParaRPr lang="en-US" sz="2600" b="1" dirty="0">
              <a:solidFill>
                <a:srgbClr val="306CE3"/>
              </a:solidFill>
              <a:latin typeface="+mj-lt"/>
            </a:endParaRPr>
          </a:p>
        </p:txBody>
      </p:sp>
    </p:spTree>
    <p:extLst>
      <p:ext uri="{BB962C8B-B14F-4D97-AF65-F5344CB8AC3E}">
        <p14:creationId xmlns:p14="http://schemas.microsoft.com/office/powerpoint/2010/main" val="1773500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179B-23EE-329D-292B-5C2E1BE2F89C}"/>
              </a:ext>
            </a:extLst>
          </p:cNvPr>
          <p:cNvSpPr>
            <a:spLocks noGrp="1"/>
          </p:cNvSpPr>
          <p:nvPr>
            <p:ph type="title"/>
          </p:nvPr>
        </p:nvSpPr>
        <p:spPr/>
        <p:txBody>
          <a:bodyPr/>
          <a:lstStyle/>
          <a:p>
            <a:r>
              <a:rPr lang="en-US" sz="3600" dirty="0"/>
              <a:t>PuDGhost vs. Read Disturbance Phenomena</a:t>
            </a:r>
            <a:endParaRPr lang="en-JP" sz="3600"/>
          </a:p>
        </p:txBody>
      </p:sp>
      <p:sp>
        <p:nvSpPr>
          <p:cNvPr id="3" name="Content Placeholder 2">
            <a:extLst>
              <a:ext uri="{FF2B5EF4-FFF2-40B4-BE49-F238E27FC236}">
                <a16:creationId xmlns:a16="http://schemas.microsoft.com/office/drawing/2014/main" id="{6914CE91-7019-08AA-742D-047CB0CC39DA}"/>
              </a:ext>
            </a:extLst>
          </p:cNvPr>
          <p:cNvSpPr>
            <a:spLocks noGrp="1"/>
          </p:cNvSpPr>
          <p:nvPr>
            <p:ph idx="1"/>
          </p:nvPr>
        </p:nvSpPr>
        <p:spPr/>
        <p:txBody>
          <a:bodyPr>
            <a:normAutofit fontScale="92500"/>
          </a:bodyPr>
          <a:lstStyle/>
          <a:p>
            <a:r>
              <a:rPr lang="en-US" dirty="0"/>
              <a:t>Interference source:</a:t>
            </a:r>
          </a:p>
          <a:p>
            <a:pPr lvl="1"/>
            <a:r>
              <a:rPr lang="en-US" dirty="0"/>
              <a:t>Read disturbance: </a:t>
            </a:r>
            <a:r>
              <a:rPr lang="en-US" dirty="0">
                <a:solidFill>
                  <a:srgbClr val="6D40DC"/>
                </a:solidFill>
              </a:rPr>
              <a:t>activated</a:t>
            </a:r>
            <a:r>
              <a:rPr lang="en-US" dirty="0"/>
              <a:t> aggressor row</a:t>
            </a:r>
          </a:p>
          <a:p>
            <a:pPr lvl="1"/>
            <a:r>
              <a:rPr lang="en-US" dirty="0"/>
              <a:t>PuDGhost: </a:t>
            </a:r>
            <a:r>
              <a:rPr lang="en-US" b="1" i="1" dirty="0">
                <a:solidFill>
                  <a:srgbClr val="F23F02"/>
                </a:solidFill>
              </a:rPr>
              <a:t>non-activated</a:t>
            </a:r>
            <a:r>
              <a:rPr lang="en-US" dirty="0"/>
              <a:t> adjacent rows and concurrently computing </a:t>
            </a:r>
            <a:r>
              <a:rPr lang="en-US" b="1" dirty="0">
                <a:solidFill>
                  <a:srgbClr val="F23F02"/>
                </a:solidFill>
              </a:rPr>
              <a:t>columns</a:t>
            </a:r>
          </a:p>
          <a:p>
            <a:r>
              <a:rPr lang="en-US" dirty="0"/>
              <a:t>Triggering mechanism:</a:t>
            </a:r>
            <a:endParaRPr lang="en-US" b="1" dirty="0">
              <a:solidFill>
                <a:srgbClr val="F23F02"/>
              </a:solidFill>
            </a:endParaRPr>
          </a:p>
          <a:p>
            <a:pPr lvl="1"/>
            <a:r>
              <a:rPr lang="en-US" dirty="0"/>
              <a:t>Read disturbance: </a:t>
            </a:r>
            <a:r>
              <a:rPr lang="en-US" dirty="0">
                <a:solidFill>
                  <a:srgbClr val="6D40DC"/>
                </a:solidFill>
              </a:rPr>
              <a:t>repeated activation </a:t>
            </a:r>
            <a:r>
              <a:rPr lang="en-US" dirty="0"/>
              <a:t>(RowHammer) or prolonged activation (</a:t>
            </a:r>
            <a:r>
              <a:rPr lang="en-US" dirty="0" err="1"/>
              <a:t>RowPress</a:t>
            </a:r>
            <a:r>
              <a:rPr lang="en-US" dirty="0"/>
              <a:t>)</a:t>
            </a:r>
          </a:p>
          <a:p>
            <a:pPr lvl="1"/>
            <a:r>
              <a:rPr lang="en-US" dirty="0"/>
              <a:t>PuDGhost: </a:t>
            </a:r>
            <a:r>
              <a:rPr lang="en-US" b="1" dirty="0">
                <a:solidFill>
                  <a:srgbClr val="F23F02"/>
                </a:solidFill>
              </a:rPr>
              <a:t>a single SiMRA operation</a:t>
            </a:r>
          </a:p>
          <a:p>
            <a:r>
              <a:rPr lang="en-US" dirty="0"/>
              <a:t>Manifestation:</a:t>
            </a:r>
            <a:endParaRPr lang="en-US" b="1" dirty="0">
              <a:solidFill>
                <a:srgbClr val="F23F02"/>
              </a:solidFill>
            </a:endParaRPr>
          </a:p>
          <a:p>
            <a:pPr lvl="1"/>
            <a:r>
              <a:rPr lang="en-US" dirty="0"/>
              <a:t>Read disturbance: persistent bitflips through </a:t>
            </a:r>
            <a:r>
              <a:rPr lang="en-US" dirty="0">
                <a:solidFill>
                  <a:srgbClr val="6D40DC"/>
                </a:solidFill>
              </a:rPr>
              <a:t>gradual charge leakage</a:t>
            </a:r>
            <a:endParaRPr lang="en-US" b="1" dirty="0">
              <a:solidFill>
                <a:srgbClr val="6D40DC"/>
              </a:solidFill>
            </a:endParaRPr>
          </a:p>
          <a:p>
            <a:pPr lvl="1"/>
            <a:r>
              <a:rPr lang="en-US" dirty="0"/>
              <a:t>PuDGhost: </a:t>
            </a:r>
            <a:r>
              <a:rPr lang="en-US" b="1" dirty="0">
                <a:solidFill>
                  <a:srgbClr val="F23F02"/>
                </a:solidFill>
              </a:rPr>
              <a:t>transient errors </a:t>
            </a:r>
            <a:r>
              <a:rPr lang="en-US" dirty="0"/>
              <a:t>during charge sharing and sensing</a:t>
            </a:r>
            <a:endParaRPr lang="en-JP" b="1" dirty="0">
              <a:solidFill>
                <a:srgbClr val="F23F02"/>
              </a:solidFill>
            </a:endParaRPr>
          </a:p>
        </p:txBody>
      </p:sp>
      <p:sp>
        <p:nvSpPr>
          <p:cNvPr id="4" name="Footer Placeholder 3">
            <a:extLst>
              <a:ext uri="{FF2B5EF4-FFF2-40B4-BE49-F238E27FC236}">
                <a16:creationId xmlns:a16="http://schemas.microsoft.com/office/drawing/2014/main" id="{47F31AAC-8263-9039-08DA-72240887BB7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2466A808-7BC1-9BE7-3E88-ABB0BB302436}"/>
              </a:ext>
            </a:extLst>
          </p:cNvPr>
          <p:cNvSpPr>
            <a:spLocks noGrp="1"/>
          </p:cNvSpPr>
          <p:nvPr>
            <p:ph type="sldNum" sz="quarter" idx="12"/>
          </p:nvPr>
        </p:nvSpPr>
        <p:spPr/>
        <p:txBody>
          <a:bodyPr/>
          <a:lstStyle/>
          <a:p>
            <a:fld id="{CBE5B309-C2CE-4D90-B104-F7E98438FC65}" type="slidenum">
              <a:rPr lang="tr-TR" smtClean="0"/>
              <a:pPr/>
              <a:t>74</a:t>
            </a:fld>
            <a:endParaRPr lang="tr-TR" dirty="0"/>
          </a:p>
        </p:txBody>
      </p:sp>
    </p:spTree>
    <p:extLst>
      <p:ext uri="{BB962C8B-B14F-4D97-AF65-F5344CB8AC3E}">
        <p14:creationId xmlns:p14="http://schemas.microsoft.com/office/powerpoint/2010/main" val="2067401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D5C3-6545-B3F9-8F83-6070FBB18FF8}"/>
              </a:ext>
            </a:extLst>
          </p:cNvPr>
          <p:cNvSpPr>
            <a:spLocks noGrp="1"/>
          </p:cNvSpPr>
          <p:nvPr>
            <p:ph type="title"/>
          </p:nvPr>
        </p:nvSpPr>
        <p:spPr/>
        <p:txBody>
          <a:bodyPr/>
          <a:lstStyle/>
          <a:p>
            <a:r>
              <a:rPr lang="en-JP" dirty="0"/>
              <a:t>Toward Relibale PuD Systems</a:t>
            </a:r>
          </a:p>
        </p:txBody>
      </p:sp>
      <p:sp>
        <p:nvSpPr>
          <p:cNvPr id="3" name="Content Placeholder 2">
            <a:extLst>
              <a:ext uri="{FF2B5EF4-FFF2-40B4-BE49-F238E27FC236}">
                <a16:creationId xmlns:a16="http://schemas.microsoft.com/office/drawing/2014/main" id="{303191B3-7E78-4EE2-95E6-608B703D9157}"/>
              </a:ext>
            </a:extLst>
          </p:cNvPr>
          <p:cNvSpPr>
            <a:spLocks noGrp="1"/>
          </p:cNvSpPr>
          <p:nvPr>
            <p:ph idx="1"/>
          </p:nvPr>
        </p:nvSpPr>
        <p:spPr>
          <a:xfrm>
            <a:off x="0" y="931026"/>
            <a:ext cx="9143999" cy="5426911"/>
          </a:xfrm>
        </p:spPr>
        <p:txBody>
          <a:bodyPr>
            <a:normAutofit fontScale="92500" lnSpcReduction="10000"/>
          </a:bodyPr>
          <a:lstStyle/>
          <a:p>
            <a:r>
              <a:rPr lang="en-US" dirty="0">
                <a:solidFill>
                  <a:srgbClr val="316CE4"/>
                </a:solidFill>
              </a:rPr>
              <a:t>Full DRAM Redesign:</a:t>
            </a:r>
          </a:p>
          <a:p>
            <a:pPr lvl="1"/>
            <a:r>
              <a:rPr lang="en-US" dirty="0"/>
              <a:t>Design DRAM from the ground up for reliable PuD; a promising but long-term direction</a:t>
            </a:r>
          </a:p>
          <a:p>
            <a:r>
              <a:rPr lang="en-US" dirty="0">
                <a:solidFill>
                  <a:srgbClr val="F23F02"/>
                </a:solidFill>
              </a:rPr>
              <a:t>Cell Array-Level Modifications:</a:t>
            </a:r>
          </a:p>
          <a:p>
            <a:pPr lvl="1"/>
            <a:r>
              <a:rPr lang="en-US" dirty="0"/>
              <a:t>Potential modifications to DRAM cell array design to reduce interference (e.g., isolation transistors)</a:t>
            </a:r>
          </a:p>
          <a:p>
            <a:r>
              <a:rPr lang="en-US" dirty="0">
                <a:solidFill>
                  <a:srgbClr val="E1257C"/>
                </a:solidFill>
              </a:rPr>
              <a:t>PuD ECC Schemes</a:t>
            </a:r>
          </a:p>
          <a:p>
            <a:pPr lvl="1"/>
            <a:r>
              <a:rPr lang="en-US" dirty="0"/>
              <a:t>Prior work proposes ECC schemes tailored for PuD to detect and correct computation errors</a:t>
            </a:r>
          </a:p>
          <a:p>
            <a:pPr lvl="1"/>
            <a:r>
              <a:rPr lang="en-US" dirty="0"/>
              <a:t>(e.g., Reed-Solomon-like approach)</a:t>
            </a:r>
          </a:p>
          <a:p>
            <a:r>
              <a:rPr lang="en-US" dirty="0">
                <a:solidFill>
                  <a:srgbClr val="6D40DD"/>
                </a:solidFill>
              </a:rPr>
              <a:t>Error-Tolerant Applications</a:t>
            </a:r>
          </a:p>
          <a:p>
            <a:pPr lvl="1"/>
            <a:r>
              <a:rPr lang="en-US" dirty="0"/>
              <a:t>Some applications can tolerate a certain level of computation errors without significant quality degradation (e.g. machine learning, genomic sequence search)</a:t>
            </a:r>
          </a:p>
          <a:p>
            <a:pPr lvl="1"/>
            <a:endParaRPr lang="en-JP" dirty="0"/>
          </a:p>
        </p:txBody>
      </p:sp>
      <p:sp>
        <p:nvSpPr>
          <p:cNvPr id="4" name="Footer Placeholder 3">
            <a:extLst>
              <a:ext uri="{FF2B5EF4-FFF2-40B4-BE49-F238E27FC236}">
                <a16:creationId xmlns:a16="http://schemas.microsoft.com/office/drawing/2014/main" id="{9ADA2F18-1194-4228-2C0A-BBA3686D393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D6A99A58-C14F-F43F-A6CF-5BCCE60D53D2}"/>
              </a:ext>
            </a:extLst>
          </p:cNvPr>
          <p:cNvSpPr>
            <a:spLocks noGrp="1"/>
          </p:cNvSpPr>
          <p:nvPr>
            <p:ph type="sldNum" sz="quarter" idx="12"/>
          </p:nvPr>
        </p:nvSpPr>
        <p:spPr/>
        <p:txBody>
          <a:bodyPr/>
          <a:lstStyle/>
          <a:p>
            <a:fld id="{CBE5B309-C2CE-4D90-B104-F7E98438FC65}" type="slidenum">
              <a:rPr lang="tr-TR" smtClean="0"/>
              <a:pPr/>
              <a:t>75</a:t>
            </a:fld>
            <a:endParaRPr lang="tr-TR" dirty="0"/>
          </a:p>
        </p:txBody>
      </p:sp>
    </p:spTree>
    <p:extLst>
      <p:ext uri="{BB962C8B-B14F-4D97-AF65-F5344CB8AC3E}">
        <p14:creationId xmlns:p14="http://schemas.microsoft.com/office/powerpoint/2010/main" val="11964611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961F-B3B5-9A9C-8FC7-ACD3E90F3171}"/>
              </a:ext>
            </a:extLst>
          </p:cNvPr>
          <p:cNvSpPr>
            <a:spLocks noGrp="1"/>
          </p:cNvSpPr>
          <p:nvPr>
            <p:ph type="title"/>
          </p:nvPr>
        </p:nvSpPr>
        <p:spPr/>
        <p:txBody>
          <a:bodyPr/>
          <a:lstStyle/>
          <a:p>
            <a:r>
              <a:rPr lang="en-JP" dirty="0"/>
              <a:t>Temperature Sensitivities</a:t>
            </a:r>
          </a:p>
        </p:txBody>
      </p:sp>
      <p:pic>
        <p:nvPicPr>
          <p:cNvPr id="7" name="Content Placeholder 6" descr="A graph with red and blue lines&#10;&#10;Description automatically generated">
            <a:extLst>
              <a:ext uri="{FF2B5EF4-FFF2-40B4-BE49-F238E27FC236}">
                <a16:creationId xmlns:a16="http://schemas.microsoft.com/office/drawing/2014/main" id="{224870AE-A733-57E7-A89B-2E6DB170B0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6955" y="2400298"/>
            <a:ext cx="3361472" cy="3003377"/>
          </a:xfrm>
        </p:spPr>
      </p:pic>
      <p:sp>
        <p:nvSpPr>
          <p:cNvPr id="4" name="Footer Placeholder 3">
            <a:extLst>
              <a:ext uri="{FF2B5EF4-FFF2-40B4-BE49-F238E27FC236}">
                <a16:creationId xmlns:a16="http://schemas.microsoft.com/office/drawing/2014/main" id="{0969043E-EAC8-DB7F-EB40-66313A8BFCC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E1D2D49-38B7-16A5-1042-BF5F18855D7B}"/>
              </a:ext>
            </a:extLst>
          </p:cNvPr>
          <p:cNvSpPr>
            <a:spLocks noGrp="1"/>
          </p:cNvSpPr>
          <p:nvPr>
            <p:ph type="sldNum" sz="quarter" idx="12"/>
          </p:nvPr>
        </p:nvSpPr>
        <p:spPr/>
        <p:txBody>
          <a:bodyPr/>
          <a:lstStyle/>
          <a:p>
            <a:fld id="{CBE5B309-C2CE-4D90-B104-F7E98438FC65}" type="slidenum">
              <a:rPr lang="tr-TR" smtClean="0"/>
              <a:pPr/>
              <a:t>76</a:t>
            </a:fld>
            <a:endParaRPr lang="tr-TR" dirty="0"/>
          </a:p>
        </p:txBody>
      </p:sp>
      <p:pic>
        <p:nvPicPr>
          <p:cNvPr id="9" name="Picture 8" descr="A graph with numbers and lines&#10;&#10;Description automatically generated">
            <a:extLst>
              <a:ext uri="{FF2B5EF4-FFF2-40B4-BE49-F238E27FC236}">
                <a16:creationId xmlns:a16="http://schemas.microsoft.com/office/drawing/2014/main" id="{3B6B3FC7-5FDF-C2A6-220A-576CA812E4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573" y="2400298"/>
            <a:ext cx="3871360" cy="3003377"/>
          </a:xfrm>
          <a:prstGeom prst="rect">
            <a:avLst/>
          </a:prstGeom>
        </p:spPr>
      </p:pic>
      <p:pic>
        <p:nvPicPr>
          <p:cNvPr id="11" name="Picture 10" descr="A close-up of a sign&#10;&#10;Description automatically generated">
            <a:extLst>
              <a:ext uri="{FF2B5EF4-FFF2-40B4-BE49-F238E27FC236}">
                <a16:creationId xmlns:a16="http://schemas.microsoft.com/office/drawing/2014/main" id="{AFC8EFD8-4C27-FFE1-10E8-FA9C39195C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1077" y="5418050"/>
            <a:ext cx="2171700" cy="868680"/>
          </a:xfrm>
          <a:prstGeom prst="rect">
            <a:avLst/>
          </a:prstGeom>
        </p:spPr>
      </p:pic>
      <p:pic>
        <p:nvPicPr>
          <p:cNvPr id="13" name="Picture 12">
            <a:extLst>
              <a:ext uri="{FF2B5EF4-FFF2-40B4-BE49-F238E27FC236}">
                <a16:creationId xmlns:a16="http://schemas.microsoft.com/office/drawing/2014/main" id="{71EDAF98-F192-DF52-A8EC-D38EC9F66D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6648" y="5386759"/>
            <a:ext cx="3350698" cy="366343"/>
          </a:xfrm>
          <a:prstGeom prst="rect">
            <a:avLst/>
          </a:prstGeom>
        </p:spPr>
      </p:pic>
      <p:sp>
        <p:nvSpPr>
          <p:cNvPr id="14" name="TextBox 13">
            <a:extLst>
              <a:ext uri="{FF2B5EF4-FFF2-40B4-BE49-F238E27FC236}">
                <a16:creationId xmlns:a16="http://schemas.microsoft.com/office/drawing/2014/main" id="{21A52A3E-1847-DFFC-2369-24A398DECA36}"/>
              </a:ext>
            </a:extLst>
          </p:cNvPr>
          <p:cNvSpPr txBox="1"/>
          <p:nvPr/>
        </p:nvSpPr>
        <p:spPr>
          <a:xfrm>
            <a:off x="1484927" y="1695103"/>
            <a:ext cx="2483372" cy="523220"/>
          </a:xfrm>
          <a:prstGeom prst="rect">
            <a:avLst/>
          </a:prstGeom>
          <a:noFill/>
        </p:spPr>
        <p:txBody>
          <a:bodyPr wrap="none" rtlCol="0">
            <a:spAutoFit/>
          </a:bodyPr>
          <a:lstStyle/>
          <a:p>
            <a:r>
              <a:rPr lang="en-JP" sz="2800" dirty="0"/>
              <a:t>Adjacent Rows</a:t>
            </a:r>
          </a:p>
        </p:txBody>
      </p:sp>
      <p:sp>
        <p:nvSpPr>
          <p:cNvPr id="15" name="TextBox 14">
            <a:extLst>
              <a:ext uri="{FF2B5EF4-FFF2-40B4-BE49-F238E27FC236}">
                <a16:creationId xmlns:a16="http://schemas.microsoft.com/office/drawing/2014/main" id="{7290DF3B-02B9-19FB-4753-431072A77B0F}"/>
              </a:ext>
            </a:extLst>
          </p:cNvPr>
          <p:cNvSpPr txBox="1"/>
          <p:nvPr/>
        </p:nvSpPr>
        <p:spPr>
          <a:xfrm>
            <a:off x="4749361" y="1507746"/>
            <a:ext cx="4280339" cy="954107"/>
          </a:xfrm>
          <a:prstGeom prst="rect">
            <a:avLst/>
          </a:prstGeom>
          <a:noFill/>
        </p:spPr>
        <p:txBody>
          <a:bodyPr wrap="none" rtlCol="0">
            <a:spAutoFit/>
          </a:bodyPr>
          <a:lstStyle/>
          <a:p>
            <a:pPr algn="ctr"/>
            <a:r>
              <a:rPr lang="en-JP" sz="2800" dirty="0"/>
              <a:t>Conucurrently Computing </a:t>
            </a:r>
          </a:p>
          <a:p>
            <a:pPr algn="ctr"/>
            <a:r>
              <a:rPr lang="en-JP" sz="2800" dirty="0"/>
              <a:t>Columns</a:t>
            </a:r>
          </a:p>
        </p:txBody>
      </p:sp>
      <p:sp>
        <p:nvSpPr>
          <p:cNvPr id="18" name="Rectangle 17">
            <a:extLst>
              <a:ext uri="{FF2B5EF4-FFF2-40B4-BE49-F238E27FC236}">
                <a16:creationId xmlns:a16="http://schemas.microsoft.com/office/drawing/2014/main" id="{EE7799DD-0C33-A1D8-288A-7FCF51076ABA}"/>
              </a:ext>
            </a:extLst>
          </p:cNvPr>
          <p:cNvSpPr/>
          <p:nvPr/>
        </p:nvSpPr>
        <p:spPr>
          <a:xfrm>
            <a:off x="185738" y="2400298"/>
            <a:ext cx="971550" cy="4572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9" name="Rectangle 18">
            <a:extLst>
              <a:ext uri="{FF2B5EF4-FFF2-40B4-BE49-F238E27FC236}">
                <a16:creationId xmlns:a16="http://schemas.microsoft.com/office/drawing/2014/main" id="{6CC2E2B9-E596-AA7F-819F-76C2FF85BEEF}"/>
              </a:ext>
            </a:extLst>
          </p:cNvPr>
          <p:cNvSpPr/>
          <p:nvPr/>
        </p:nvSpPr>
        <p:spPr>
          <a:xfrm>
            <a:off x="185738" y="5112728"/>
            <a:ext cx="971550" cy="4572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0" name="Rectangle 19">
            <a:extLst>
              <a:ext uri="{FF2B5EF4-FFF2-40B4-BE49-F238E27FC236}">
                <a16:creationId xmlns:a16="http://schemas.microsoft.com/office/drawing/2014/main" id="{3AAFBBBD-C30D-3937-0772-2ACB9D4EE22E}"/>
              </a:ext>
            </a:extLst>
          </p:cNvPr>
          <p:cNvSpPr/>
          <p:nvPr/>
        </p:nvSpPr>
        <p:spPr>
          <a:xfrm>
            <a:off x="4086222" y="3038572"/>
            <a:ext cx="971550" cy="17375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Tree>
    <p:extLst>
      <p:ext uri="{BB962C8B-B14F-4D97-AF65-F5344CB8AC3E}">
        <p14:creationId xmlns:p14="http://schemas.microsoft.com/office/powerpoint/2010/main" val="25473792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9289C-3EED-24CD-D89F-54DCACC6A727}"/>
              </a:ext>
            </a:extLst>
          </p:cNvPr>
          <p:cNvSpPr>
            <a:spLocks noGrp="1"/>
          </p:cNvSpPr>
          <p:nvPr>
            <p:ph type="title"/>
          </p:nvPr>
        </p:nvSpPr>
        <p:spPr/>
        <p:txBody>
          <a:bodyPr/>
          <a:lstStyle/>
          <a:p>
            <a:r>
              <a:rPr lang="en-JP" sz="3600" dirty="0"/>
              <a:t>Input-Dependent Adjacent Row Patterns</a:t>
            </a:r>
          </a:p>
        </p:txBody>
      </p:sp>
      <p:pic>
        <p:nvPicPr>
          <p:cNvPr id="7" name="Content Placeholder 6" descr="A diagram of a row of objects&#10;&#10;Description automatically generated with medium confidence">
            <a:extLst>
              <a:ext uri="{FF2B5EF4-FFF2-40B4-BE49-F238E27FC236}">
                <a16:creationId xmlns:a16="http://schemas.microsoft.com/office/drawing/2014/main" id="{04BD7E43-088D-B09F-5E41-155EFB5574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4451" y="3187775"/>
            <a:ext cx="3077979" cy="2107232"/>
          </a:xfrm>
        </p:spPr>
      </p:pic>
      <p:sp>
        <p:nvSpPr>
          <p:cNvPr id="4" name="Footer Placeholder 3">
            <a:extLst>
              <a:ext uri="{FF2B5EF4-FFF2-40B4-BE49-F238E27FC236}">
                <a16:creationId xmlns:a16="http://schemas.microsoft.com/office/drawing/2014/main" id="{8D9D6476-AE78-4363-F448-57BF6099530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234BB587-C29E-6B48-02FF-2BCC3C4E6FAE}"/>
              </a:ext>
            </a:extLst>
          </p:cNvPr>
          <p:cNvSpPr>
            <a:spLocks noGrp="1"/>
          </p:cNvSpPr>
          <p:nvPr>
            <p:ph type="sldNum" sz="quarter" idx="12"/>
          </p:nvPr>
        </p:nvSpPr>
        <p:spPr/>
        <p:txBody>
          <a:bodyPr/>
          <a:lstStyle/>
          <a:p>
            <a:fld id="{CBE5B309-C2CE-4D90-B104-F7E98438FC65}" type="slidenum">
              <a:rPr lang="tr-TR" smtClean="0"/>
              <a:pPr/>
              <a:t>77</a:t>
            </a:fld>
            <a:endParaRPr lang="tr-TR" dirty="0"/>
          </a:p>
        </p:txBody>
      </p:sp>
      <p:pic>
        <p:nvPicPr>
          <p:cNvPr id="9" name="Picture 8">
            <a:extLst>
              <a:ext uri="{FF2B5EF4-FFF2-40B4-BE49-F238E27FC236}">
                <a16:creationId xmlns:a16="http://schemas.microsoft.com/office/drawing/2014/main" id="{7C2BC6C2-4764-1BE2-3EBF-E8AACACBA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166" y="2738967"/>
            <a:ext cx="5881750" cy="448808"/>
          </a:xfrm>
          <a:prstGeom prst="rect">
            <a:avLst/>
          </a:prstGeom>
        </p:spPr>
      </p:pic>
      <p:pic>
        <p:nvPicPr>
          <p:cNvPr id="11" name="Picture 10" descr="A diagram of a number of circles&#10;&#10;Description automatically generated">
            <a:extLst>
              <a:ext uri="{FF2B5EF4-FFF2-40B4-BE49-F238E27FC236}">
                <a16:creationId xmlns:a16="http://schemas.microsoft.com/office/drawing/2014/main" id="{A1376A52-4DFE-3288-B648-73B817A785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5315" y="915440"/>
            <a:ext cx="7237515" cy="1949389"/>
          </a:xfrm>
          <a:prstGeom prst="rect">
            <a:avLst/>
          </a:prstGeom>
        </p:spPr>
      </p:pic>
      <p:sp>
        <p:nvSpPr>
          <p:cNvPr id="12" name="Rectangle 11">
            <a:extLst>
              <a:ext uri="{FF2B5EF4-FFF2-40B4-BE49-F238E27FC236}">
                <a16:creationId xmlns:a16="http://schemas.microsoft.com/office/drawing/2014/main" id="{81CA1C39-7C77-8681-01A0-B7121B6D7527}"/>
              </a:ext>
            </a:extLst>
          </p:cNvPr>
          <p:cNvSpPr/>
          <p:nvPr/>
        </p:nvSpPr>
        <p:spPr>
          <a:xfrm>
            <a:off x="-2" y="5448375"/>
            <a:ext cx="9143997" cy="153242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F23F02"/>
                </a:solidFill>
                <a:latin typeface="+mj-lt"/>
              </a:rPr>
              <a:t>Cells in SiMRA rows</a:t>
            </a:r>
          </a:p>
          <a:p>
            <a:pPr algn="ctr"/>
            <a:r>
              <a:rPr lang="en-US" sz="3000" b="1" dirty="0">
                <a:solidFill>
                  <a:srgbClr val="F23F02"/>
                </a:solidFill>
                <a:latin typeface="+mj-lt"/>
              </a:rPr>
              <a:t>storing logic-1</a:t>
            </a:r>
            <a:r>
              <a:rPr lang="en-US" sz="3000" dirty="0">
                <a:solidFill>
                  <a:srgbClr val="F23F02"/>
                </a:solidFill>
                <a:latin typeface="+mj-lt"/>
              </a:rPr>
              <a:t> </a:t>
            </a:r>
            <a:r>
              <a:rPr lang="en-US" sz="3000" dirty="0">
                <a:solidFill>
                  <a:schemeClr val="tx1"/>
                </a:solidFill>
                <a:latin typeface="+mj-lt"/>
              </a:rPr>
              <a:t>are</a:t>
            </a:r>
            <a:r>
              <a:rPr lang="en-US" sz="3000" dirty="0">
                <a:solidFill>
                  <a:srgbClr val="F23F02"/>
                </a:solidFill>
                <a:latin typeface="+mj-lt"/>
              </a:rPr>
              <a:t> </a:t>
            </a:r>
            <a:r>
              <a:rPr lang="en-US" sz="3000" b="1" dirty="0">
                <a:solidFill>
                  <a:srgbClr val="F23F02"/>
                </a:solidFill>
                <a:latin typeface="+mj-lt"/>
              </a:rPr>
              <a:t>substantially more susceptible </a:t>
            </a:r>
            <a:r>
              <a:rPr lang="en-US" sz="3000" dirty="0">
                <a:solidFill>
                  <a:schemeClr val="tx1"/>
                </a:solidFill>
                <a:latin typeface="+mj-lt"/>
              </a:rPr>
              <a:t>to</a:t>
            </a:r>
          </a:p>
          <a:p>
            <a:pPr algn="ctr"/>
            <a:r>
              <a:rPr lang="en-US" sz="3000" dirty="0">
                <a:solidFill>
                  <a:schemeClr val="tx1"/>
                </a:solidFill>
                <a:latin typeface="+mj-lt"/>
              </a:rPr>
              <a:t>interference from non-activated adjacent rows</a:t>
            </a:r>
          </a:p>
        </p:txBody>
      </p:sp>
    </p:spTree>
    <p:extLst>
      <p:ext uri="{BB962C8B-B14F-4D97-AF65-F5344CB8AC3E}">
        <p14:creationId xmlns:p14="http://schemas.microsoft.com/office/powerpoint/2010/main" val="3711401704"/>
      </p:ext>
    </p:extLst>
  </p:cSld>
  <p:clrMapOvr>
    <a:masterClrMapping/>
  </p:clrMapOvr>
</p:sld>
</file>

<file path=ppt/theme/theme1.xml><?xml version="1.0" encoding="utf-8"?>
<a:theme xmlns:a="http://schemas.openxmlformats.org/drawingml/2006/main" name="Office Teması">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65000"/>
            <a:lumOff val="35000"/>
          </a:schemeClr>
        </a:solidFill>
      </a:spPr>
      <a:bodyPr rtlCol="0" anchor="ctr"/>
      <a:lstStyle>
        <a:defPPr algn="ctr">
          <a:defRPr sz="2200" dirty="0" smtClean="0">
            <a:latin typeface="+mj-lt"/>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52697</TotalTime>
  <Words>6995</Words>
  <Application>Microsoft Macintosh PowerPoint</Application>
  <PresentationFormat>On-screen Show (4:3)</PresentationFormat>
  <Paragraphs>1081</Paragraphs>
  <Slides>77</Slides>
  <Notes>69</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77</vt:i4>
      </vt:variant>
    </vt:vector>
  </HeadingPairs>
  <TitlesOfParts>
    <vt:vector size="92" baseType="lpstr">
      <vt:lpstr>AptosDisplay</vt:lpstr>
      <vt:lpstr>Hiragino Maru Gothic Pro W4</vt:lpstr>
      <vt:lpstr>ＭＳ Ｐゴシック</vt:lpstr>
      <vt:lpstr>Aptos</vt:lpstr>
      <vt:lpstr>Aptos Black</vt:lpstr>
      <vt:lpstr>Aptos Display</vt:lpstr>
      <vt:lpstr>Arial</vt:lpstr>
      <vt:lpstr>Calibri</vt:lpstr>
      <vt:lpstr>Cambria</vt:lpstr>
      <vt:lpstr>Gill Sans MT</vt:lpstr>
      <vt:lpstr>Helvetica</vt:lpstr>
      <vt:lpstr>Helvetica Neue</vt:lpstr>
      <vt:lpstr>Wingdings</vt:lpstr>
      <vt:lpstr>Office Teması</vt:lpstr>
      <vt:lpstr>1_Office Teması</vt:lpstr>
      <vt:lpstr>PuDGhost   Experimental Analysis of Computation Result Corruption in Processing-using-DRAM Operations  on Real DRAM Chips and Implications for Future Systems</vt:lpstr>
      <vt:lpstr>Executive Summary</vt:lpstr>
      <vt:lpstr>Outline</vt:lpstr>
      <vt:lpstr>Outline</vt:lpstr>
      <vt:lpstr>DRAM Organization</vt:lpstr>
      <vt:lpstr>DRAM Operation</vt:lpstr>
      <vt:lpstr>Data Movement Bottleneck</vt:lpstr>
      <vt:lpstr>Processing-using-DRAM (PuD)</vt:lpstr>
      <vt:lpstr>Simultaneous Multiple-Row Activation (SiMRA)</vt:lpstr>
      <vt:lpstr>Simultaneous Multiple-Row Activation (SiMRA)</vt:lpstr>
      <vt:lpstr>Simultaneous Multiple-Row Activation (SiMRA)</vt:lpstr>
      <vt:lpstr>Simultaneous Multiple-Row Activation (SiMRA)</vt:lpstr>
      <vt:lpstr>Simultaneous Multiple-Row Activation (SiMRA)</vt:lpstr>
      <vt:lpstr>Simultaneous Multiple-Row Activation (SiMRA)</vt:lpstr>
      <vt:lpstr>Simultaneous Multiple-Row Activation (SiMRA)</vt:lpstr>
      <vt:lpstr>SiMRA in COTS DRAM Chips </vt:lpstr>
      <vt:lpstr>Outline</vt:lpstr>
      <vt:lpstr>Problem</vt:lpstr>
      <vt:lpstr>What is PuDGhost?</vt:lpstr>
      <vt:lpstr>What is PuDGhost?</vt:lpstr>
      <vt:lpstr>What is PuDGhost?</vt:lpstr>
      <vt:lpstr>What is PuDGhost?</vt:lpstr>
      <vt:lpstr>Outline</vt:lpstr>
      <vt:lpstr>DRAM Bender: DRAM Testing Infrastructure</vt:lpstr>
      <vt:lpstr>Laboratory for Understanding Memory</vt:lpstr>
      <vt:lpstr>DRAM Chips Tested</vt:lpstr>
      <vt:lpstr>Characterization Methodology - I</vt:lpstr>
      <vt:lpstr>Outline</vt:lpstr>
      <vt:lpstr>Interference from Non-Activated Rows</vt:lpstr>
      <vt:lpstr>Interference from Non-Activated Rows</vt:lpstr>
      <vt:lpstr>Interference from Non-Activated Rows</vt:lpstr>
      <vt:lpstr>Interference from Non-Activated Rows</vt:lpstr>
      <vt:lpstr>Interference from Non-Activated Rows</vt:lpstr>
      <vt:lpstr>Interference from Non-Activated Rows</vt:lpstr>
      <vt:lpstr>Interference from Non-Activated Rows</vt:lpstr>
      <vt:lpstr>Results: Non-Activated Rows - I </vt:lpstr>
      <vt:lpstr>Results: Non-Activated Rows - I </vt:lpstr>
      <vt:lpstr>Results: Non-Activated Rows - I </vt:lpstr>
      <vt:lpstr>Results: Non-Activated Rows - II </vt:lpstr>
      <vt:lpstr>Results: Non-Activated Rows - II </vt:lpstr>
      <vt:lpstr>Results: Non-Activated Rows - I &amp; II</vt:lpstr>
      <vt:lpstr>Outline</vt:lpstr>
      <vt:lpstr>Interference from Concurrently Computing Columns </vt:lpstr>
      <vt:lpstr>Results: Concurrently Computing Columns </vt:lpstr>
      <vt:lpstr>Results: Concurrently Computing Columns </vt:lpstr>
      <vt:lpstr>Results: Concurrently Computing Columns </vt:lpstr>
      <vt:lpstr>Results: Concurrently Computing Columns </vt:lpstr>
      <vt:lpstr>Results: Concurrently Computing Columns </vt:lpstr>
      <vt:lpstr>Outline</vt:lpstr>
      <vt:lpstr>Reliability Challenges Induced by Non-Operand Data</vt:lpstr>
      <vt:lpstr>Challenges of Naive Column Screening</vt:lpstr>
      <vt:lpstr>Challenges of Naive Column Screening</vt:lpstr>
      <vt:lpstr>Challenges of Naive Column Screening</vt:lpstr>
      <vt:lpstr>Challenges of Naive Column Screening</vt:lpstr>
      <vt:lpstr>Challenges of Naive Column Screening</vt:lpstr>
      <vt:lpstr>Robust Column Screening Technique</vt:lpstr>
      <vt:lpstr>Evaluation of Robust Column Screening</vt:lpstr>
      <vt:lpstr>Results: Column Screening</vt:lpstr>
      <vt:lpstr>Results: Column Screening</vt:lpstr>
      <vt:lpstr>Results: Column Screening</vt:lpstr>
      <vt:lpstr>Available on arXiv</vt:lpstr>
      <vt:lpstr>More in the Paper</vt:lpstr>
      <vt:lpstr>Outline</vt:lpstr>
      <vt:lpstr>Conclusion</vt:lpstr>
      <vt:lpstr>PuDGhost:   Experimental Analysis of Computation Result Corruption in Processing-using-DRAM Operations  on Real DRAM Chips and Implications for Future Systems</vt:lpstr>
      <vt:lpstr>Backup Slides</vt:lpstr>
      <vt:lpstr>Results: Column Screening</vt:lpstr>
      <vt:lpstr>PuDGhost’s Impact on SiMRA-based TRNG</vt:lpstr>
      <vt:lpstr>PuDGhost’s Impact on SiMRA-based TRNG</vt:lpstr>
      <vt:lpstr>PuDGhost’s Impact on SiMRA-based TRNG</vt:lpstr>
      <vt:lpstr>Column Screening Techniques</vt:lpstr>
      <vt:lpstr>PuDGhost-Aware Compute Row Layout</vt:lpstr>
      <vt:lpstr>Device-Level PuDGhost Mechanism</vt:lpstr>
      <vt:lpstr>PuDGhost vs. Read Disturbance Phenomena</vt:lpstr>
      <vt:lpstr>Toward Relibale PuD Systems</vt:lpstr>
      <vt:lpstr>Temperature Sensitivities</vt:lpstr>
      <vt:lpstr>Input-Dependent Adjacent Row Patterns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BreakHammer MICRO 2024</dc:title>
  <dc:creator>Oğuzhan Canpolat</dc:creator>
  <cp:lastModifiedBy>篤田　大知</cp:lastModifiedBy>
  <cp:revision>2258</cp:revision>
  <dcterms:created xsi:type="dcterms:W3CDTF">2022-03-02T08:12:14Z</dcterms:created>
  <dcterms:modified xsi:type="dcterms:W3CDTF">2026-07-06T10:33:59Z</dcterms:modified>
</cp:coreProperties>
</file>