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6035" r:id="rId6"/>
    <p:sldId id="282" r:id="rId7"/>
    <p:sldId id="5899" r:id="rId8"/>
    <p:sldId id="5877" r:id="rId9"/>
    <p:sldId id="6008" r:id="rId10"/>
    <p:sldId id="6011" r:id="rId11"/>
    <p:sldId id="6010" r:id="rId12"/>
    <p:sldId id="6039" r:id="rId13"/>
    <p:sldId id="6014" r:id="rId14"/>
    <p:sldId id="59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D458A"/>
    <a:srgbClr val="F5F6FB"/>
    <a:srgbClr val="000000"/>
    <a:srgbClr val="B9B9B9"/>
    <a:srgbClr val="FBE5D6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884"/>
    <p:restoredTop sz="88748"/>
  </p:normalViewPr>
  <p:slideViewPr>
    <p:cSldViewPr snapToGrid="0" snapToObjects="1">
      <p:cViewPr varScale="1">
        <p:scale>
          <a:sx n="82" d="100"/>
          <a:sy n="82" d="100"/>
        </p:scale>
        <p:origin x="168" y="896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{7FA8982F-DC3F-BA4F-A5B0-AA63642A9D70}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{D4EDBE83-9C82-A340-B00E-CF4FD046E3D2}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{CAD1EB59-2577-9941-BE4B-20A830B72716}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{637A0CDF-7764-104D-9F9A-3A97FF6F2886}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{8E3AF1DE-BA96-DB41-8A53-DDDB540652A9}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{7C5BC8D8-9BBF-5F45-801D-3AB809D35E01}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{774297DC-4E53-0647-BAEB-03BCB8C64D5C}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{92B2E04F-8890-0444-9693-D5DBB28FF822}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{26D27C26-57E4-BB47-AC98-F279AD6211E7}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{48EEBB61-A975-FF45-A56E-DF4FE6EF453C}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{C967766B-FEDB-CF49-A421-B7A7251EDA66}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{6890C298-ADA9-A649-A168-6565347FACB9}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{060980FE-D751-864E-BFBB-69FD0127A228}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{E396E4C5-7E39-7A48-8451-08C4BFF8B10A}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{ABCA40D1-FE75-944C-B857-7BB4CEC43CCA}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{8350DA62-CB65-864D-8C86-D4F6E39A28E3}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{D893DF14-803E-8B42-B96D-2240A6B11DF2}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{25F4BD97-B082-CF48-B209-33ED56390938}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{D22568D9-BF91-304D-B716-A21FBA548B78}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{71227C7C-B9DD-F447-B4E0-C9E1AB1B40D9}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{FCB277E9-4EEE-4C4D-8E22-DA548A3AA7CE}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{63C3FD76-4B8A-C547-9851-7B87CE76A9DD}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{042691A1-F009-234D-926E-CB3C972EB077}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{99BECBF6-D897-8B42-96D0-E2A154A3CDD8}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{246C4FCE-E243-9248-91DB-FC9599C226E9}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{D17F9DE7-42BD-7D40-9D54-5771A2F42604}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{84C3FD8D-1C7D-FD4A-8641-EAFC764768C0}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{1F37918C-02A8-A548-B078-EDFD007027E9}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{B6C9F341-49DA-2F4C-962D-B42083526F57}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{FEC4D16F-098C-C24F-A0C7-A6F639736FF0}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{0ADEA6A4-E62E-0B4D-A5B5-72DBA3E12015}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{C1E6766E-A952-DF4E-94B5-17A10DC50195}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{B00607B1-ADC2-E549-AA62-38F1451ABD41}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{6AAB0DA2-0362-6D4B-8D1D-E7EB326B304F}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{584F3821-FF2C-E04D-B5EE-FA4E71F46B47}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{4D337F17-E6F5-B448-8CFC-AE1006BB98ED}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{F406F5F3-348A-BF47-9EEA-3627D8A570DC}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{EF928CD6-9022-BD4E-9D22-56B29A76ADAF}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{940CF5DC-B6EE-BC4A-A15F-C6A98AA611E6}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{28C52A49-5B54-9A4C-815D-E3AE8FD32345}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{7E98752D-23DE-3943-B066-7DBA44FF6213}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{6136B0D6-68AE-0340-A298-4CB156E758D9}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{F4570320-D210-FC46-B7A3-40673BBBD650}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{7289291D-29C0-BE4F-9E1D-F9D59FA6B6C0}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{45D9CA27-1AD0-FB40-824F-9DE5FDD866A4}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{6423A4F4-ED45-8B4A-8227-A0B804E6380B}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{07DFE6DB-7DD3-3B4A-B528-6CFF4238127F}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{0E9EBB7A-92E6-6F45-8D6A-E8A58846565C}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{F3A16416-C110-5446-99F0-E5135F9DE251}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{985D5B68-5272-B746-9B92-2F196783B88F}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{2430A13C-15EC-1642-9C48-03C53EDA8D79}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{F3B756D9-51F2-D744-ADBB-164FA34D04DC}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{3EBC6BF6-5B78-3540-89B6-9236ACDBE820}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{8398B8B4-4A93-924A-94C7-695526181843}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{13BB7600-848C-844A-9737-D6886E037D0D}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{0F41F989-9F22-0D42-AD09-2302E94905AA}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{D4253F83-067B-FE4F-89F5-3A73D89C6409}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{1499D893-E599-DD46-8E65-3916D22DAC7B}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{A0A035F3-3B6B-304B-92F6-677C230E5078}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{CEC41C67-3EBF-E547-8CF2-6B32E06CEEF6}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{BE34D3A3-0D11-FA44-A879-8192E1158881}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{2EE4C250-1EC6-B844-A42D-A0A83B0574BF}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{E5ACF322-79E7-BE4F-92D1-0B7A2A83230F}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{97CBA2DE-ED20-8D46-A862-FAE59EF63585}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{429EE47A-8BC7-3148-AC13-CF5F3F8A97A9}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{72D446DE-5A6F-8145-9278-6A72C0433C1D}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{D8353821-89E4-B64A-9ACE-51DC150545FB}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{D9C8C566-172F-F843-B72A-140CEC6DD2BA}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{441C6C04-CCE2-0B44-8A04-B7234B48418D}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{6CF3960F-BAB6-A44A-BBA1-58ACC29451FD}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{FA0718C1-25CF-2F4B-96BE-FF60C872C719}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{23E56A0A-79F4-204B-A57E-EDC8A0AE5ED5}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{36971E67-7394-3846-B75F-5365E7638228}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{FCE1D76B-81CB-5449-806C-29121DC7AF1C}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{2CECD6F7-EB9C-BA45-8857-145BA1777F18}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{41FA4BAD-88A4-4F48-831A-B535BD588114}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{C2223B28-56A8-1F4A-B558-9C84AF11F007}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{05DB3147-6FF5-3E45-8887-FE3A0446D401}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{91B71075-4E91-3B46-83F6-15C5537E519D}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{E4FADE42-4158-194A-91C3-3E695C8AC0A2}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{83D35817-75BA-554E-BA93-8C28DF79B1A4}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{F969C087-B741-DC48-913D-5B274CBC1BB8}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{1C37D26D-57C5-3749-8A89-6EAE2EB52F78}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{EE3F5119-FAEA-3041-A2FC-56DCB549995F}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{73535F21-4698-6041-8BE2-AFAD95613ADD}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{4E470BBB-EF4C-CB47-8E65-1846F8FF113C}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{AD47C664-D0E1-1D4A-92BF-95F08FB24AF9}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{5E45B3C1-241B-B64C-B7FD-16E821698F14}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{9CA250E1-FA9F-1B44-87FB-9CE1E8F499B1}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{61E15AB9-7E92-F84C-AB8D-A36DCE5A22D4}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{52C248B4-252D-3C48-8652-10E98E9A8E7D}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{4ACACF4A-D0CB-4E4A-B525-1B0C93ED1774}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{C367A4AE-D08C-244E-A42B-5380C202D94F}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{3C44089A-BF7B-DE42-B9C1-320FC1D52DEB}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{4DD4FF36-D50B-F243-BF44-D7FB694BEF24}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{07667BA6-1580-8340-9254-961113D9D160}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{521C595C-11AE-F04E-8630-8AAB2E5E8EBF}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{1D97ABAE-3A82-4040-8CA3-09CC2EAD3F36}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{6BA0464A-0EA9-7048-8EDC-0382096EDCFF}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{B601CE9A-1575-0847-82FA-B7894574DC29}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{603BCFD4-AF34-854D-996D-E4AF1AF71208}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{93409DD7-7F2B-184B-B74D-501E10DF846E}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{F981A9D3-8530-584D-BD58-08BA2F6F4527}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{E68F3CC3-981B-584C-866B-EC5559319C13}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{FCE60619-EF6A-F34F-9018-13CB339D7924}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{B25054A6-A5A8-C544-912B-7B6E8F344ACB}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{9B84A583-C082-CC4F-8207-76B89652BDAD}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{9A45BF42-7B3B-584E-8F06-999A77C440BC}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{0AB222D4-3E13-5E49-9D37-A938326A91B0}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{EAFA0FC4-9090-8C41-9193-BB144201D310}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{057FF179-E0C2-E748-80B7-8D1762C257A1}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{A5D1CA7F-F5BA-A54A-A702-64A939FA2607}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{F9330EF7-05CF-F849-B1DC-5FE6C7A83AF9}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{DDBDDFAC-65F3-C24D-81AD-6B3092E85FA2}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{5C8513E6-A0F0-D749-8039-8C90CE682844}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{7CF8F1FD-A9F1-A141-AA8F-8CFA63CBABF3}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{61DE79D7-305D-684C-870D-2ED66A597C8A}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{6BB40EEE-3406-5F41-9F11-E81E41BA1E50}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{6741F854-3FED-A44A-B1E2-10E508A06FE6}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{4FA4055C-33D2-9B47-A065-54C1B962B801}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{409D1F54-C397-FC44-8F6D-C965E307EB6A}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{71F53E08-8314-7E4A-9C20-DBECD8B4FE3F}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{0F1FBA5B-174C-C141-AA51-2828A7517340}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{24AF3E82-4F13-6B47-92E7-14B92C805F3F}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{FC5865F4-57CC-EC4A-8BF4-E7E81A83036F}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{D507DB85-58BB-6849-8D81-9757D5253429}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{B2957EB7-02B1-174D-B60A-1DD316D0F867}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{4B231A29-9C25-4847-A23E-D73B3DC310B8}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{8B905A2C-8E4B-5049-B640-DCF0A912272F}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{065E4F24-A01D-CC41-A8A5-DE0093435D6A}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{22AEA092-CB4D-354C-ABE4-4F1DC1619D03}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{E74DAF82-A355-D241-B670-5C0045133C96}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{CD3D190A-D6F3-9E43-A4CE-26D2FF700F7F}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{0AB7D3D5-24EB-B84D-8E07-C4FE69259226}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{BBFFDC97-F38C-104E-87CB-4207EF71606C}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{44D70514-6397-5241-816D-9914CACFCE90}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{8652A0E0-E183-0A4D-A4E4-B91C929EF241}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{6392B491-D542-3140-AE94-AD8DCAF2B9F4}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{69AD49C0-6A20-4F4A-BFFF-B34E66C507BF}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{87A8635C-60DC-0E46-ADB6-96F0CB8D4A54}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{42AC9F59-1593-4148-8289-710279F19E3F}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{46407857-682E-C645-B47A-56B28B48453B}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{CE1A536A-01E4-ED48-A5ED-80419A31ADCD}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{6035646C-5255-6D4F-A4A6-81935D686F06}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{FBC4DBE6-24A9-5B4A-9646-B321DE323959}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{B448EF62-8A9E-5A4F-9CAD-6BD8B82B422C}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{38858E58-6123-6447-9FD9-9C55595262CE}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{AC015313-E1A5-C64A-961B-41DEF233CFF3}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{90BC9F32-1A7C-EB45-A7E3-E858E2606703}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{10091055-750A-0546-8C50-3B665D6029D0}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{54EFFA6C-F25D-E947-9135-DC23F44D3B08}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{46DB6619-292B-6440-A8E6-D5C0198DD208}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{5FD0F840-9EBB-404C-A7F0-FDA8768270BA}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{A62D11CD-9D6B-EA4D-9608-C9DC73B0C012}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{D90877F2-D9B5-F644-B25F-0267C352EDA1}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{05AB04FB-1B84-2042-8C66-3625614F2D89}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{5FF021FF-0695-D649-96EE-7E56E3F9B721}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{156D7E54-8F50-5B46-9375-0B6072D3B27C}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{CD35DA1F-6146-2748-BBB4-0B3EE7BAB299}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{37A8C2DD-2B99-CE42-B189-95FED326C521}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{C8E323F0-30E1-A047-9418-E6C8371F2062}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{76106902-496B-A345-8A0D-CEFD05F57089}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{1D29BBCD-C3BC-5640-8FFF-357B0D4EA8FD}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{96593976-FD62-AB44-8478-078283F9D4E0}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{663A87F4-D91A-854A-92A7-4D1A2941899A}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{DDE85D5D-5AE7-AD47-8108-FED2A8B53C02}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{7C456FF1-BA79-8545-8931-A5689A847303}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{44477C74-C2A4-A142-B61E-417C2BF048CC}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{B823A675-E785-724D-AE50-41130626EB8F}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{9DE869AA-E81A-D348-B05D-0F1BF9E127E4}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{8A94473E-B829-D546-ADB6-A146B5EBC114}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{4C5A5C70-B536-0B49-A62D-DA470447C0C6}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{569C9588-7B9D-E847-B782-CC22B49BA410}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{143AF53D-0A49-1045-B786-8B29E3162B63}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{3A33E48D-FE45-9046-BC9B-9007E49CBC27}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{48AD4593-2A46-5146-9C54-FC289163D76C}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{FD79E6FF-B940-F649-818A-2DF6E321957E}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{81C13456-3B68-3C44-A164-34FC81F26225}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{D50A4000-10FB-374B-921D-429CC67771F6}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{E846C006-A277-B443-8854-902C8CE16355}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{BD093842-79BE-B34C-8477-B5BCEAAD90FD}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{8F3425AA-7675-CC44-8536-91A5F2477462}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{3A3FE32C-FFCE-BF4B-9B88-55A9479B849D}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{E77F8BB1-F3D2-BF44-B71E-9ACD4B8777A5}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{87C92AA0-3D26-234A-9E66-2F11A76B90CE}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{57FABAB9-C1C6-8247-A5CE-80C2BC8BE581}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{0A98DBB2-FFC3-294E-8396-D53EB2CF9020}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{CF964E2F-815B-0C48-B6E2-03E5EBB7803F}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{B220BADB-D128-C14C-9677-9A99F50DC30B}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{3AA80220-C0D6-C54D-AFEA-7B87C15B6F7F}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{88918772-F468-D44A-9894-14088F1EDA20}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{8E04FFC1-12D7-D04A-A700-8713C32E297E}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{2DA2908A-D9A8-2D44-9997-1496EEB38BCD}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{E6C932AD-6EE0-9445-8D73-179BB224D6BF}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{BD15B655-8AD5-EC44-9E8A-422A03F047EE}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{506349DE-270F-DA42-AB61-262B60A2A4B5}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{5EC96A74-351D-CD46-A7F0-9FD5377AE1F6}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{86C610E6-5E47-AA4D-8791-034EC39775AF}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{A47066DD-B6CF-594E-B23D-C2D6346CD609}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{4EA5AA7C-B286-E84B-A47C-CD39B1D07D45}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{5FC40477-366C-9B4B-B36F-05AA1B1D0284}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{E15505BF-B23D-DC46-A421-151A86928E92}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{6EEC42EA-6240-0246-87F8-E5BBDA1E4267}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{BD64C664-35D2-2144-AA3C-A34D7FCD4464}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{09BE1B71-7DD4-4744-9AB9-EF68FC553789}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{5EB377B8-87A4-C04E-A4A2-D5803412DBB9}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{6D94F6E1-66F9-3947-B4E4-C65AD7AEC0DA}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{816B6D0E-1809-DE40-8B6B-D5254F72853E}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{C0BBDAEA-6B1D-2B40-B80E-59C63C73F403}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{9377DEC2-3733-CF4F-A491-06C244F9641B}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{0997EA95-8165-3548-AE83-F79A8CC48B63}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{07041F83-4817-A244-B257-1F4F34477547}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{0189508A-A3A5-0A41-BF6B-7C34E16035AD}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{D94FA8A0-480D-804D-8981-C41FDBACE7BD}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{EB1B04EF-C1CD-CF4C-BECB-2234D791C7AB}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{4147407B-0401-4649-989E-1CDA6C64C983}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{A251846E-E01C-3B4E-B403-B6EEBABF9569}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{3F910F4E-9FE2-984C-BB41-04602CFBB53B}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{54A1E5D6-5786-F545-BCBE-E51BD7EDEDA5}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{A9FFA02E-AAEA-6041-BD94-7405A4C5485E}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{38B238A6-992C-C042-A93A-366FD9A406A3}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{9F569E41-C87D-DF46-8FE7-F73DA5761A3E}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{AB0F5E40-5F8E-5A4B-8BF4-CAE688FA0EF6}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{948ECB60-3713-D746-BDE3-BD3D1EB08580}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{82F1E511-FA6F-5445-A98B-0F676225E346}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{C527C003-AD66-4F43-A0BA-D4CF44D0E6EE}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{BA70CCB4-957E-B844-9278-8F879AF63EC4}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{4BAA3F38-90CD-4E41-B3AA-1ACC93CF58AC}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{D660DEB5-A219-9547-8CB1-FCE181AA62A0}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{C7B48FB2-0D7D-E949-88EA-3AABD06AAA5E}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{DE5F6ADE-2B63-CD48-8144-6E66B3A427D8}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{53B5E66E-A975-0246-BE58-074BC3803BBA}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{716C8B00-9BCE-B944-886C-2E743B88A5BE}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{F15DA880-619A-194B-A5FB-898C6A9E8540}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{AE455FBD-2C70-2547-BABA-0117936C27CC}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{2B07B3F9-FC4A-1443-ABE4-E95D470715DE}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{439D9728-50E6-E646-957A-4DD31F4B17EE}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{8E32BB7D-7FA1-0F45-88BE-54AF53456803}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{BFD8B689-4984-1445-98FE-4C0F2CC01D6C}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{64BD8B41-81F2-BC45-BF5A-C3F4116F3684}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{D094CB59-7FE5-AC4A-9A1F-61E423891690}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{684CDB37-146D-774C-940A-CD42094D903B}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{A12A681C-BDA9-BA45-BD0C-D18F5632CC85}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{F684023D-3938-C446-B2C6-8851DD6752C0}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{BB16A285-A479-AC42-A7B7-255E230FF3BB}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{BF2D14CA-BF0C-6543-BFD3-B037C0411B43}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{006CB78D-3567-E346-9E0F-F389E1E1EB36}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{99B4945D-7565-354E-B871-BD606E3DA539}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{348718ED-2AAC-E249-A460-5FB971A36BC3}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{1CA31601-A83F-F642-8C8A-FC7172220F68}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{CCEB6421-45DA-A741-AA9C-D866E6C61261}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{D06B5BD6-4A50-FC4E-8945-A844047CB3A8}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{9ABB49E4-4CD6-2441-B383-6CC907EC147F}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{9BE20748-6F46-BD46-A00A-E0CC047826E4}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{808F1B46-5A74-2E44-ABDA-53E7ABDF4BC6}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{A14187CB-3A7C-AC44-B1CE-58C3A24AA76F}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{FCDC02E7-5B45-2C4E-944D-C64A4D8C3284}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{6A822490-604A-A741-BF64-0450704E5164}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{4DF2A8A2-6FDB-E748-9D4D-5E7BC605FC0E}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{BEAF7749-E2AF-AE47-9598-177E0C118794}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{9C13152A-8440-4F4D-A2FF-EB7F727DF7CA}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{C6FDBAE3-D05C-E448-8104-29B7A1AAE201}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{7C9693F6-5266-2143-B6E9-78327E628BCF}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{3AA74FBB-5921-3742-8FEA-CA626DEC3F9B}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{6629A69A-AAA3-B847-82AD-3EB1D59BA175}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{6964FD4F-5099-B442-B04D-894A9AA0DD1C}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{9368EEA9-415F-4C46-97BC-464EE85990A0}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{A63F6CF9-3B59-9748-B339-B90300D5B370}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{A4B90BF5-4404-1842-B6E6-26C7500260F3}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{89D3381E-DA41-4B4E-A076-841752375834}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{0BFF6D6B-126E-3849-8944-A14BA3B31900}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{90E8C94D-58F2-6E4D-B94F-9F69A2440071}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{5C14AEAB-1D66-D144-BBB4-EC6162B1987D}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{64375CBC-6221-2342-B4EF-2BE54B64408D}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{DA6739FC-E3B3-D840-BBA8-016CF83CA57D}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{BE24A9D2-38D8-4E4E-98AF-D4DD64AD8F0D}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{E56DC20C-0E4F-EB4D-8089-D1F68435518D}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{2A0057E8-364A-FB4A-8394-2C2D663067DD}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{BFEF64EA-F2BB-BE4A-BB6D-31D92ACAA588}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{DFC0B93C-4679-AF4A-8B20-5695AE0CCB1C}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{B6208E9C-FB3A-704F-A895-6DF116FABF37}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{1764ECAD-FC0C-8341-8324-7BBD93FD1409}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{9315E7EA-2DA7-A947-9C20-CB9FD097BA32}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{6382F69A-A753-D649-AD8F-C4BFC773C3E4}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{C381AD37-1746-CE41-B735-5477AFC7A6F4}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{DDE8F77C-9488-B549-9AC6-5B3F1376866D}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{5862FC29-DAC1-4644-B1EE-4F792669F962}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{D43C03AA-3A61-A74E-BF1A-10460D00C84B}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{4692CA4B-B759-D543-BAC0-2A17FA7C138E}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{4B8DAD60-45D2-B34D-8D83-2422304F3ED1}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{E548DF14-2DBE-5641-8B03-F32901592059}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{469C7E4D-F31B-E848-8CC4-05422539A510}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{F034E186-3F49-CA4E-BBC3-628BFDF6A29D}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{3B98A1EF-D65B-6F41-937D-7F5403767E32}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{C5265CFE-9765-A14D-89B4-E5CA9456CDEF}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{E0B3F9EC-CE8B-F74C-95B8-DE8144A2AA25}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{EDB0928B-CB91-0443-9C3C-ECDD03A7AB84}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{B53FEDF7-5E20-6B42-AAA8-C88FBB5F8313}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{A91B23D4-97EC-DC43-B023-AB754CE4AC46}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{CA02A822-21AA-AF49-B4B0-FF6BE301128F}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{38CD0FC6-ABEB-C44E-9A8B-71A8A04907E2}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{60FC2D5A-8566-4044-B4A5-80432FB7DE3B}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{2D9084CE-8DAB-F64B-861C-6D3BEFEBBE4A}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{4F0F78DD-F66E-1948-94B4-E80A26E99479}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7/4/21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7/4/21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4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8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Understanding a Modern Processing-in-Memory Architecture: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Benchmarking and Experimental Characterization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8957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2000" u="sng" dirty="0">
              <a:hlinkClick r:id="rId2"/>
            </a:endParaRP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1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UPMEM PIM architecture is fundamentally compute bound. </a:t>
            </a:r>
          </a:p>
          <a:p>
            <a:r>
              <a:rPr lang="en-US" sz="2000" dirty="0">
                <a:latin typeface="Cambria" panose="02040503050406030204" pitchFamily="18" charset="0"/>
              </a:rPr>
              <a:t>As a result, </a:t>
            </a:r>
            <a:r>
              <a:rPr lang="en-US" sz="2000" b="1" dirty="0">
                <a:latin typeface="Cambria" panose="02040503050406030204" pitchFamily="18" charset="0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use no arithmetic operations or use only simple operations</a:t>
            </a:r>
            <a:r>
              <a:rPr lang="en-US" sz="2000" dirty="0">
                <a:latin typeface="Cambria" panose="02040503050406030204" pitchFamily="18" charset="0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648286"/>
            <a:ext cx="7733584" cy="3887152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648283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2057563"/>
            <a:ext cx="7733584" cy="347787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CPUs in terms of performance and energy efficiency on most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benchmarks.</a:t>
            </a:r>
          </a:p>
          <a:p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GPUs on a majority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</a:t>
            </a:r>
            <a:r>
              <a:rPr lang="en-US" sz="2000" dirty="0">
                <a:latin typeface="Cambria" panose="02040503050406030204" pitchFamily="18" charset="0"/>
              </a:rPr>
              <a:t>, and the outlook is even more positive for future PIM systems. 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• UPMEM-based PIM systems are </a:t>
            </a:r>
            <a:r>
              <a:rPr lang="en-US" sz="2000" b="1" dirty="0">
                <a:latin typeface="Cambria" panose="02040503050406030204" pitchFamily="18" charset="0"/>
              </a:rPr>
              <a:t>more energy-efficient than state-of-the-art CPUs and GPUs on workloads that they provide performance improvements </a:t>
            </a:r>
            <a:r>
              <a:rPr lang="en-US" sz="2000" dirty="0">
                <a:latin typeface="Cambria" panose="02040503050406030204" pitchFamily="18" charset="0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130590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9FC009-0A42-9444-BC07-2ACD64DFB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4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5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2337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64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Understanding a Modern Processing-in-Memory Architecture: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Benchmarking and Experimental Characterization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8957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el1goluj@gmail.com</a:t>
            </a:r>
          </a:p>
          <a:p>
            <a:pPr>
              <a:spcBef>
                <a:spcPts val="600"/>
              </a:spcBef>
            </a:pPr>
            <a:endParaRPr lang="en-US" sz="2000" u="sng" dirty="0">
              <a:hlinkClick r:id="rId2"/>
            </a:endParaRP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651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12374</TotalTime>
  <Words>608</Words>
  <Application>Microsoft Macintosh PowerPoint</Application>
  <PresentationFormat>On-screen Show (4:3)</PresentationFormat>
  <Paragraphs>92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30" baseType="lpstr">
      <vt:lpstr>Arial</vt:lpstr>
      <vt:lpstr>Beirut</vt:lpstr>
      <vt:lpstr>Calibri</vt:lpstr>
      <vt:lpstr>Calibri Light</vt:lpstr>
      <vt:lpstr>Cambria</vt:lpstr>
      <vt:lpstr>Cambria Math</vt:lpstr>
      <vt:lpstr>Candara</vt:lpstr>
      <vt:lpstr>Futura Medium</vt:lpstr>
      <vt:lpstr>Garamond</vt:lpstr>
      <vt:lpstr>Geneva</vt:lpstr>
      <vt:lpstr>Segoe UI</vt:lpstr>
      <vt:lpstr>Segoe UI Historic</vt:lpstr>
      <vt:lpstr>Segoe UI Symbol</vt:lpstr>
      <vt:lpstr>Tahoma</vt:lpstr>
      <vt:lpstr>Wingdings</vt:lpstr>
      <vt:lpstr>Office Theme</vt:lpstr>
      <vt:lpstr>Edge</vt:lpstr>
      <vt:lpstr>3_Edge</vt:lpstr>
      <vt:lpstr>4_Edge</vt:lpstr>
      <vt:lpstr>2_Edge</vt:lpstr>
      <vt:lpstr>PowerPoint Presentation</vt:lpstr>
      <vt:lpstr>Executive Summary</vt:lpstr>
      <vt:lpstr>System Organization</vt:lpstr>
      <vt:lpstr>Key Takeaway 1</vt:lpstr>
      <vt:lpstr>Key Takeaway 2</vt:lpstr>
      <vt:lpstr>Key Takeaway 3</vt:lpstr>
      <vt:lpstr>Key Takeaway 4</vt:lpstr>
      <vt:lpstr>Understanding a Modern PIM Architecture</vt:lpstr>
      <vt:lpstr>PrIM Repository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Juan Gómez-Luna</cp:lastModifiedBy>
  <cp:revision>735</cp:revision>
  <dcterms:created xsi:type="dcterms:W3CDTF">2020-09-04T14:15:51Z</dcterms:created>
  <dcterms:modified xsi:type="dcterms:W3CDTF">2021-07-04T17:51:41Z</dcterms:modified>
</cp:coreProperties>
</file>