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Masters/slideMaster67.xml" ContentType="application/vnd.openxmlformats-officedocument.presentationml.slideMaster+xml"/>
  <Override PartName="/ppt/slideMasters/slideMaster68.xml" ContentType="application/vnd.openxmlformats-officedocument.presentationml.slideMaster+xml"/>
  <Override PartName="/ppt/slideMasters/slideMaster69.xml" ContentType="application/vnd.openxmlformats-officedocument.presentationml.slideMaster+xml"/>
  <Override PartName="/ppt/slideMasters/slideMaster70.xml" ContentType="application/vnd.openxmlformats-officedocument.presentationml.slideMaster+xml"/>
  <Override PartName="/ppt/slideMasters/slideMaster71.xml" ContentType="application/vnd.openxmlformats-officedocument.presentationml.slideMaster+xml"/>
  <Override PartName="/ppt/slideMasters/slideMaster72.xml" ContentType="application/vnd.openxmlformats-officedocument.presentationml.slideMaster+xml"/>
  <Override PartName="/ppt/slideMasters/slideMaster73.xml" ContentType="application/vnd.openxmlformats-officedocument.presentationml.slideMaster+xml"/>
  <Override PartName="/ppt/slideMasters/slideMaster74.xml" ContentType="application/vnd.openxmlformats-officedocument.presentationml.slideMaster+xml"/>
  <Override PartName="/ppt/slideMasters/slideMaster75.xml" ContentType="application/vnd.openxmlformats-officedocument.presentationml.slideMaster+xml"/>
  <Override PartName="/ppt/slideMasters/slideMaster76.xml" ContentType="application/vnd.openxmlformats-officedocument.presentationml.slideMaster+xml"/>
  <Override PartName="/ppt/slideMasters/slideMaster77.xml" ContentType="application/vnd.openxmlformats-officedocument.presentationml.slideMaster+xml"/>
  <Override PartName="/ppt/slideMasters/slideMaster78.xml" ContentType="application/vnd.openxmlformats-officedocument.presentationml.slideMaster+xml"/>
  <Override PartName="/ppt/slideMasters/slideMaster79.xml" ContentType="application/vnd.openxmlformats-officedocument.presentationml.slideMaster+xml"/>
  <Override PartName="/ppt/slideMasters/slideMaster80.xml" ContentType="application/vnd.openxmlformats-officedocument.presentationml.slideMaster+xml"/>
  <Override PartName="/ppt/slideMasters/slideMaster81.xml" ContentType="application/vnd.openxmlformats-officedocument.presentationml.slideMaster+xml"/>
  <Override PartName="/ppt/slideMasters/slideMaster82.xml" ContentType="application/vnd.openxmlformats-officedocument.presentationml.slideMaster+xml"/>
  <Override PartName="/ppt/slideMasters/slideMaster83.xml" ContentType="application/vnd.openxmlformats-officedocument.presentationml.slideMaster+xml"/>
  <Override PartName="/ppt/slideMasters/slideMaster84.xml" ContentType="application/vnd.openxmlformats-officedocument.presentationml.slideMaster+xml"/>
  <Override PartName="/ppt/slideMasters/slideMaster85.xml" ContentType="application/vnd.openxmlformats-officedocument.presentationml.slideMaster+xml"/>
  <Override PartName="/ppt/slideMasters/slideMaster86.xml" ContentType="application/vnd.openxmlformats-officedocument.presentationml.slideMaster+xml"/>
  <Override PartName="/ppt/slideMasters/slideMaster87.xml" ContentType="application/vnd.openxmlformats-officedocument.presentationml.slideMaster+xml"/>
  <Override PartName="/ppt/slideMasters/slideMaster88.xml" ContentType="application/vnd.openxmlformats-officedocument.presentationml.slideMaster+xml"/>
  <Override PartName="/ppt/slideMasters/slideMaster89.xml" ContentType="application/vnd.openxmlformats-officedocument.presentationml.slideMaster+xml"/>
  <Override PartName="/ppt/slideMasters/slideMaster90.xml" ContentType="application/vnd.openxmlformats-officedocument.presentationml.slideMaster+xml"/>
  <Override PartName="/ppt/slideMasters/slideMaster91.xml" ContentType="application/vnd.openxmlformats-officedocument.presentationml.slideMaster+xml"/>
  <Override PartName="/ppt/slideMasters/slideMaster92.xml" ContentType="application/vnd.openxmlformats-officedocument.presentationml.slideMaster+xml"/>
  <Override PartName="/ppt/slideMasters/slideMaster93.xml" ContentType="application/vnd.openxmlformats-officedocument.presentationml.slideMaster+xml"/>
  <Override PartName="/ppt/slideMasters/slideMaster94.xml" ContentType="application/vnd.openxmlformats-officedocument.presentationml.slideMaster+xml"/>
  <Override PartName="/ppt/slideMasters/slideMaster95.xml" ContentType="application/vnd.openxmlformats-officedocument.presentationml.slideMaster+xml"/>
  <Override PartName="/ppt/slideMasters/slideMaster96.xml" ContentType="application/vnd.openxmlformats-officedocument.presentationml.slideMaster+xml"/>
  <Override PartName="/ppt/slideMasters/slideMaster97.xml" ContentType="application/vnd.openxmlformats-officedocument.presentationml.slideMaster+xml"/>
  <Override PartName="/ppt/slideMasters/slideMaster98.xml" ContentType="application/vnd.openxmlformats-officedocument.presentationml.slideMaster+xml"/>
  <Override PartName="/ppt/slideMasters/slideMaster99.xml" ContentType="application/vnd.openxmlformats-officedocument.presentationml.slideMaster+xml"/>
  <Override PartName="/ppt/slideMasters/slideMaster100.xml" ContentType="application/vnd.openxmlformats-officedocument.presentationml.slideMaster+xml"/>
  <Override PartName="/ppt/slideMasters/slideMaster101.xml" ContentType="application/vnd.openxmlformats-officedocument.presentationml.slideMaster+xml"/>
  <Override PartName="/ppt/slideMasters/slideMaster102.xml" ContentType="application/vnd.openxmlformats-officedocument.presentationml.slideMaster+xml"/>
  <Override PartName="/ppt/slideMasters/slideMaster103.xml" ContentType="application/vnd.openxmlformats-officedocument.presentationml.slideMaster+xml"/>
  <Override PartName="/ppt/slideMasters/slideMaster104.xml" ContentType="application/vnd.openxmlformats-officedocument.presentationml.slideMaster+xml"/>
  <Override PartName="/ppt/slideMasters/slideMaster105.xml" ContentType="application/vnd.openxmlformats-officedocument.presentationml.slideMaster+xml"/>
  <Override PartName="/ppt/slideMasters/slideMaster106.xml" ContentType="application/vnd.openxmlformats-officedocument.presentationml.slideMaster+xml"/>
  <Override PartName="/ppt/slideMasters/slideMaster107.xml" ContentType="application/vnd.openxmlformats-officedocument.presentationml.slideMaster+xml"/>
  <Override PartName="/ppt/slideMasters/slideMaster108.xml" ContentType="application/vnd.openxmlformats-officedocument.presentationml.slideMaster+xml"/>
  <Override PartName="/ppt/slideMasters/slideMaster109.xml" ContentType="application/vnd.openxmlformats-officedocument.presentationml.slideMaster+xml"/>
  <Override PartName="/ppt/slideMasters/slideMaster110.xml" ContentType="application/vnd.openxmlformats-officedocument.presentationml.slideMaster+xml"/>
  <Override PartName="/ppt/slideMasters/slideMaster111.xml" ContentType="application/vnd.openxmlformats-officedocument.presentationml.slideMaster+xml"/>
  <Override PartName="/ppt/slideMasters/slideMaster112.xml" ContentType="application/vnd.openxmlformats-officedocument.presentationml.slideMaster+xml"/>
  <Override PartName="/ppt/slideMasters/slideMaster113.xml" ContentType="application/vnd.openxmlformats-officedocument.presentationml.slideMaster+xml"/>
  <Override PartName="/ppt/slideMasters/slideMaster114.xml" ContentType="application/vnd.openxmlformats-officedocument.presentationml.slideMaster+xml"/>
  <Override PartName="/ppt/slideMasters/slideMaster115.xml" ContentType="application/vnd.openxmlformats-officedocument.presentationml.slideMaster+xml"/>
  <Override PartName="/ppt/slideMasters/slideMaster116.xml" ContentType="application/vnd.openxmlformats-officedocument.presentationml.slideMaster+xml"/>
  <Override PartName="/ppt/slideMasters/slideMaster117.xml" ContentType="application/vnd.openxmlformats-officedocument.presentationml.slideMaster+xml"/>
  <Override PartName="/ppt/slideMasters/slideMaster118.xml" ContentType="application/vnd.openxmlformats-officedocument.presentationml.slideMaster+xml"/>
  <Override PartName="/ppt/slideMasters/slideMaster119.xml" ContentType="application/vnd.openxmlformats-officedocument.presentationml.slideMaster+xml"/>
  <Override PartName="/ppt/slideMasters/slideMaster120.xml" ContentType="application/vnd.openxmlformats-officedocument.presentationml.slideMaster+xml"/>
  <Override PartName="/ppt/slideMasters/slideMaster121.xml" ContentType="application/vnd.openxmlformats-officedocument.presentationml.slideMaster+xml"/>
  <Override PartName="/ppt/slideMasters/slideMaster122.xml" ContentType="application/vnd.openxmlformats-officedocument.presentationml.slideMaster+xml"/>
  <Override PartName="/ppt/slideMasters/slideMaster123.xml" ContentType="application/vnd.openxmlformats-officedocument.presentationml.slideMaster+xml"/>
  <Override PartName="/ppt/slideMasters/slideMaster124.xml" ContentType="application/vnd.openxmlformats-officedocument.presentationml.slideMaster+xml"/>
  <Override PartName="/ppt/slideMasters/slideMaster125.xml" ContentType="application/vnd.openxmlformats-officedocument.presentationml.slideMaster+xml"/>
  <Override PartName="/ppt/slideMasters/slideMaster126.xml" ContentType="application/vnd.openxmlformats-officedocument.presentationml.slideMaster+xml"/>
  <Override PartName="/ppt/slideMasters/slideMaster127.xml" ContentType="application/vnd.openxmlformats-officedocument.presentationml.slideMaster+xml"/>
  <Override PartName="/ppt/slideMasters/slideMaster128.xml" ContentType="application/vnd.openxmlformats-officedocument.presentationml.slideMaster+xml"/>
  <Override PartName="/ppt/slideMasters/slideMaster129.xml" ContentType="application/vnd.openxmlformats-officedocument.presentationml.slideMaster+xml"/>
  <Override PartName="/ppt/slideMasters/slideMaster130.xml" ContentType="application/vnd.openxmlformats-officedocument.presentationml.slideMaster+xml"/>
  <Override PartName="/ppt/slideMasters/slideMaster131.xml" ContentType="application/vnd.openxmlformats-officedocument.presentationml.slideMaster+xml"/>
  <Override PartName="/ppt/slideMasters/slideMaster132.xml" ContentType="application/vnd.openxmlformats-officedocument.presentationml.slideMaster+xml"/>
  <Override PartName="/ppt/slideMasters/slideMaster133.xml" ContentType="application/vnd.openxmlformats-officedocument.presentationml.slideMaster+xml"/>
  <Override PartName="/ppt/slideMasters/slideMaster134.xml" ContentType="application/vnd.openxmlformats-officedocument.presentationml.slideMaster+xml"/>
  <Override PartName="/ppt/slideMasters/slideMaster135.xml" ContentType="application/vnd.openxmlformats-officedocument.presentationml.slideMaster+xml"/>
  <Override PartName="/ppt/slideMasters/slideMaster136.xml" ContentType="application/vnd.openxmlformats-officedocument.presentationml.slideMaster+xml"/>
  <Override PartName="/ppt/slideMasters/slideMaster137.xml" ContentType="application/vnd.openxmlformats-officedocument.presentationml.slideMaster+xml"/>
  <Override PartName="/ppt/slideMasters/slideMaster138.xml" ContentType="application/vnd.openxmlformats-officedocument.presentationml.slideMaster+xml"/>
  <Override PartName="/ppt/slideMasters/slideMaster139.xml" ContentType="application/vnd.openxmlformats-officedocument.presentationml.slideMaster+xml"/>
  <Override PartName="/ppt/slideMasters/slideMaster140.xml" ContentType="application/vnd.openxmlformats-officedocument.presentationml.slideMaster+xml"/>
  <Override PartName="/ppt/slideMasters/slideMaster141.xml" ContentType="application/vnd.openxmlformats-officedocument.presentationml.slideMaster+xml"/>
  <Override PartName="/ppt/slideMasters/slideMaster142.xml" ContentType="application/vnd.openxmlformats-officedocument.presentationml.slideMaster+xml"/>
  <Override PartName="/ppt/slideMasters/slideMaster143.xml" ContentType="application/vnd.openxmlformats-officedocument.presentationml.slideMaster+xml"/>
  <Override PartName="/ppt/slideMasters/slideMaster144.xml" ContentType="application/vnd.openxmlformats-officedocument.presentationml.slideMaster+xml"/>
  <Override PartName="/ppt/slideMasters/slideMaster145.xml" ContentType="application/vnd.openxmlformats-officedocument.presentationml.slideMaster+xml"/>
  <Override PartName="/ppt/slideMasters/slideMaster146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8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9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10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1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2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3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14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15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theme/theme16.xml" ContentType="application/vnd.openxmlformats-officedocument.theme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heme/theme17.xml" ContentType="application/vnd.openxmlformats-officedocument.theme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theme/theme18.xml" ContentType="application/vnd.openxmlformats-officedocument.theme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theme/theme19.xml" ContentType="application/vnd.openxmlformats-officedocument.theme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theme/theme20.xml" ContentType="application/vnd.openxmlformats-officedocument.theme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theme/theme21.xml" ContentType="application/vnd.openxmlformats-officedocument.theme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theme/theme22.xml" ContentType="application/vnd.openxmlformats-officedocument.theme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theme/theme23.xml" ContentType="application/vnd.openxmlformats-officedocument.theme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theme/theme24.xml" ContentType="application/vnd.openxmlformats-officedocument.theme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theme/theme25.xml" ContentType="application/vnd.openxmlformats-officedocument.theme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theme/theme26.xml" ContentType="application/vnd.openxmlformats-officedocument.theme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theme/theme27.xml" ContentType="application/vnd.openxmlformats-officedocument.theme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theme/theme28.xml" ContentType="application/vnd.openxmlformats-officedocument.theme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theme/theme29.xml" ContentType="application/vnd.openxmlformats-officedocument.theme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theme/theme30.xml" ContentType="application/vnd.openxmlformats-officedocument.theme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theme/theme31.xml" ContentType="application/vnd.openxmlformats-officedocument.theme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theme/theme32.xml" ContentType="application/vnd.openxmlformats-officedocument.theme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theme/theme33.xml" ContentType="application/vnd.openxmlformats-officedocument.theme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theme/theme34.xml" ContentType="application/vnd.openxmlformats-officedocument.theme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theme/theme35.xml" ContentType="application/vnd.openxmlformats-officedocument.theme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theme/theme36.xml" ContentType="application/vnd.openxmlformats-officedocument.theme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theme/theme37.xml" ContentType="application/vnd.openxmlformats-officedocument.theme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theme/theme38.xml" ContentType="application/vnd.openxmlformats-officedocument.theme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theme/theme39.xml" ContentType="application/vnd.openxmlformats-officedocument.theme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theme/theme40.xml" ContentType="application/vnd.openxmlformats-officedocument.theme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theme/theme41.xml" ContentType="application/vnd.openxmlformats-officedocument.theme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theme/theme42.xml" ContentType="application/vnd.openxmlformats-officedocument.theme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theme/theme43.xml" ContentType="application/vnd.openxmlformats-officedocument.theme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theme/theme44.xml" ContentType="application/vnd.openxmlformats-officedocument.theme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theme/theme45.xml" ContentType="application/vnd.openxmlformats-officedocument.theme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theme/theme46.xml" ContentType="application/vnd.openxmlformats-officedocument.theme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theme/theme47.xml" ContentType="application/vnd.openxmlformats-officedocument.theme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theme/theme48.xml" ContentType="application/vnd.openxmlformats-officedocument.theme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theme/theme49.xml" ContentType="application/vnd.openxmlformats-officedocument.theme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theme/theme50.xml" ContentType="application/vnd.openxmlformats-officedocument.theme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theme/theme51.xml" ContentType="application/vnd.openxmlformats-officedocument.theme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theme/theme52.xml" ContentType="application/vnd.openxmlformats-officedocument.theme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slideLayouts/slideLayout580.xml" ContentType="application/vnd.openxmlformats-officedocument.presentationml.slideLayout+xml"/>
  <Override PartName="/ppt/theme/theme53.xml" ContentType="application/vnd.openxmlformats-officedocument.theme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slideLayouts/slideLayout591.xml" ContentType="application/vnd.openxmlformats-officedocument.presentationml.slideLayout+xml"/>
  <Override PartName="/ppt/theme/theme54.xml" ContentType="application/vnd.openxmlformats-officedocument.theme+xml"/>
  <Override PartName="/ppt/slideLayouts/slideLayout592.xml" ContentType="application/vnd.openxmlformats-officedocument.presentationml.slideLayout+xml"/>
  <Override PartName="/ppt/slideLayouts/slideLayout593.xml" ContentType="application/vnd.openxmlformats-officedocument.presentationml.slideLayout+xml"/>
  <Override PartName="/ppt/slideLayouts/slideLayout594.xml" ContentType="application/vnd.openxmlformats-officedocument.presentationml.slideLayout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slideLayouts/slideLayout601.xml" ContentType="application/vnd.openxmlformats-officedocument.presentationml.slideLayout+xml"/>
  <Override PartName="/ppt/slideLayouts/slideLayout602.xml" ContentType="application/vnd.openxmlformats-officedocument.presentationml.slideLayout+xml"/>
  <Override PartName="/ppt/theme/theme55.xml" ContentType="application/vnd.openxmlformats-officedocument.theme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slideLayouts/slideLayout605.xml" ContentType="application/vnd.openxmlformats-officedocument.presentationml.slideLayout+xml"/>
  <Override PartName="/ppt/slideLayouts/slideLayout606.xml" ContentType="application/vnd.openxmlformats-officedocument.presentationml.slideLayout+xml"/>
  <Override PartName="/ppt/slideLayouts/slideLayout607.xml" ContentType="application/vnd.openxmlformats-officedocument.presentationml.slideLayout+xml"/>
  <Override PartName="/ppt/slideLayouts/slideLayout608.xml" ContentType="application/vnd.openxmlformats-officedocument.presentationml.slideLayout+xml"/>
  <Override PartName="/ppt/slideLayouts/slideLayout609.xml" ContentType="application/vnd.openxmlformats-officedocument.presentationml.slideLayout+xml"/>
  <Override PartName="/ppt/slideLayouts/slideLayout610.xml" ContentType="application/vnd.openxmlformats-officedocument.presentationml.slideLayout+xml"/>
  <Override PartName="/ppt/slideLayouts/slideLayout611.xml" ContentType="application/vnd.openxmlformats-officedocument.presentationml.slideLayout+xml"/>
  <Override PartName="/ppt/slideLayouts/slideLayout612.xml" ContentType="application/vnd.openxmlformats-officedocument.presentationml.slideLayout+xml"/>
  <Override PartName="/ppt/slideLayouts/slideLayout613.xml" ContentType="application/vnd.openxmlformats-officedocument.presentationml.slideLayout+xml"/>
  <Override PartName="/ppt/theme/theme56.xml" ContentType="application/vnd.openxmlformats-officedocument.theme+xml"/>
  <Override PartName="/ppt/slideLayouts/slideLayout614.xml" ContentType="application/vnd.openxmlformats-officedocument.presentationml.slideLayout+xml"/>
  <Override PartName="/ppt/slideLayouts/slideLayout615.xml" ContentType="application/vnd.openxmlformats-officedocument.presentationml.slideLayout+xml"/>
  <Override PartName="/ppt/slideLayouts/slideLayout616.xml" ContentType="application/vnd.openxmlformats-officedocument.presentationml.slideLayout+xml"/>
  <Override PartName="/ppt/slideLayouts/slideLayout617.xml" ContentType="application/vnd.openxmlformats-officedocument.presentationml.slideLayout+xml"/>
  <Override PartName="/ppt/slideLayouts/slideLayout618.xml" ContentType="application/vnd.openxmlformats-officedocument.presentationml.slideLayout+xml"/>
  <Override PartName="/ppt/slideLayouts/slideLayout619.xml" ContentType="application/vnd.openxmlformats-officedocument.presentationml.slideLayout+xml"/>
  <Override PartName="/ppt/slideLayouts/slideLayout620.xml" ContentType="application/vnd.openxmlformats-officedocument.presentationml.slideLayout+xml"/>
  <Override PartName="/ppt/slideLayouts/slideLayout621.xml" ContentType="application/vnd.openxmlformats-officedocument.presentationml.slideLayout+xml"/>
  <Override PartName="/ppt/slideLayouts/slideLayout622.xml" ContentType="application/vnd.openxmlformats-officedocument.presentationml.slideLayout+xml"/>
  <Override PartName="/ppt/slideLayouts/slideLayout623.xml" ContentType="application/vnd.openxmlformats-officedocument.presentationml.slideLayout+xml"/>
  <Override PartName="/ppt/slideLayouts/slideLayout624.xml" ContentType="application/vnd.openxmlformats-officedocument.presentationml.slideLayout+xml"/>
  <Override PartName="/ppt/theme/theme57.xml" ContentType="application/vnd.openxmlformats-officedocument.theme+xml"/>
  <Override PartName="/ppt/slideLayouts/slideLayout625.xml" ContentType="application/vnd.openxmlformats-officedocument.presentationml.slideLayout+xml"/>
  <Override PartName="/ppt/slideLayouts/slideLayout626.xml" ContentType="application/vnd.openxmlformats-officedocument.presentationml.slideLayout+xml"/>
  <Override PartName="/ppt/slideLayouts/slideLayout627.xml" ContentType="application/vnd.openxmlformats-officedocument.presentationml.slideLayout+xml"/>
  <Override PartName="/ppt/slideLayouts/slideLayout628.xml" ContentType="application/vnd.openxmlformats-officedocument.presentationml.slideLayout+xml"/>
  <Override PartName="/ppt/slideLayouts/slideLayout629.xml" ContentType="application/vnd.openxmlformats-officedocument.presentationml.slideLayout+xml"/>
  <Override PartName="/ppt/slideLayouts/slideLayout630.xml" ContentType="application/vnd.openxmlformats-officedocument.presentationml.slideLayout+xml"/>
  <Override PartName="/ppt/slideLayouts/slideLayout631.xml" ContentType="application/vnd.openxmlformats-officedocument.presentationml.slideLayout+xml"/>
  <Override PartName="/ppt/slideLayouts/slideLayout632.xml" ContentType="application/vnd.openxmlformats-officedocument.presentationml.slideLayout+xml"/>
  <Override PartName="/ppt/slideLayouts/slideLayout633.xml" ContentType="application/vnd.openxmlformats-officedocument.presentationml.slideLayout+xml"/>
  <Override PartName="/ppt/slideLayouts/slideLayout634.xml" ContentType="application/vnd.openxmlformats-officedocument.presentationml.slideLayout+xml"/>
  <Override PartName="/ppt/slideLayouts/slideLayout635.xml" ContentType="application/vnd.openxmlformats-officedocument.presentationml.slideLayout+xml"/>
  <Override PartName="/ppt/theme/theme58.xml" ContentType="application/vnd.openxmlformats-officedocument.theme+xml"/>
  <Override PartName="/ppt/slideLayouts/slideLayout636.xml" ContentType="application/vnd.openxmlformats-officedocument.presentationml.slideLayout+xml"/>
  <Override PartName="/ppt/slideLayouts/slideLayout637.xml" ContentType="application/vnd.openxmlformats-officedocument.presentationml.slideLayout+xml"/>
  <Override PartName="/ppt/slideLayouts/slideLayout638.xml" ContentType="application/vnd.openxmlformats-officedocument.presentationml.slideLayout+xml"/>
  <Override PartName="/ppt/slideLayouts/slideLayout639.xml" ContentType="application/vnd.openxmlformats-officedocument.presentationml.slideLayout+xml"/>
  <Override PartName="/ppt/slideLayouts/slideLayout640.xml" ContentType="application/vnd.openxmlformats-officedocument.presentationml.slideLayout+xml"/>
  <Override PartName="/ppt/slideLayouts/slideLayout641.xml" ContentType="application/vnd.openxmlformats-officedocument.presentationml.slideLayout+xml"/>
  <Override PartName="/ppt/slideLayouts/slideLayout642.xml" ContentType="application/vnd.openxmlformats-officedocument.presentationml.slideLayout+xml"/>
  <Override PartName="/ppt/slideLayouts/slideLayout643.xml" ContentType="application/vnd.openxmlformats-officedocument.presentationml.slideLayout+xml"/>
  <Override PartName="/ppt/slideLayouts/slideLayout644.xml" ContentType="application/vnd.openxmlformats-officedocument.presentationml.slideLayout+xml"/>
  <Override PartName="/ppt/slideLayouts/slideLayout645.xml" ContentType="application/vnd.openxmlformats-officedocument.presentationml.slideLayout+xml"/>
  <Override PartName="/ppt/slideLayouts/slideLayout646.xml" ContentType="application/vnd.openxmlformats-officedocument.presentationml.slideLayout+xml"/>
  <Override PartName="/ppt/theme/theme59.xml" ContentType="application/vnd.openxmlformats-officedocument.theme+xml"/>
  <Override PartName="/ppt/slideLayouts/slideLayout647.xml" ContentType="application/vnd.openxmlformats-officedocument.presentationml.slideLayout+xml"/>
  <Override PartName="/ppt/slideLayouts/slideLayout648.xml" ContentType="application/vnd.openxmlformats-officedocument.presentationml.slideLayout+xml"/>
  <Override PartName="/ppt/slideLayouts/slideLayout649.xml" ContentType="application/vnd.openxmlformats-officedocument.presentationml.slideLayout+xml"/>
  <Override PartName="/ppt/slideLayouts/slideLayout650.xml" ContentType="application/vnd.openxmlformats-officedocument.presentationml.slideLayout+xml"/>
  <Override PartName="/ppt/slideLayouts/slideLayout651.xml" ContentType="application/vnd.openxmlformats-officedocument.presentationml.slideLayout+xml"/>
  <Override PartName="/ppt/slideLayouts/slideLayout652.xml" ContentType="application/vnd.openxmlformats-officedocument.presentationml.slideLayout+xml"/>
  <Override PartName="/ppt/slideLayouts/slideLayout653.xml" ContentType="application/vnd.openxmlformats-officedocument.presentationml.slideLayout+xml"/>
  <Override PartName="/ppt/slideLayouts/slideLayout654.xml" ContentType="application/vnd.openxmlformats-officedocument.presentationml.slideLayout+xml"/>
  <Override PartName="/ppt/slideLayouts/slideLayout655.xml" ContentType="application/vnd.openxmlformats-officedocument.presentationml.slideLayout+xml"/>
  <Override PartName="/ppt/slideLayouts/slideLayout656.xml" ContentType="application/vnd.openxmlformats-officedocument.presentationml.slideLayout+xml"/>
  <Override PartName="/ppt/slideLayouts/slideLayout657.xml" ContentType="application/vnd.openxmlformats-officedocument.presentationml.slideLayout+xml"/>
  <Override PartName="/ppt/theme/theme60.xml" ContentType="application/vnd.openxmlformats-officedocument.theme+xml"/>
  <Override PartName="/ppt/slideLayouts/slideLayout658.xml" ContentType="application/vnd.openxmlformats-officedocument.presentationml.slideLayout+xml"/>
  <Override PartName="/ppt/slideLayouts/slideLayout659.xml" ContentType="application/vnd.openxmlformats-officedocument.presentationml.slideLayout+xml"/>
  <Override PartName="/ppt/slideLayouts/slideLayout660.xml" ContentType="application/vnd.openxmlformats-officedocument.presentationml.slideLayout+xml"/>
  <Override PartName="/ppt/slideLayouts/slideLayout661.xml" ContentType="application/vnd.openxmlformats-officedocument.presentationml.slideLayout+xml"/>
  <Override PartName="/ppt/slideLayouts/slideLayout662.xml" ContentType="application/vnd.openxmlformats-officedocument.presentationml.slideLayout+xml"/>
  <Override PartName="/ppt/slideLayouts/slideLayout663.xml" ContentType="application/vnd.openxmlformats-officedocument.presentationml.slideLayout+xml"/>
  <Override PartName="/ppt/slideLayouts/slideLayout664.xml" ContentType="application/vnd.openxmlformats-officedocument.presentationml.slideLayout+xml"/>
  <Override PartName="/ppt/slideLayouts/slideLayout665.xml" ContentType="application/vnd.openxmlformats-officedocument.presentationml.slideLayout+xml"/>
  <Override PartName="/ppt/slideLayouts/slideLayout666.xml" ContentType="application/vnd.openxmlformats-officedocument.presentationml.slideLayout+xml"/>
  <Override PartName="/ppt/slideLayouts/slideLayout667.xml" ContentType="application/vnd.openxmlformats-officedocument.presentationml.slideLayout+xml"/>
  <Override PartName="/ppt/slideLayouts/slideLayout668.xml" ContentType="application/vnd.openxmlformats-officedocument.presentationml.slideLayout+xml"/>
  <Override PartName="/ppt/theme/theme61.xml" ContentType="application/vnd.openxmlformats-officedocument.theme+xml"/>
  <Override PartName="/ppt/slideLayouts/slideLayout669.xml" ContentType="application/vnd.openxmlformats-officedocument.presentationml.slideLayout+xml"/>
  <Override PartName="/ppt/slideLayouts/slideLayout670.xml" ContentType="application/vnd.openxmlformats-officedocument.presentationml.slideLayout+xml"/>
  <Override PartName="/ppt/slideLayouts/slideLayout671.xml" ContentType="application/vnd.openxmlformats-officedocument.presentationml.slideLayout+xml"/>
  <Override PartName="/ppt/slideLayouts/slideLayout672.xml" ContentType="application/vnd.openxmlformats-officedocument.presentationml.slideLayout+xml"/>
  <Override PartName="/ppt/slideLayouts/slideLayout673.xml" ContentType="application/vnd.openxmlformats-officedocument.presentationml.slideLayout+xml"/>
  <Override PartName="/ppt/slideLayouts/slideLayout674.xml" ContentType="application/vnd.openxmlformats-officedocument.presentationml.slideLayout+xml"/>
  <Override PartName="/ppt/slideLayouts/slideLayout675.xml" ContentType="application/vnd.openxmlformats-officedocument.presentationml.slideLayout+xml"/>
  <Override PartName="/ppt/slideLayouts/slideLayout676.xml" ContentType="application/vnd.openxmlformats-officedocument.presentationml.slideLayout+xml"/>
  <Override PartName="/ppt/slideLayouts/slideLayout677.xml" ContentType="application/vnd.openxmlformats-officedocument.presentationml.slideLayout+xml"/>
  <Override PartName="/ppt/slideLayouts/slideLayout678.xml" ContentType="application/vnd.openxmlformats-officedocument.presentationml.slideLayout+xml"/>
  <Override PartName="/ppt/slideLayouts/slideLayout679.xml" ContentType="application/vnd.openxmlformats-officedocument.presentationml.slideLayout+xml"/>
  <Override PartName="/ppt/theme/theme62.xml" ContentType="application/vnd.openxmlformats-officedocument.theme+xml"/>
  <Override PartName="/ppt/slideLayouts/slideLayout680.xml" ContentType="application/vnd.openxmlformats-officedocument.presentationml.slideLayout+xml"/>
  <Override PartName="/ppt/slideLayouts/slideLayout681.xml" ContentType="application/vnd.openxmlformats-officedocument.presentationml.slideLayout+xml"/>
  <Override PartName="/ppt/slideLayouts/slideLayout682.xml" ContentType="application/vnd.openxmlformats-officedocument.presentationml.slideLayout+xml"/>
  <Override PartName="/ppt/slideLayouts/slideLayout683.xml" ContentType="application/vnd.openxmlformats-officedocument.presentationml.slideLayout+xml"/>
  <Override PartName="/ppt/slideLayouts/slideLayout684.xml" ContentType="application/vnd.openxmlformats-officedocument.presentationml.slideLayout+xml"/>
  <Override PartName="/ppt/slideLayouts/slideLayout685.xml" ContentType="application/vnd.openxmlformats-officedocument.presentationml.slideLayout+xml"/>
  <Override PartName="/ppt/slideLayouts/slideLayout686.xml" ContentType="application/vnd.openxmlformats-officedocument.presentationml.slideLayout+xml"/>
  <Override PartName="/ppt/slideLayouts/slideLayout687.xml" ContentType="application/vnd.openxmlformats-officedocument.presentationml.slideLayout+xml"/>
  <Override PartName="/ppt/slideLayouts/slideLayout688.xml" ContentType="application/vnd.openxmlformats-officedocument.presentationml.slideLayout+xml"/>
  <Override PartName="/ppt/slideLayouts/slideLayout689.xml" ContentType="application/vnd.openxmlformats-officedocument.presentationml.slideLayout+xml"/>
  <Override PartName="/ppt/slideLayouts/slideLayout690.xml" ContentType="application/vnd.openxmlformats-officedocument.presentationml.slideLayout+xml"/>
  <Override PartName="/ppt/theme/theme63.xml" ContentType="application/vnd.openxmlformats-officedocument.theme+xml"/>
  <Override PartName="/ppt/slideLayouts/slideLayout691.xml" ContentType="application/vnd.openxmlformats-officedocument.presentationml.slideLayout+xml"/>
  <Override PartName="/ppt/slideLayouts/slideLayout692.xml" ContentType="application/vnd.openxmlformats-officedocument.presentationml.slideLayout+xml"/>
  <Override PartName="/ppt/slideLayouts/slideLayout693.xml" ContentType="application/vnd.openxmlformats-officedocument.presentationml.slideLayout+xml"/>
  <Override PartName="/ppt/slideLayouts/slideLayout694.xml" ContentType="application/vnd.openxmlformats-officedocument.presentationml.slideLayout+xml"/>
  <Override PartName="/ppt/slideLayouts/slideLayout695.xml" ContentType="application/vnd.openxmlformats-officedocument.presentationml.slideLayout+xml"/>
  <Override PartName="/ppt/slideLayouts/slideLayout696.xml" ContentType="application/vnd.openxmlformats-officedocument.presentationml.slideLayout+xml"/>
  <Override PartName="/ppt/slideLayouts/slideLayout697.xml" ContentType="application/vnd.openxmlformats-officedocument.presentationml.slideLayout+xml"/>
  <Override PartName="/ppt/slideLayouts/slideLayout698.xml" ContentType="application/vnd.openxmlformats-officedocument.presentationml.slideLayout+xml"/>
  <Override PartName="/ppt/slideLayouts/slideLayout699.xml" ContentType="application/vnd.openxmlformats-officedocument.presentationml.slideLayout+xml"/>
  <Override PartName="/ppt/slideLayouts/slideLayout700.xml" ContentType="application/vnd.openxmlformats-officedocument.presentationml.slideLayout+xml"/>
  <Override PartName="/ppt/slideLayouts/slideLayout701.xml" ContentType="application/vnd.openxmlformats-officedocument.presentationml.slideLayout+xml"/>
  <Override PartName="/ppt/theme/theme64.xml" ContentType="application/vnd.openxmlformats-officedocument.theme+xml"/>
  <Override PartName="/ppt/slideLayouts/slideLayout702.xml" ContentType="application/vnd.openxmlformats-officedocument.presentationml.slideLayout+xml"/>
  <Override PartName="/ppt/slideLayouts/slideLayout703.xml" ContentType="application/vnd.openxmlformats-officedocument.presentationml.slideLayout+xml"/>
  <Override PartName="/ppt/slideLayouts/slideLayout704.xml" ContentType="application/vnd.openxmlformats-officedocument.presentationml.slideLayout+xml"/>
  <Override PartName="/ppt/slideLayouts/slideLayout705.xml" ContentType="application/vnd.openxmlformats-officedocument.presentationml.slideLayout+xml"/>
  <Override PartName="/ppt/slideLayouts/slideLayout706.xml" ContentType="application/vnd.openxmlformats-officedocument.presentationml.slideLayout+xml"/>
  <Override PartName="/ppt/slideLayouts/slideLayout707.xml" ContentType="application/vnd.openxmlformats-officedocument.presentationml.slideLayout+xml"/>
  <Override PartName="/ppt/slideLayouts/slideLayout708.xml" ContentType="application/vnd.openxmlformats-officedocument.presentationml.slideLayout+xml"/>
  <Override PartName="/ppt/slideLayouts/slideLayout709.xml" ContentType="application/vnd.openxmlformats-officedocument.presentationml.slideLayout+xml"/>
  <Override PartName="/ppt/slideLayouts/slideLayout710.xml" ContentType="application/vnd.openxmlformats-officedocument.presentationml.slideLayout+xml"/>
  <Override PartName="/ppt/slideLayouts/slideLayout711.xml" ContentType="application/vnd.openxmlformats-officedocument.presentationml.slideLayout+xml"/>
  <Override PartName="/ppt/slideLayouts/slideLayout712.xml" ContentType="application/vnd.openxmlformats-officedocument.presentationml.slideLayout+xml"/>
  <Override PartName="/ppt/theme/theme65.xml" ContentType="application/vnd.openxmlformats-officedocument.theme+xml"/>
  <Override PartName="/ppt/slideLayouts/slideLayout713.xml" ContentType="application/vnd.openxmlformats-officedocument.presentationml.slideLayout+xml"/>
  <Override PartName="/ppt/slideLayouts/slideLayout714.xml" ContentType="application/vnd.openxmlformats-officedocument.presentationml.slideLayout+xml"/>
  <Override PartName="/ppt/slideLayouts/slideLayout715.xml" ContentType="application/vnd.openxmlformats-officedocument.presentationml.slideLayout+xml"/>
  <Override PartName="/ppt/slideLayouts/slideLayout716.xml" ContentType="application/vnd.openxmlformats-officedocument.presentationml.slideLayout+xml"/>
  <Override PartName="/ppt/slideLayouts/slideLayout717.xml" ContentType="application/vnd.openxmlformats-officedocument.presentationml.slideLayout+xml"/>
  <Override PartName="/ppt/slideLayouts/slideLayout718.xml" ContentType="application/vnd.openxmlformats-officedocument.presentationml.slideLayout+xml"/>
  <Override PartName="/ppt/slideLayouts/slideLayout719.xml" ContentType="application/vnd.openxmlformats-officedocument.presentationml.slideLayout+xml"/>
  <Override PartName="/ppt/slideLayouts/slideLayout720.xml" ContentType="application/vnd.openxmlformats-officedocument.presentationml.slideLayout+xml"/>
  <Override PartName="/ppt/slideLayouts/slideLayout721.xml" ContentType="application/vnd.openxmlformats-officedocument.presentationml.slideLayout+xml"/>
  <Override PartName="/ppt/slideLayouts/slideLayout722.xml" ContentType="application/vnd.openxmlformats-officedocument.presentationml.slideLayout+xml"/>
  <Override PartName="/ppt/slideLayouts/slideLayout723.xml" ContentType="application/vnd.openxmlformats-officedocument.presentationml.slideLayout+xml"/>
  <Override PartName="/ppt/theme/theme66.xml" ContentType="application/vnd.openxmlformats-officedocument.theme+xml"/>
  <Override PartName="/ppt/slideLayouts/slideLayout724.xml" ContentType="application/vnd.openxmlformats-officedocument.presentationml.slideLayout+xml"/>
  <Override PartName="/ppt/slideLayouts/slideLayout725.xml" ContentType="application/vnd.openxmlformats-officedocument.presentationml.slideLayout+xml"/>
  <Override PartName="/ppt/slideLayouts/slideLayout726.xml" ContentType="application/vnd.openxmlformats-officedocument.presentationml.slideLayout+xml"/>
  <Override PartName="/ppt/slideLayouts/slideLayout727.xml" ContentType="application/vnd.openxmlformats-officedocument.presentationml.slideLayout+xml"/>
  <Override PartName="/ppt/slideLayouts/slideLayout728.xml" ContentType="application/vnd.openxmlformats-officedocument.presentationml.slideLayout+xml"/>
  <Override PartName="/ppt/slideLayouts/slideLayout729.xml" ContentType="application/vnd.openxmlformats-officedocument.presentationml.slideLayout+xml"/>
  <Override PartName="/ppt/slideLayouts/slideLayout730.xml" ContentType="application/vnd.openxmlformats-officedocument.presentationml.slideLayout+xml"/>
  <Override PartName="/ppt/slideLayouts/slideLayout731.xml" ContentType="application/vnd.openxmlformats-officedocument.presentationml.slideLayout+xml"/>
  <Override PartName="/ppt/slideLayouts/slideLayout732.xml" ContentType="application/vnd.openxmlformats-officedocument.presentationml.slideLayout+xml"/>
  <Override PartName="/ppt/slideLayouts/slideLayout733.xml" ContentType="application/vnd.openxmlformats-officedocument.presentationml.slideLayout+xml"/>
  <Override PartName="/ppt/slideLayouts/slideLayout734.xml" ContentType="application/vnd.openxmlformats-officedocument.presentationml.slideLayout+xml"/>
  <Override PartName="/ppt/theme/theme67.xml" ContentType="application/vnd.openxmlformats-officedocument.theme+xml"/>
  <Override PartName="/ppt/slideLayouts/slideLayout735.xml" ContentType="application/vnd.openxmlformats-officedocument.presentationml.slideLayout+xml"/>
  <Override PartName="/ppt/slideLayouts/slideLayout736.xml" ContentType="application/vnd.openxmlformats-officedocument.presentationml.slideLayout+xml"/>
  <Override PartName="/ppt/slideLayouts/slideLayout737.xml" ContentType="application/vnd.openxmlformats-officedocument.presentationml.slideLayout+xml"/>
  <Override PartName="/ppt/slideLayouts/slideLayout738.xml" ContentType="application/vnd.openxmlformats-officedocument.presentationml.slideLayout+xml"/>
  <Override PartName="/ppt/slideLayouts/slideLayout739.xml" ContentType="application/vnd.openxmlformats-officedocument.presentationml.slideLayout+xml"/>
  <Override PartName="/ppt/slideLayouts/slideLayout740.xml" ContentType="application/vnd.openxmlformats-officedocument.presentationml.slideLayout+xml"/>
  <Override PartName="/ppt/slideLayouts/slideLayout741.xml" ContentType="application/vnd.openxmlformats-officedocument.presentationml.slideLayout+xml"/>
  <Override PartName="/ppt/slideLayouts/slideLayout742.xml" ContentType="application/vnd.openxmlformats-officedocument.presentationml.slideLayout+xml"/>
  <Override PartName="/ppt/slideLayouts/slideLayout743.xml" ContentType="application/vnd.openxmlformats-officedocument.presentationml.slideLayout+xml"/>
  <Override PartName="/ppt/slideLayouts/slideLayout744.xml" ContentType="application/vnd.openxmlformats-officedocument.presentationml.slideLayout+xml"/>
  <Override PartName="/ppt/slideLayouts/slideLayout745.xml" ContentType="application/vnd.openxmlformats-officedocument.presentationml.slideLayout+xml"/>
  <Override PartName="/ppt/theme/theme68.xml" ContentType="application/vnd.openxmlformats-officedocument.theme+xml"/>
  <Override PartName="/ppt/slideLayouts/slideLayout746.xml" ContentType="application/vnd.openxmlformats-officedocument.presentationml.slideLayout+xml"/>
  <Override PartName="/ppt/slideLayouts/slideLayout747.xml" ContentType="application/vnd.openxmlformats-officedocument.presentationml.slideLayout+xml"/>
  <Override PartName="/ppt/slideLayouts/slideLayout748.xml" ContentType="application/vnd.openxmlformats-officedocument.presentationml.slideLayout+xml"/>
  <Override PartName="/ppt/slideLayouts/slideLayout749.xml" ContentType="application/vnd.openxmlformats-officedocument.presentationml.slideLayout+xml"/>
  <Override PartName="/ppt/slideLayouts/slideLayout750.xml" ContentType="application/vnd.openxmlformats-officedocument.presentationml.slideLayout+xml"/>
  <Override PartName="/ppt/slideLayouts/slideLayout751.xml" ContentType="application/vnd.openxmlformats-officedocument.presentationml.slideLayout+xml"/>
  <Override PartName="/ppt/slideLayouts/slideLayout752.xml" ContentType="application/vnd.openxmlformats-officedocument.presentationml.slideLayout+xml"/>
  <Override PartName="/ppt/slideLayouts/slideLayout753.xml" ContentType="application/vnd.openxmlformats-officedocument.presentationml.slideLayout+xml"/>
  <Override PartName="/ppt/slideLayouts/slideLayout754.xml" ContentType="application/vnd.openxmlformats-officedocument.presentationml.slideLayout+xml"/>
  <Override PartName="/ppt/slideLayouts/slideLayout755.xml" ContentType="application/vnd.openxmlformats-officedocument.presentationml.slideLayout+xml"/>
  <Override PartName="/ppt/slideLayouts/slideLayout756.xml" ContentType="application/vnd.openxmlformats-officedocument.presentationml.slideLayout+xml"/>
  <Override PartName="/ppt/theme/theme69.xml" ContentType="application/vnd.openxmlformats-officedocument.theme+xml"/>
  <Override PartName="/ppt/slideLayouts/slideLayout757.xml" ContentType="application/vnd.openxmlformats-officedocument.presentationml.slideLayout+xml"/>
  <Override PartName="/ppt/slideLayouts/slideLayout758.xml" ContentType="application/vnd.openxmlformats-officedocument.presentationml.slideLayout+xml"/>
  <Override PartName="/ppt/slideLayouts/slideLayout759.xml" ContentType="application/vnd.openxmlformats-officedocument.presentationml.slideLayout+xml"/>
  <Override PartName="/ppt/slideLayouts/slideLayout760.xml" ContentType="application/vnd.openxmlformats-officedocument.presentationml.slideLayout+xml"/>
  <Override PartName="/ppt/slideLayouts/slideLayout761.xml" ContentType="application/vnd.openxmlformats-officedocument.presentationml.slideLayout+xml"/>
  <Override PartName="/ppt/slideLayouts/slideLayout762.xml" ContentType="application/vnd.openxmlformats-officedocument.presentationml.slideLayout+xml"/>
  <Override PartName="/ppt/slideLayouts/slideLayout763.xml" ContentType="application/vnd.openxmlformats-officedocument.presentationml.slideLayout+xml"/>
  <Override PartName="/ppt/slideLayouts/slideLayout764.xml" ContentType="application/vnd.openxmlformats-officedocument.presentationml.slideLayout+xml"/>
  <Override PartName="/ppt/slideLayouts/slideLayout765.xml" ContentType="application/vnd.openxmlformats-officedocument.presentationml.slideLayout+xml"/>
  <Override PartName="/ppt/slideLayouts/slideLayout766.xml" ContentType="application/vnd.openxmlformats-officedocument.presentationml.slideLayout+xml"/>
  <Override PartName="/ppt/slideLayouts/slideLayout767.xml" ContentType="application/vnd.openxmlformats-officedocument.presentationml.slideLayout+xml"/>
  <Override PartName="/ppt/theme/theme70.xml" ContentType="application/vnd.openxmlformats-officedocument.theme+xml"/>
  <Override PartName="/ppt/slideLayouts/slideLayout768.xml" ContentType="application/vnd.openxmlformats-officedocument.presentationml.slideLayout+xml"/>
  <Override PartName="/ppt/slideLayouts/slideLayout769.xml" ContentType="application/vnd.openxmlformats-officedocument.presentationml.slideLayout+xml"/>
  <Override PartName="/ppt/slideLayouts/slideLayout770.xml" ContentType="application/vnd.openxmlformats-officedocument.presentationml.slideLayout+xml"/>
  <Override PartName="/ppt/slideLayouts/slideLayout771.xml" ContentType="application/vnd.openxmlformats-officedocument.presentationml.slideLayout+xml"/>
  <Override PartName="/ppt/slideLayouts/slideLayout772.xml" ContentType="application/vnd.openxmlformats-officedocument.presentationml.slideLayout+xml"/>
  <Override PartName="/ppt/slideLayouts/slideLayout773.xml" ContentType="application/vnd.openxmlformats-officedocument.presentationml.slideLayout+xml"/>
  <Override PartName="/ppt/slideLayouts/slideLayout774.xml" ContentType="application/vnd.openxmlformats-officedocument.presentationml.slideLayout+xml"/>
  <Override PartName="/ppt/slideLayouts/slideLayout775.xml" ContentType="application/vnd.openxmlformats-officedocument.presentationml.slideLayout+xml"/>
  <Override PartName="/ppt/slideLayouts/slideLayout776.xml" ContentType="application/vnd.openxmlformats-officedocument.presentationml.slideLayout+xml"/>
  <Override PartName="/ppt/slideLayouts/slideLayout777.xml" ContentType="application/vnd.openxmlformats-officedocument.presentationml.slideLayout+xml"/>
  <Override PartName="/ppt/slideLayouts/slideLayout778.xml" ContentType="application/vnd.openxmlformats-officedocument.presentationml.slideLayout+xml"/>
  <Override PartName="/ppt/theme/theme71.xml" ContentType="application/vnd.openxmlformats-officedocument.theme+xml"/>
  <Override PartName="/ppt/slideLayouts/slideLayout779.xml" ContentType="application/vnd.openxmlformats-officedocument.presentationml.slideLayout+xml"/>
  <Override PartName="/ppt/slideLayouts/slideLayout780.xml" ContentType="application/vnd.openxmlformats-officedocument.presentationml.slideLayout+xml"/>
  <Override PartName="/ppt/slideLayouts/slideLayout781.xml" ContentType="application/vnd.openxmlformats-officedocument.presentationml.slideLayout+xml"/>
  <Override PartName="/ppt/slideLayouts/slideLayout782.xml" ContentType="application/vnd.openxmlformats-officedocument.presentationml.slideLayout+xml"/>
  <Override PartName="/ppt/slideLayouts/slideLayout783.xml" ContentType="application/vnd.openxmlformats-officedocument.presentationml.slideLayout+xml"/>
  <Override PartName="/ppt/slideLayouts/slideLayout784.xml" ContentType="application/vnd.openxmlformats-officedocument.presentationml.slideLayout+xml"/>
  <Override PartName="/ppt/slideLayouts/slideLayout785.xml" ContentType="application/vnd.openxmlformats-officedocument.presentationml.slideLayout+xml"/>
  <Override PartName="/ppt/slideLayouts/slideLayout786.xml" ContentType="application/vnd.openxmlformats-officedocument.presentationml.slideLayout+xml"/>
  <Override PartName="/ppt/slideLayouts/slideLayout787.xml" ContentType="application/vnd.openxmlformats-officedocument.presentationml.slideLayout+xml"/>
  <Override PartName="/ppt/slideLayouts/slideLayout788.xml" ContentType="application/vnd.openxmlformats-officedocument.presentationml.slideLayout+xml"/>
  <Override PartName="/ppt/slideLayouts/slideLayout789.xml" ContentType="application/vnd.openxmlformats-officedocument.presentationml.slideLayout+xml"/>
  <Override PartName="/ppt/theme/theme72.xml" ContentType="application/vnd.openxmlformats-officedocument.theme+xml"/>
  <Override PartName="/ppt/slideLayouts/slideLayout790.xml" ContentType="application/vnd.openxmlformats-officedocument.presentationml.slideLayout+xml"/>
  <Override PartName="/ppt/slideLayouts/slideLayout791.xml" ContentType="application/vnd.openxmlformats-officedocument.presentationml.slideLayout+xml"/>
  <Override PartName="/ppt/slideLayouts/slideLayout792.xml" ContentType="application/vnd.openxmlformats-officedocument.presentationml.slideLayout+xml"/>
  <Override PartName="/ppt/slideLayouts/slideLayout793.xml" ContentType="application/vnd.openxmlformats-officedocument.presentationml.slideLayout+xml"/>
  <Override PartName="/ppt/slideLayouts/slideLayout794.xml" ContentType="application/vnd.openxmlformats-officedocument.presentationml.slideLayout+xml"/>
  <Override PartName="/ppt/slideLayouts/slideLayout795.xml" ContentType="application/vnd.openxmlformats-officedocument.presentationml.slideLayout+xml"/>
  <Override PartName="/ppt/slideLayouts/slideLayout796.xml" ContentType="application/vnd.openxmlformats-officedocument.presentationml.slideLayout+xml"/>
  <Override PartName="/ppt/slideLayouts/slideLayout797.xml" ContentType="application/vnd.openxmlformats-officedocument.presentationml.slideLayout+xml"/>
  <Override PartName="/ppt/slideLayouts/slideLayout798.xml" ContentType="application/vnd.openxmlformats-officedocument.presentationml.slideLayout+xml"/>
  <Override PartName="/ppt/slideLayouts/slideLayout799.xml" ContentType="application/vnd.openxmlformats-officedocument.presentationml.slideLayout+xml"/>
  <Override PartName="/ppt/slideLayouts/slideLayout800.xml" ContentType="application/vnd.openxmlformats-officedocument.presentationml.slideLayout+xml"/>
  <Override PartName="/ppt/theme/theme73.xml" ContentType="application/vnd.openxmlformats-officedocument.theme+xml"/>
  <Override PartName="/ppt/slideLayouts/slideLayout801.xml" ContentType="application/vnd.openxmlformats-officedocument.presentationml.slideLayout+xml"/>
  <Override PartName="/ppt/slideLayouts/slideLayout802.xml" ContentType="application/vnd.openxmlformats-officedocument.presentationml.slideLayout+xml"/>
  <Override PartName="/ppt/slideLayouts/slideLayout803.xml" ContentType="application/vnd.openxmlformats-officedocument.presentationml.slideLayout+xml"/>
  <Override PartName="/ppt/slideLayouts/slideLayout804.xml" ContentType="application/vnd.openxmlformats-officedocument.presentationml.slideLayout+xml"/>
  <Override PartName="/ppt/slideLayouts/slideLayout805.xml" ContentType="application/vnd.openxmlformats-officedocument.presentationml.slideLayout+xml"/>
  <Override PartName="/ppt/slideLayouts/slideLayout806.xml" ContentType="application/vnd.openxmlformats-officedocument.presentationml.slideLayout+xml"/>
  <Override PartName="/ppt/slideLayouts/slideLayout807.xml" ContentType="application/vnd.openxmlformats-officedocument.presentationml.slideLayout+xml"/>
  <Override PartName="/ppt/slideLayouts/slideLayout808.xml" ContentType="application/vnd.openxmlformats-officedocument.presentationml.slideLayout+xml"/>
  <Override PartName="/ppt/slideLayouts/slideLayout809.xml" ContentType="application/vnd.openxmlformats-officedocument.presentationml.slideLayout+xml"/>
  <Override PartName="/ppt/slideLayouts/slideLayout810.xml" ContentType="application/vnd.openxmlformats-officedocument.presentationml.slideLayout+xml"/>
  <Override PartName="/ppt/slideLayouts/slideLayout811.xml" ContentType="application/vnd.openxmlformats-officedocument.presentationml.slideLayout+xml"/>
  <Override PartName="/ppt/theme/theme74.xml" ContentType="application/vnd.openxmlformats-officedocument.theme+xml"/>
  <Override PartName="/ppt/theme/theme75.xml" ContentType="application/vnd.openxmlformats-officedocument.theme+xml"/>
  <Override PartName="/ppt/slideLayouts/slideLayout812.xml" ContentType="application/vnd.openxmlformats-officedocument.presentationml.slideLayout+xml"/>
  <Override PartName="/ppt/slideLayouts/slideLayout813.xml" ContentType="application/vnd.openxmlformats-officedocument.presentationml.slideLayout+xml"/>
  <Override PartName="/ppt/slideLayouts/slideLayout814.xml" ContentType="application/vnd.openxmlformats-officedocument.presentationml.slideLayout+xml"/>
  <Override PartName="/ppt/slideLayouts/slideLayout815.xml" ContentType="application/vnd.openxmlformats-officedocument.presentationml.slideLayout+xml"/>
  <Override PartName="/ppt/slideLayouts/slideLayout816.xml" ContentType="application/vnd.openxmlformats-officedocument.presentationml.slideLayout+xml"/>
  <Override PartName="/ppt/slideLayouts/slideLayout817.xml" ContentType="application/vnd.openxmlformats-officedocument.presentationml.slideLayout+xml"/>
  <Override PartName="/ppt/slideLayouts/slideLayout818.xml" ContentType="application/vnd.openxmlformats-officedocument.presentationml.slideLayout+xml"/>
  <Override PartName="/ppt/slideLayouts/slideLayout819.xml" ContentType="application/vnd.openxmlformats-officedocument.presentationml.slideLayout+xml"/>
  <Override PartName="/ppt/slideLayouts/slideLayout820.xml" ContentType="application/vnd.openxmlformats-officedocument.presentationml.slideLayout+xml"/>
  <Override PartName="/ppt/slideLayouts/slideLayout821.xml" ContentType="application/vnd.openxmlformats-officedocument.presentationml.slideLayout+xml"/>
  <Override PartName="/ppt/slideLayouts/slideLayout822.xml" ContentType="application/vnd.openxmlformats-officedocument.presentationml.slideLayout+xml"/>
  <Override PartName="/ppt/slideLayouts/slideLayout823.xml" ContentType="application/vnd.openxmlformats-officedocument.presentationml.slideLayout+xml"/>
  <Override PartName="/ppt/theme/theme76.xml" ContentType="application/vnd.openxmlformats-officedocument.theme+xml"/>
  <Override PartName="/ppt/slideLayouts/slideLayout824.xml" ContentType="application/vnd.openxmlformats-officedocument.presentationml.slideLayout+xml"/>
  <Override PartName="/ppt/slideLayouts/slideLayout825.xml" ContentType="application/vnd.openxmlformats-officedocument.presentationml.slideLayout+xml"/>
  <Override PartName="/ppt/slideLayouts/slideLayout826.xml" ContentType="application/vnd.openxmlformats-officedocument.presentationml.slideLayout+xml"/>
  <Override PartName="/ppt/slideLayouts/slideLayout827.xml" ContentType="application/vnd.openxmlformats-officedocument.presentationml.slideLayout+xml"/>
  <Override PartName="/ppt/slideLayouts/slideLayout828.xml" ContentType="application/vnd.openxmlformats-officedocument.presentationml.slideLayout+xml"/>
  <Override PartName="/ppt/slideLayouts/slideLayout829.xml" ContentType="application/vnd.openxmlformats-officedocument.presentationml.slideLayout+xml"/>
  <Override PartName="/ppt/slideLayouts/slideLayout830.xml" ContentType="application/vnd.openxmlformats-officedocument.presentationml.slideLayout+xml"/>
  <Override PartName="/ppt/slideLayouts/slideLayout831.xml" ContentType="application/vnd.openxmlformats-officedocument.presentationml.slideLayout+xml"/>
  <Override PartName="/ppt/slideLayouts/slideLayout832.xml" ContentType="application/vnd.openxmlformats-officedocument.presentationml.slideLayout+xml"/>
  <Override PartName="/ppt/slideLayouts/slideLayout833.xml" ContentType="application/vnd.openxmlformats-officedocument.presentationml.slideLayout+xml"/>
  <Override PartName="/ppt/slideLayouts/slideLayout834.xml" ContentType="application/vnd.openxmlformats-officedocument.presentationml.slideLayout+xml"/>
  <Override PartName="/ppt/theme/theme77.xml" ContentType="application/vnd.openxmlformats-officedocument.theme+xml"/>
  <Override PartName="/ppt/slideLayouts/slideLayout835.xml" ContentType="application/vnd.openxmlformats-officedocument.presentationml.slideLayout+xml"/>
  <Override PartName="/ppt/slideLayouts/slideLayout836.xml" ContentType="application/vnd.openxmlformats-officedocument.presentationml.slideLayout+xml"/>
  <Override PartName="/ppt/slideLayouts/slideLayout837.xml" ContentType="application/vnd.openxmlformats-officedocument.presentationml.slideLayout+xml"/>
  <Override PartName="/ppt/slideLayouts/slideLayout838.xml" ContentType="application/vnd.openxmlformats-officedocument.presentationml.slideLayout+xml"/>
  <Override PartName="/ppt/slideLayouts/slideLayout839.xml" ContentType="application/vnd.openxmlformats-officedocument.presentationml.slideLayout+xml"/>
  <Override PartName="/ppt/slideLayouts/slideLayout840.xml" ContentType="application/vnd.openxmlformats-officedocument.presentationml.slideLayout+xml"/>
  <Override PartName="/ppt/slideLayouts/slideLayout841.xml" ContentType="application/vnd.openxmlformats-officedocument.presentationml.slideLayout+xml"/>
  <Override PartName="/ppt/slideLayouts/slideLayout842.xml" ContentType="application/vnd.openxmlformats-officedocument.presentationml.slideLayout+xml"/>
  <Override PartName="/ppt/slideLayouts/slideLayout843.xml" ContentType="application/vnd.openxmlformats-officedocument.presentationml.slideLayout+xml"/>
  <Override PartName="/ppt/slideLayouts/slideLayout844.xml" ContentType="application/vnd.openxmlformats-officedocument.presentationml.slideLayout+xml"/>
  <Override PartName="/ppt/slideLayouts/slideLayout845.xml" ContentType="application/vnd.openxmlformats-officedocument.presentationml.slideLayout+xml"/>
  <Override PartName="/ppt/theme/theme78.xml" ContentType="application/vnd.openxmlformats-officedocument.theme+xml"/>
  <Override PartName="/ppt/slideLayouts/slideLayout846.xml" ContentType="application/vnd.openxmlformats-officedocument.presentationml.slideLayout+xml"/>
  <Override PartName="/ppt/slideLayouts/slideLayout847.xml" ContentType="application/vnd.openxmlformats-officedocument.presentationml.slideLayout+xml"/>
  <Override PartName="/ppt/slideLayouts/slideLayout848.xml" ContentType="application/vnd.openxmlformats-officedocument.presentationml.slideLayout+xml"/>
  <Override PartName="/ppt/slideLayouts/slideLayout849.xml" ContentType="application/vnd.openxmlformats-officedocument.presentationml.slideLayout+xml"/>
  <Override PartName="/ppt/slideLayouts/slideLayout850.xml" ContentType="application/vnd.openxmlformats-officedocument.presentationml.slideLayout+xml"/>
  <Override PartName="/ppt/slideLayouts/slideLayout851.xml" ContentType="application/vnd.openxmlformats-officedocument.presentationml.slideLayout+xml"/>
  <Override PartName="/ppt/slideLayouts/slideLayout852.xml" ContentType="application/vnd.openxmlformats-officedocument.presentationml.slideLayout+xml"/>
  <Override PartName="/ppt/slideLayouts/slideLayout853.xml" ContentType="application/vnd.openxmlformats-officedocument.presentationml.slideLayout+xml"/>
  <Override PartName="/ppt/slideLayouts/slideLayout854.xml" ContentType="application/vnd.openxmlformats-officedocument.presentationml.slideLayout+xml"/>
  <Override PartName="/ppt/slideLayouts/slideLayout855.xml" ContentType="application/vnd.openxmlformats-officedocument.presentationml.slideLayout+xml"/>
  <Override PartName="/ppt/slideLayouts/slideLayout856.xml" ContentType="application/vnd.openxmlformats-officedocument.presentationml.slideLayout+xml"/>
  <Override PartName="/ppt/theme/theme79.xml" ContentType="application/vnd.openxmlformats-officedocument.theme+xml"/>
  <Override PartName="/ppt/slideLayouts/slideLayout857.xml" ContentType="application/vnd.openxmlformats-officedocument.presentationml.slideLayout+xml"/>
  <Override PartName="/ppt/slideLayouts/slideLayout858.xml" ContentType="application/vnd.openxmlformats-officedocument.presentationml.slideLayout+xml"/>
  <Override PartName="/ppt/slideLayouts/slideLayout859.xml" ContentType="application/vnd.openxmlformats-officedocument.presentationml.slideLayout+xml"/>
  <Override PartName="/ppt/slideLayouts/slideLayout860.xml" ContentType="application/vnd.openxmlformats-officedocument.presentationml.slideLayout+xml"/>
  <Override PartName="/ppt/slideLayouts/slideLayout861.xml" ContentType="application/vnd.openxmlformats-officedocument.presentationml.slideLayout+xml"/>
  <Override PartName="/ppt/slideLayouts/slideLayout862.xml" ContentType="application/vnd.openxmlformats-officedocument.presentationml.slideLayout+xml"/>
  <Override PartName="/ppt/slideLayouts/slideLayout863.xml" ContentType="application/vnd.openxmlformats-officedocument.presentationml.slideLayout+xml"/>
  <Override PartName="/ppt/slideLayouts/slideLayout864.xml" ContentType="application/vnd.openxmlformats-officedocument.presentationml.slideLayout+xml"/>
  <Override PartName="/ppt/slideLayouts/slideLayout865.xml" ContentType="application/vnd.openxmlformats-officedocument.presentationml.slideLayout+xml"/>
  <Override PartName="/ppt/slideLayouts/slideLayout866.xml" ContentType="application/vnd.openxmlformats-officedocument.presentationml.slideLayout+xml"/>
  <Override PartName="/ppt/slideLayouts/slideLayout867.xml" ContentType="application/vnd.openxmlformats-officedocument.presentationml.slideLayout+xml"/>
  <Override PartName="/ppt/theme/theme80.xml" ContentType="application/vnd.openxmlformats-officedocument.theme+xml"/>
  <Override PartName="/ppt/slideLayouts/slideLayout868.xml" ContentType="application/vnd.openxmlformats-officedocument.presentationml.slideLayout+xml"/>
  <Override PartName="/ppt/slideLayouts/slideLayout869.xml" ContentType="application/vnd.openxmlformats-officedocument.presentationml.slideLayout+xml"/>
  <Override PartName="/ppt/slideLayouts/slideLayout870.xml" ContentType="application/vnd.openxmlformats-officedocument.presentationml.slideLayout+xml"/>
  <Override PartName="/ppt/slideLayouts/slideLayout871.xml" ContentType="application/vnd.openxmlformats-officedocument.presentationml.slideLayout+xml"/>
  <Override PartName="/ppt/slideLayouts/slideLayout872.xml" ContentType="application/vnd.openxmlformats-officedocument.presentationml.slideLayout+xml"/>
  <Override PartName="/ppt/slideLayouts/slideLayout873.xml" ContentType="application/vnd.openxmlformats-officedocument.presentationml.slideLayout+xml"/>
  <Override PartName="/ppt/slideLayouts/slideLayout874.xml" ContentType="application/vnd.openxmlformats-officedocument.presentationml.slideLayout+xml"/>
  <Override PartName="/ppt/slideLayouts/slideLayout875.xml" ContentType="application/vnd.openxmlformats-officedocument.presentationml.slideLayout+xml"/>
  <Override PartName="/ppt/slideLayouts/slideLayout876.xml" ContentType="application/vnd.openxmlformats-officedocument.presentationml.slideLayout+xml"/>
  <Override PartName="/ppt/slideLayouts/slideLayout877.xml" ContentType="application/vnd.openxmlformats-officedocument.presentationml.slideLayout+xml"/>
  <Override PartName="/ppt/slideLayouts/slideLayout878.xml" ContentType="application/vnd.openxmlformats-officedocument.presentationml.slideLayout+xml"/>
  <Override PartName="/ppt/theme/theme81.xml" ContentType="application/vnd.openxmlformats-officedocument.theme+xml"/>
  <Override PartName="/ppt/slideLayouts/slideLayout879.xml" ContentType="application/vnd.openxmlformats-officedocument.presentationml.slideLayout+xml"/>
  <Override PartName="/ppt/slideLayouts/slideLayout880.xml" ContentType="application/vnd.openxmlformats-officedocument.presentationml.slideLayout+xml"/>
  <Override PartName="/ppt/slideLayouts/slideLayout881.xml" ContentType="application/vnd.openxmlformats-officedocument.presentationml.slideLayout+xml"/>
  <Override PartName="/ppt/slideLayouts/slideLayout882.xml" ContentType="application/vnd.openxmlformats-officedocument.presentationml.slideLayout+xml"/>
  <Override PartName="/ppt/slideLayouts/slideLayout883.xml" ContentType="application/vnd.openxmlformats-officedocument.presentationml.slideLayout+xml"/>
  <Override PartName="/ppt/slideLayouts/slideLayout884.xml" ContentType="application/vnd.openxmlformats-officedocument.presentationml.slideLayout+xml"/>
  <Override PartName="/ppt/slideLayouts/slideLayout885.xml" ContentType="application/vnd.openxmlformats-officedocument.presentationml.slideLayout+xml"/>
  <Override PartName="/ppt/slideLayouts/slideLayout886.xml" ContentType="application/vnd.openxmlformats-officedocument.presentationml.slideLayout+xml"/>
  <Override PartName="/ppt/slideLayouts/slideLayout887.xml" ContentType="application/vnd.openxmlformats-officedocument.presentationml.slideLayout+xml"/>
  <Override PartName="/ppt/slideLayouts/slideLayout888.xml" ContentType="application/vnd.openxmlformats-officedocument.presentationml.slideLayout+xml"/>
  <Override PartName="/ppt/slideLayouts/slideLayout889.xml" ContentType="application/vnd.openxmlformats-officedocument.presentationml.slideLayout+xml"/>
  <Override PartName="/ppt/theme/theme82.xml" ContentType="application/vnd.openxmlformats-officedocument.theme+xml"/>
  <Override PartName="/ppt/slideLayouts/slideLayout890.xml" ContentType="application/vnd.openxmlformats-officedocument.presentationml.slideLayout+xml"/>
  <Override PartName="/ppt/slideLayouts/slideLayout891.xml" ContentType="application/vnd.openxmlformats-officedocument.presentationml.slideLayout+xml"/>
  <Override PartName="/ppt/slideLayouts/slideLayout892.xml" ContentType="application/vnd.openxmlformats-officedocument.presentationml.slideLayout+xml"/>
  <Override PartName="/ppt/slideLayouts/slideLayout893.xml" ContentType="application/vnd.openxmlformats-officedocument.presentationml.slideLayout+xml"/>
  <Override PartName="/ppt/slideLayouts/slideLayout894.xml" ContentType="application/vnd.openxmlformats-officedocument.presentationml.slideLayout+xml"/>
  <Override PartName="/ppt/slideLayouts/slideLayout895.xml" ContentType="application/vnd.openxmlformats-officedocument.presentationml.slideLayout+xml"/>
  <Override PartName="/ppt/slideLayouts/slideLayout896.xml" ContentType="application/vnd.openxmlformats-officedocument.presentationml.slideLayout+xml"/>
  <Override PartName="/ppt/slideLayouts/slideLayout897.xml" ContentType="application/vnd.openxmlformats-officedocument.presentationml.slideLayout+xml"/>
  <Override PartName="/ppt/slideLayouts/slideLayout898.xml" ContentType="application/vnd.openxmlformats-officedocument.presentationml.slideLayout+xml"/>
  <Override PartName="/ppt/slideLayouts/slideLayout899.xml" ContentType="application/vnd.openxmlformats-officedocument.presentationml.slideLayout+xml"/>
  <Override PartName="/ppt/slideLayouts/slideLayout900.xml" ContentType="application/vnd.openxmlformats-officedocument.presentationml.slideLayout+xml"/>
  <Override PartName="/ppt/slideLayouts/slideLayout901.xml" ContentType="application/vnd.openxmlformats-officedocument.presentationml.slideLayout+xml"/>
  <Override PartName="/ppt/slideLayouts/slideLayout902.xml" ContentType="application/vnd.openxmlformats-officedocument.presentationml.slideLayout+xml"/>
  <Override PartName="/ppt/slideLayouts/slideLayout903.xml" ContentType="application/vnd.openxmlformats-officedocument.presentationml.slideLayout+xml"/>
  <Override PartName="/ppt/theme/theme83.xml" ContentType="application/vnd.openxmlformats-officedocument.theme+xml"/>
  <Override PartName="/ppt/slideLayouts/slideLayout904.xml" ContentType="application/vnd.openxmlformats-officedocument.presentationml.slideLayout+xml"/>
  <Override PartName="/ppt/slideLayouts/slideLayout905.xml" ContentType="application/vnd.openxmlformats-officedocument.presentationml.slideLayout+xml"/>
  <Override PartName="/ppt/slideLayouts/slideLayout906.xml" ContentType="application/vnd.openxmlformats-officedocument.presentationml.slideLayout+xml"/>
  <Override PartName="/ppt/slideLayouts/slideLayout907.xml" ContentType="application/vnd.openxmlformats-officedocument.presentationml.slideLayout+xml"/>
  <Override PartName="/ppt/slideLayouts/slideLayout908.xml" ContentType="application/vnd.openxmlformats-officedocument.presentationml.slideLayout+xml"/>
  <Override PartName="/ppt/slideLayouts/slideLayout909.xml" ContentType="application/vnd.openxmlformats-officedocument.presentationml.slideLayout+xml"/>
  <Override PartName="/ppt/slideLayouts/slideLayout910.xml" ContentType="application/vnd.openxmlformats-officedocument.presentationml.slideLayout+xml"/>
  <Override PartName="/ppt/slideLayouts/slideLayout911.xml" ContentType="application/vnd.openxmlformats-officedocument.presentationml.slideLayout+xml"/>
  <Override PartName="/ppt/slideLayouts/slideLayout912.xml" ContentType="application/vnd.openxmlformats-officedocument.presentationml.slideLayout+xml"/>
  <Override PartName="/ppt/slideLayouts/slideLayout913.xml" ContentType="application/vnd.openxmlformats-officedocument.presentationml.slideLayout+xml"/>
  <Override PartName="/ppt/slideLayouts/slideLayout914.xml" ContentType="application/vnd.openxmlformats-officedocument.presentationml.slideLayout+xml"/>
  <Override PartName="/ppt/theme/theme84.xml" ContentType="application/vnd.openxmlformats-officedocument.theme+xml"/>
  <Override PartName="/ppt/slideLayouts/slideLayout915.xml" ContentType="application/vnd.openxmlformats-officedocument.presentationml.slideLayout+xml"/>
  <Override PartName="/ppt/slideLayouts/slideLayout916.xml" ContentType="application/vnd.openxmlformats-officedocument.presentationml.slideLayout+xml"/>
  <Override PartName="/ppt/slideLayouts/slideLayout917.xml" ContentType="application/vnd.openxmlformats-officedocument.presentationml.slideLayout+xml"/>
  <Override PartName="/ppt/slideLayouts/slideLayout918.xml" ContentType="application/vnd.openxmlformats-officedocument.presentationml.slideLayout+xml"/>
  <Override PartName="/ppt/slideLayouts/slideLayout919.xml" ContentType="application/vnd.openxmlformats-officedocument.presentationml.slideLayout+xml"/>
  <Override PartName="/ppt/slideLayouts/slideLayout920.xml" ContentType="application/vnd.openxmlformats-officedocument.presentationml.slideLayout+xml"/>
  <Override PartName="/ppt/slideLayouts/slideLayout921.xml" ContentType="application/vnd.openxmlformats-officedocument.presentationml.slideLayout+xml"/>
  <Override PartName="/ppt/slideLayouts/slideLayout922.xml" ContentType="application/vnd.openxmlformats-officedocument.presentationml.slideLayout+xml"/>
  <Override PartName="/ppt/slideLayouts/slideLayout923.xml" ContentType="application/vnd.openxmlformats-officedocument.presentationml.slideLayout+xml"/>
  <Override PartName="/ppt/slideLayouts/slideLayout924.xml" ContentType="application/vnd.openxmlformats-officedocument.presentationml.slideLayout+xml"/>
  <Override PartName="/ppt/slideLayouts/slideLayout925.xml" ContentType="application/vnd.openxmlformats-officedocument.presentationml.slideLayout+xml"/>
  <Override PartName="/ppt/theme/theme85.xml" ContentType="application/vnd.openxmlformats-officedocument.theme+xml"/>
  <Override PartName="/ppt/slideLayouts/slideLayout926.xml" ContentType="application/vnd.openxmlformats-officedocument.presentationml.slideLayout+xml"/>
  <Override PartName="/ppt/slideLayouts/slideLayout927.xml" ContentType="application/vnd.openxmlformats-officedocument.presentationml.slideLayout+xml"/>
  <Override PartName="/ppt/slideLayouts/slideLayout928.xml" ContentType="application/vnd.openxmlformats-officedocument.presentationml.slideLayout+xml"/>
  <Override PartName="/ppt/slideLayouts/slideLayout929.xml" ContentType="application/vnd.openxmlformats-officedocument.presentationml.slideLayout+xml"/>
  <Override PartName="/ppt/slideLayouts/slideLayout930.xml" ContentType="application/vnd.openxmlformats-officedocument.presentationml.slideLayout+xml"/>
  <Override PartName="/ppt/slideLayouts/slideLayout931.xml" ContentType="application/vnd.openxmlformats-officedocument.presentationml.slideLayout+xml"/>
  <Override PartName="/ppt/slideLayouts/slideLayout932.xml" ContentType="application/vnd.openxmlformats-officedocument.presentationml.slideLayout+xml"/>
  <Override PartName="/ppt/slideLayouts/slideLayout933.xml" ContentType="application/vnd.openxmlformats-officedocument.presentationml.slideLayout+xml"/>
  <Override PartName="/ppt/slideLayouts/slideLayout934.xml" ContentType="application/vnd.openxmlformats-officedocument.presentationml.slideLayout+xml"/>
  <Override PartName="/ppt/slideLayouts/slideLayout935.xml" ContentType="application/vnd.openxmlformats-officedocument.presentationml.slideLayout+xml"/>
  <Override PartName="/ppt/slideLayouts/slideLayout936.xml" ContentType="application/vnd.openxmlformats-officedocument.presentationml.slideLayout+xml"/>
  <Override PartName="/ppt/theme/theme86.xml" ContentType="application/vnd.openxmlformats-officedocument.theme+xml"/>
  <Override PartName="/ppt/slideLayouts/slideLayout937.xml" ContentType="application/vnd.openxmlformats-officedocument.presentationml.slideLayout+xml"/>
  <Override PartName="/ppt/slideLayouts/slideLayout938.xml" ContentType="application/vnd.openxmlformats-officedocument.presentationml.slideLayout+xml"/>
  <Override PartName="/ppt/slideLayouts/slideLayout939.xml" ContentType="application/vnd.openxmlformats-officedocument.presentationml.slideLayout+xml"/>
  <Override PartName="/ppt/slideLayouts/slideLayout940.xml" ContentType="application/vnd.openxmlformats-officedocument.presentationml.slideLayout+xml"/>
  <Override PartName="/ppt/slideLayouts/slideLayout941.xml" ContentType="application/vnd.openxmlformats-officedocument.presentationml.slideLayout+xml"/>
  <Override PartName="/ppt/slideLayouts/slideLayout942.xml" ContentType="application/vnd.openxmlformats-officedocument.presentationml.slideLayout+xml"/>
  <Override PartName="/ppt/slideLayouts/slideLayout943.xml" ContentType="application/vnd.openxmlformats-officedocument.presentationml.slideLayout+xml"/>
  <Override PartName="/ppt/slideLayouts/slideLayout944.xml" ContentType="application/vnd.openxmlformats-officedocument.presentationml.slideLayout+xml"/>
  <Override PartName="/ppt/slideLayouts/slideLayout945.xml" ContentType="application/vnd.openxmlformats-officedocument.presentationml.slideLayout+xml"/>
  <Override PartName="/ppt/slideLayouts/slideLayout946.xml" ContentType="application/vnd.openxmlformats-officedocument.presentationml.slideLayout+xml"/>
  <Override PartName="/ppt/slideLayouts/slideLayout947.xml" ContentType="application/vnd.openxmlformats-officedocument.presentationml.slideLayout+xml"/>
  <Override PartName="/ppt/theme/theme87.xml" ContentType="application/vnd.openxmlformats-officedocument.theme+xml"/>
  <Override PartName="/ppt/slideLayouts/slideLayout948.xml" ContentType="application/vnd.openxmlformats-officedocument.presentationml.slideLayout+xml"/>
  <Override PartName="/ppt/slideLayouts/slideLayout949.xml" ContentType="application/vnd.openxmlformats-officedocument.presentationml.slideLayout+xml"/>
  <Override PartName="/ppt/slideLayouts/slideLayout950.xml" ContentType="application/vnd.openxmlformats-officedocument.presentationml.slideLayout+xml"/>
  <Override PartName="/ppt/slideLayouts/slideLayout951.xml" ContentType="application/vnd.openxmlformats-officedocument.presentationml.slideLayout+xml"/>
  <Override PartName="/ppt/slideLayouts/slideLayout952.xml" ContentType="application/vnd.openxmlformats-officedocument.presentationml.slideLayout+xml"/>
  <Override PartName="/ppt/slideLayouts/slideLayout953.xml" ContentType="application/vnd.openxmlformats-officedocument.presentationml.slideLayout+xml"/>
  <Override PartName="/ppt/slideLayouts/slideLayout954.xml" ContentType="application/vnd.openxmlformats-officedocument.presentationml.slideLayout+xml"/>
  <Override PartName="/ppt/slideLayouts/slideLayout955.xml" ContentType="application/vnd.openxmlformats-officedocument.presentationml.slideLayout+xml"/>
  <Override PartName="/ppt/slideLayouts/slideLayout956.xml" ContentType="application/vnd.openxmlformats-officedocument.presentationml.slideLayout+xml"/>
  <Override PartName="/ppt/slideLayouts/slideLayout957.xml" ContentType="application/vnd.openxmlformats-officedocument.presentationml.slideLayout+xml"/>
  <Override PartName="/ppt/slideLayouts/slideLayout958.xml" ContentType="application/vnd.openxmlformats-officedocument.presentationml.slideLayout+xml"/>
  <Override PartName="/ppt/theme/theme88.xml" ContentType="application/vnd.openxmlformats-officedocument.theme+xml"/>
  <Override PartName="/ppt/slideLayouts/slideLayout959.xml" ContentType="application/vnd.openxmlformats-officedocument.presentationml.slideLayout+xml"/>
  <Override PartName="/ppt/slideLayouts/slideLayout960.xml" ContentType="application/vnd.openxmlformats-officedocument.presentationml.slideLayout+xml"/>
  <Override PartName="/ppt/slideLayouts/slideLayout961.xml" ContentType="application/vnd.openxmlformats-officedocument.presentationml.slideLayout+xml"/>
  <Override PartName="/ppt/slideLayouts/slideLayout962.xml" ContentType="application/vnd.openxmlformats-officedocument.presentationml.slideLayout+xml"/>
  <Override PartName="/ppt/slideLayouts/slideLayout963.xml" ContentType="application/vnd.openxmlformats-officedocument.presentationml.slideLayout+xml"/>
  <Override PartName="/ppt/slideLayouts/slideLayout964.xml" ContentType="application/vnd.openxmlformats-officedocument.presentationml.slideLayout+xml"/>
  <Override PartName="/ppt/slideLayouts/slideLayout965.xml" ContentType="application/vnd.openxmlformats-officedocument.presentationml.slideLayout+xml"/>
  <Override PartName="/ppt/slideLayouts/slideLayout966.xml" ContentType="application/vnd.openxmlformats-officedocument.presentationml.slideLayout+xml"/>
  <Override PartName="/ppt/slideLayouts/slideLayout967.xml" ContentType="application/vnd.openxmlformats-officedocument.presentationml.slideLayout+xml"/>
  <Override PartName="/ppt/slideLayouts/slideLayout968.xml" ContentType="application/vnd.openxmlformats-officedocument.presentationml.slideLayout+xml"/>
  <Override PartName="/ppt/slideLayouts/slideLayout969.xml" ContentType="application/vnd.openxmlformats-officedocument.presentationml.slideLayout+xml"/>
  <Override PartName="/ppt/theme/theme89.xml" ContentType="application/vnd.openxmlformats-officedocument.theme+xml"/>
  <Override PartName="/ppt/slideLayouts/slideLayout970.xml" ContentType="application/vnd.openxmlformats-officedocument.presentationml.slideLayout+xml"/>
  <Override PartName="/ppt/slideLayouts/slideLayout971.xml" ContentType="application/vnd.openxmlformats-officedocument.presentationml.slideLayout+xml"/>
  <Override PartName="/ppt/slideLayouts/slideLayout972.xml" ContentType="application/vnd.openxmlformats-officedocument.presentationml.slideLayout+xml"/>
  <Override PartName="/ppt/slideLayouts/slideLayout973.xml" ContentType="application/vnd.openxmlformats-officedocument.presentationml.slideLayout+xml"/>
  <Override PartName="/ppt/slideLayouts/slideLayout974.xml" ContentType="application/vnd.openxmlformats-officedocument.presentationml.slideLayout+xml"/>
  <Override PartName="/ppt/slideLayouts/slideLayout975.xml" ContentType="application/vnd.openxmlformats-officedocument.presentationml.slideLayout+xml"/>
  <Override PartName="/ppt/slideLayouts/slideLayout976.xml" ContentType="application/vnd.openxmlformats-officedocument.presentationml.slideLayout+xml"/>
  <Override PartName="/ppt/slideLayouts/slideLayout977.xml" ContentType="application/vnd.openxmlformats-officedocument.presentationml.slideLayout+xml"/>
  <Override PartName="/ppt/slideLayouts/slideLayout978.xml" ContentType="application/vnd.openxmlformats-officedocument.presentationml.slideLayout+xml"/>
  <Override PartName="/ppt/slideLayouts/slideLayout979.xml" ContentType="application/vnd.openxmlformats-officedocument.presentationml.slideLayout+xml"/>
  <Override PartName="/ppt/slideLayouts/slideLayout980.xml" ContentType="application/vnd.openxmlformats-officedocument.presentationml.slideLayout+xml"/>
  <Override PartName="/ppt/slideLayouts/slideLayout981.xml" ContentType="application/vnd.openxmlformats-officedocument.presentationml.slideLayout+xml"/>
  <Override PartName="/ppt/theme/theme90.xml" ContentType="application/vnd.openxmlformats-officedocument.theme+xml"/>
  <Override PartName="/ppt/slideLayouts/slideLayout982.xml" ContentType="application/vnd.openxmlformats-officedocument.presentationml.slideLayout+xml"/>
  <Override PartName="/ppt/slideLayouts/slideLayout983.xml" ContentType="application/vnd.openxmlformats-officedocument.presentationml.slideLayout+xml"/>
  <Override PartName="/ppt/slideLayouts/slideLayout984.xml" ContentType="application/vnd.openxmlformats-officedocument.presentationml.slideLayout+xml"/>
  <Override PartName="/ppt/slideLayouts/slideLayout985.xml" ContentType="application/vnd.openxmlformats-officedocument.presentationml.slideLayout+xml"/>
  <Override PartName="/ppt/slideLayouts/slideLayout986.xml" ContentType="application/vnd.openxmlformats-officedocument.presentationml.slideLayout+xml"/>
  <Override PartName="/ppt/slideLayouts/slideLayout987.xml" ContentType="application/vnd.openxmlformats-officedocument.presentationml.slideLayout+xml"/>
  <Override PartName="/ppt/slideLayouts/slideLayout988.xml" ContentType="application/vnd.openxmlformats-officedocument.presentationml.slideLayout+xml"/>
  <Override PartName="/ppt/slideLayouts/slideLayout989.xml" ContentType="application/vnd.openxmlformats-officedocument.presentationml.slideLayout+xml"/>
  <Override PartName="/ppt/slideLayouts/slideLayout990.xml" ContentType="application/vnd.openxmlformats-officedocument.presentationml.slideLayout+xml"/>
  <Override PartName="/ppt/slideLayouts/slideLayout991.xml" ContentType="application/vnd.openxmlformats-officedocument.presentationml.slideLayout+xml"/>
  <Override PartName="/ppt/slideLayouts/slideLayout992.xml" ContentType="application/vnd.openxmlformats-officedocument.presentationml.slideLayout+xml"/>
  <Override PartName="/ppt/theme/theme91.xml" ContentType="application/vnd.openxmlformats-officedocument.theme+xml"/>
  <Override PartName="/ppt/slideLayouts/slideLayout993.xml" ContentType="application/vnd.openxmlformats-officedocument.presentationml.slideLayout+xml"/>
  <Override PartName="/ppt/slideLayouts/slideLayout994.xml" ContentType="application/vnd.openxmlformats-officedocument.presentationml.slideLayout+xml"/>
  <Override PartName="/ppt/slideLayouts/slideLayout995.xml" ContentType="application/vnd.openxmlformats-officedocument.presentationml.slideLayout+xml"/>
  <Override PartName="/ppt/slideLayouts/slideLayout996.xml" ContentType="application/vnd.openxmlformats-officedocument.presentationml.slideLayout+xml"/>
  <Override PartName="/ppt/slideLayouts/slideLayout997.xml" ContentType="application/vnd.openxmlformats-officedocument.presentationml.slideLayout+xml"/>
  <Override PartName="/ppt/slideLayouts/slideLayout998.xml" ContentType="application/vnd.openxmlformats-officedocument.presentationml.slideLayout+xml"/>
  <Override PartName="/ppt/slideLayouts/slideLayout999.xml" ContentType="application/vnd.openxmlformats-officedocument.presentationml.slideLayout+xml"/>
  <Override PartName="/ppt/slideLayouts/slideLayout1000.xml" ContentType="application/vnd.openxmlformats-officedocument.presentationml.slideLayout+xml"/>
  <Override PartName="/ppt/slideLayouts/slideLayout1001.xml" ContentType="application/vnd.openxmlformats-officedocument.presentationml.slideLayout+xml"/>
  <Override PartName="/ppt/slideLayouts/slideLayout1002.xml" ContentType="application/vnd.openxmlformats-officedocument.presentationml.slideLayout+xml"/>
  <Override PartName="/ppt/slideLayouts/slideLayout1003.xml" ContentType="application/vnd.openxmlformats-officedocument.presentationml.slideLayout+xml"/>
  <Override PartName="/ppt/theme/theme92.xml" ContentType="application/vnd.openxmlformats-officedocument.theme+xml"/>
  <Override PartName="/ppt/slideLayouts/slideLayout1004.xml" ContentType="application/vnd.openxmlformats-officedocument.presentationml.slideLayout+xml"/>
  <Override PartName="/ppt/slideLayouts/slideLayout1005.xml" ContentType="application/vnd.openxmlformats-officedocument.presentationml.slideLayout+xml"/>
  <Override PartName="/ppt/slideLayouts/slideLayout1006.xml" ContentType="application/vnd.openxmlformats-officedocument.presentationml.slideLayout+xml"/>
  <Override PartName="/ppt/slideLayouts/slideLayout1007.xml" ContentType="application/vnd.openxmlformats-officedocument.presentationml.slideLayout+xml"/>
  <Override PartName="/ppt/slideLayouts/slideLayout1008.xml" ContentType="application/vnd.openxmlformats-officedocument.presentationml.slideLayout+xml"/>
  <Override PartName="/ppt/slideLayouts/slideLayout1009.xml" ContentType="application/vnd.openxmlformats-officedocument.presentationml.slideLayout+xml"/>
  <Override PartName="/ppt/slideLayouts/slideLayout1010.xml" ContentType="application/vnd.openxmlformats-officedocument.presentationml.slideLayout+xml"/>
  <Override PartName="/ppt/slideLayouts/slideLayout1011.xml" ContentType="application/vnd.openxmlformats-officedocument.presentationml.slideLayout+xml"/>
  <Override PartName="/ppt/slideLayouts/slideLayout1012.xml" ContentType="application/vnd.openxmlformats-officedocument.presentationml.slideLayout+xml"/>
  <Override PartName="/ppt/slideLayouts/slideLayout1013.xml" ContentType="application/vnd.openxmlformats-officedocument.presentationml.slideLayout+xml"/>
  <Override PartName="/ppt/slideLayouts/slideLayout1014.xml" ContentType="application/vnd.openxmlformats-officedocument.presentationml.slideLayout+xml"/>
  <Override PartName="/ppt/theme/theme93.xml" ContentType="application/vnd.openxmlformats-officedocument.theme+xml"/>
  <Override PartName="/ppt/slideLayouts/slideLayout1015.xml" ContentType="application/vnd.openxmlformats-officedocument.presentationml.slideLayout+xml"/>
  <Override PartName="/ppt/slideLayouts/slideLayout1016.xml" ContentType="application/vnd.openxmlformats-officedocument.presentationml.slideLayout+xml"/>
  <Override PartName="/ppt/slideLayouts/slideLayout1017.xml" ContentType="application/vnd.openxmlformats-officedocument.presentationml.slideLayout+xml"/>
  <Override PartName="/ppt/slideLayouts/slideLayout1018.xml" ContentType="application/vnd.openxmlformats-officedocument.presentationml.slideLayout+xml"/>
  <Override PartName="/ppt/slideLayouts/slideLayout1019.xml" ContentType="application/vnd.openxmlformats-officedocument.presentationml.slideLayout+xml"/>
  <Override PartName="/ppt/slideLayouts/slideLayout1020.xml" ContentType="application/vnd.openxmlformats-officedocument.presentationml.slideLayout+xml"/>
  <Override PartName="/ppt/slideLayouts/slideLayout1021.xml" ContentType="application/vnd.openxmlformats-officedocument.presentationml.slideLayout+xml"/>
  <Override PartName="/ppt/slideLayouts/slideLayout1022.xml" ContentType="application/vnd.openxmlformats-officedocument.presentationml.slideLayout+xml"/>
  <Override PartName="/ppt/slideLayouts/slideLayout1023.xml" ContentType="application/vnd.openxmlformats-officedocument.presentationml.slideLayout+xml"/>
  <Override PartName="/ppt/slideLayouts/slideLayout1024.xml" ContentType="application/vnd.openxmlformats-officedocument.presentationml.slideLayout+xml"/>
  <Override PartName="/ppt/slideLayouts/slideLayout1025.xml" ContentType="application/vnd.openxmlformats-officedocument.presentationml.slideLayout+xml"/>
  <Override PartName="/ppt/theme/theme94.xml" ContentType="application/vnd.openxmlformats-officedocument.theme+xml"/>
  <Override PartName="/ppt/slideLayouts/slideLayout1026.xml" ContentType="application/vnd.openxmlformats-officedocument.presentationml.slideLayout+xml"/>
  <Override PartName="/ppt/slideLayouts/slideLayout1027.xml" ContentType="application/vnd.openxmlformats-officedocument.presentationml.slideLayout+xml"/>
  <Override PartName="/ppt/slideLayouts/slideLayout1028.xml" ContentType="application/vnd.openxmlformats-officedocument.presentationml.slideLayout+xml"/>
  <Override PartName="/ppt/slideLayouts/slideLayout1029.xml" ContentType="application/vnd.openxmlformats-officedocument.presentationml.slideLayout+xml"/>
  <Override PartName="/ppt/slideLayouts/slideLayout1030.xml" ContentType="application/vnd.openxmlformats-officedocument.presentationml.slideLayout+xml"/>
  <Override PartName="/ppt/slideLayouts/slideLayout1031.xml" ContentType="application/vnd.openxmlformats-officedocument.presentationml.slideLayout+xml"/>
  <Override PartName="/ppt/slideLayouts/slideLayout1032.xml" ContentType="application/vnd.openxmlformats-officedocument.presentationml.slideLayout+xml"/>
  <Override PartName="/ppt/slideLayouts/slideLayout1033.xml" ContentType="application/vnd.openxmlformats-officedocument.presentationml.slideLayout+xml"/>
  <Override PartName="/ppt/slideLayouts/slideLayout1034.xml" ContentType="application/vnd.openxmlformats-officedocument.presentationml.slideLayout+xml"/>
  <Override PartName="/ppt/slideLayouts/slideLayout1035.xml" ContentType="application/vnd.openxmlformats-officedocument.presentationml.slideLayout+xml"/>
  <Override PartName="/ppt/slideLayouts/slideLayout1036.xml" ContentType="application/vnd.openxmlformats-officedocument.presentationml.slideLayout+xml"/>
  <Override PartName="/ppt/slideLayouts/slideLayout1037.xml" ContentType="application/vnd.openxmlformats-officedocument.presentationml.slideLayout+xml"/>
  <Override PartName="/ppt/theme/theme95.xml" ContentType="application/vnd.openxmlformats-officedocument.theme+xml"/>
  <Override PartName="/ppt/slideLayouts/slideLayout1038.xml" ContentType="application/vnd.openxmlformats-officedocument.presentationml.slideLayout+xml"/>
  <Override PartName="/ppt/slideLayouts/slideLayout1039.xml" ContentType="application/vnd.openxmlformats-officedocument.presentationml.slideLayout+xml"/>
  <Override PartName="/ppt/slideLayouts/slideLayout1040.xml" ContentType="application/vnd.openxmlformats-officedocument.presentationml.slideLayout+xml"/>
  <Override PartName="/ppt/slideLayouts/slideLayout1041.xml" ContentType="application/vnd.openxmlformats-officedocument.presentationml.slideLayout+xml"/>
  <Override PartName="/ppt/slideLayouts/slideLayout1042.xml" ContentType="application/vnd.openxmlformats-officedocument.presentationml.slideLayout+xml"/>
  <Override PartName="/ppt/slideLayouts/slideLayout1043.xml" ContentType="application/vnd.openxmlformats-officedocument.presentationml.slideLayout+xml"/>
  <Override PartName="/ppt/slideLayouts/slideLayout1044.xml" ContentType="application/vnd.openxmlformats-officedocument.presentationml.slideLayout+xml"/>
  <Override PartName="/ppt/slideLayouts/slideLayout1045.xml" ContentType="application/vnd.openxmlformats-officedocument.presentationml.slideLayout+xml"/>
  <Override PartName="/ppt/slideLayouts/slideLayout1046.xml" ContentType="application/vnd.openxmlformats-officedocument.presentationml.slideLayout+xml"/>
  <Override PartName="/ppt/slideLayouts/slideLayout1047.xml" ContentType="application/vnd.openxmlformats-officedocument.presentationml.slideLayout+xml"/>
  <Override PartName="/ppt/slideLayouts/slideLayout1048.xml" ContentType="application/vnd.openxmlformats-officedocument.presentationml.slideLayout+xml"/>
  <Override PartName="/ppt/theme/theme96.xml" ContentType="application/vnd.openxmlformats-officedocument.theme+xml"/>
  <Override PartName="/ppt/slideLayouts/slideLayout1049.xml" ContentType="application/vnd.openxmlformats-officedocument.presentationml.slideLayout+xml"/>
  <Override PartName="/ppt/slideLayouts/slideLayout1050.xml" ContentType="application/vnd.openxmlformats-officedocument.presentationml.slideLayout+xml"/>
  <Override PartName="/ppt/slideLayouts/slideLayout1051.xml" ContentType="application/vnd.openxmlformats-officedocument.presentationml.slideLayout+xml"/>
  <Override PartName="/ppt/slideLayouts/slideLayout1052.xml" ContentType="application/vnd.openxmlformats-officedocument.presentationml.slideLayout+xml"/>
  <Override PartName="/ppt/slideLayouts/slideLayout1053.xml" ContentType="application/vnd.openxmlformats-officedocument.presentationml.slideLayout+xml"/>
  <Override PartName="/ppt/slideLayouts/slideLayout1054.xml" ContentType="application/vnd.openxmlformats-officedocument.presentationml.slideLayout+xml"/>
  <Override PartName="/ppt/slideLayouts/slideLayout1055.xml" ContentType="application/vnd.openxmlformats-officedocument.presentationml.slideLayout+xml"/>
  <Override PartName="/ppt/slideLayouts/slideLayout1056.xml" ContentType="application/vnd.openxmlformats-officedocument.presentationml.slideLayout+xml"/>
  <Override PartName="/ppt/slideLayouts/slideLayout1057.xml" ContentType="application/vnd.openxmlformats-officedocument.presentationml.slideLayout+xml"/>
  <Override PartName="/ppt/slideLayouts/slideLayout1058.xml" ContentType="application/vnd.openxmlformats-officedocument.presentationml.slideLayout+xml"/>
  <Override PartName="/ppt/slideLayouts/slideLayout1059.xml" ContentType="application/vnd.openxmlformats-officedocument.presentationml.slideLayout+xml"/>
  <Override PartName="/ppt/theme/theme97.xml" ContentType="application/vnd.openxmlformats-officedocument.theme+xml"/>
  <Override PartName="/ppt/slideLayouts/slideLayout1060.xml" ContentType="application/vnd.openxmlformats-officedocument.presentationml.slideLayout+xml"/>
  <Override PartName="/ppt/slideLayouts/slideLayout1061.xml" ContentType="application/vnd.openxmlformats-officedocument.presentationml.slideLayout+xml"/>
  <Override PartName="/ppt/slideLayouts/slideLayout1062.xml" ContentType="application/vnd.openxmlformats-officedocument.presentationml.slideLayout+xml"/>
  <Override PartName="/ppt/slideLayouts/slideLayout1063.xml" ContentType="application/vnd.openxmlformats-officedocument.presentationml.slideLayout+xml"/>
  <Override PartName="/ppt/slideLayouts/slideLayout1064.xml" ContentType="application/vnd.openxmlformats-officedocument.presentationml.slideLayout+xml"/>
  <Override PartName="/ppt/slideLayouts/slideLayout1065.xml" ContentType="application/vnd.openxmlformats-officedocument.presentationml.slideLayout+xml"/>
  <Override PartName="/ppt/slideLayouts/slideLayout1066.xml" ContentType="application/vnd.openxmlformats-officedocument.presentationml.slideLayout+xml"/>
  <Override PartName="/ppt/slideLayouts/slideLayout1067.xml" ContentType="application/vnd.openxmlformats-officedocument.presentationml.slideLayout+xml"/>
  <Override PartName="/ppt/slideLayouts/slideLayout1068.xml" ContentType="application/vnd.openxmlformats-officedocument.presentationml.slideLayout+xml"/>
  <Override PartName="/ppt/slideLayouts/slideLayout1069.xml" ContentType="application/vnd.openxmlformats-officedocument.presentationml.slideLayout+xml"/>
  <Override PartName="/ppt/slideLayouts/slideLayout1070.xml" ContentType="application/vnd.openxmlformats-officedocument.presentationml.slideLayout+xml"/>
  <Override PartName="/ppt/theme/theme98.xml" ContentType="application/vnd.openxmlformats-officedocument.theme+xml"/>
  <Override PartName="/ppt/slideLayouts/slideLayout1071.xml" ContentType="application/vnd.openxmlformats-officedocument.presentationml.slideLayout+xml"/>
  <Override PartName="/ppt/slideLayouts/slideLayout1072.xml" ContentType="application/vnd.openxmlformats-officedocument.presentationml.slideLayout+xml"/>
  <Override PartName="/ppt/slideLayouts/slideLayout1073.xml" ContentType="application/vnd.openxmlformats-officedocument.presentationml.slideLayout+xml"/>
  <Override PartName="/ppt/slideLayouts/slideLayout1074.xml" ContentType="application/vnd.openxmlformats-officedocument.presentationml.slideLayout+xml"/>
  <Override PartName="/ppt/slideLayouts/slideLayout1075.xml" ContentType="application/vnd.openxmlformats-officedocument.presentationml.slideLayout+xml"/>
  <Override PartName="/ppt/slideLayouts/slideLayout1076.xml" ContentType="application/vnd.openxmlformats-officedocument.presentationml.slideLayout+xml"/>
  <Override PartName="/ppt/slideLayouts/slideLayout1077.xml" ContentType="application/vnd.openxmlformats-officedocument.presentationml.slideLayout+xml"/>
  <Override PartName="/ppt/slideLayouts/slideLayout1078.xml" ContentType="application/vnd.openxmlformats-officedocument.presentationml.slideLayout+xml"/>
  <Override PartName="/ppt/slideLayouts/slideLayout1079.xml" ContentType="application/vnd.openxmlformats-officedocument.presentationml.slideLayout+xml"/>
  <Override PartName="/ppt/slideLayouts/slideLayout1080.xml" ContentType="application/vnd.openxmlformats-officedocument.presentationml.slideLayout+xml"/>
  <Override PartName="/ppt/slideLayouts/slideLayout1081.xml" ContentType="application/vnd.openxmlformats-officedocument.presentationml.slideLayout+xml"/>
  <Override PartName="/ppt/theme/theme99.xml" ContentType="application/vnd.openxmlformats-officedocument.theme+xml"/>
  <Override PartName="/ppt/slideLayouts/slideLayout1082.xml" ContentType="application/vnd.openxmlformats-officedocument.presentationml.slideLayout+xml"/>
  <Override PartName="/ppt/slideLayouts/slideLayout1083.xml" ContentType="application/vnd.openxmlformats-officedocument.presentationml.slideLayout+xml"/>
  <Override PartName="/ppt/slideLayouts/slideLayout1084.xml" ContentType="application/vnd.openxmlformats-officedocument.presentationml.slideLayout+xml"/>
  <Override PartName="/ppt/slideLayouts/slideLayout1085.xml" ContentType="application/vnd.openxmlformats-officedocument.presentationml.slideLayout+xml"/>
  <Override PartName="/ppt/slideLayouts/slideLayout1086.xml" ContentType="application/vnd.openxmlformats-officedocument.presentationml.slideLayout+xml"/>
  <Override PartName="/ppt/slideLayouts/slideLayout1087.xml" ContentType="application/vnd.openxmlformats-officedocument.presentationml.slideLayout+xml"/>
  <Override PartName="/ppt/slideLayouts/slideLayout1088.xml" ContentType="application/vnd.openxmlformats-officedocument.presentationml.slideLayout+xml"/>
  <Override PartName="/ppt/slideLayouts/slideLayout1089.xml" ContentType="application/vnd.openxmlformats-officedocument.presentationml.slideLayout+xml"/>
  <Override PartName="/ppt/slideLayouts/slideLayout1090.xml" ContentType="application/vnd.openxmlformats-officedocument.presentationml.slideLayout+xml"/>
  <Override PartName="/ppt/slideLayouts/slideLayout1091.xml" ContentType="application/vnd.openxmlformats-officedocument.presentationml.slideLayout+xml"/>
  <Override PartName="/ppt/slideLayouts/slideLayout1092.xml" ContentType="application/vnd.openxmlformats-officedocument.presentationml.slideLayout+xml"/>
  <Override PartName="/ppt/theme/theme100.xml" ContentType="application/vnd.openxmlformats-officedocument.theme+xml"/>
  <Override PartName="/ppt/slideLayouts/slideLayout1093.xml" ContentType="application/vnd.openxmlformats-officedocument.presentationml.slideLayout+xml"/>
  <Override PartName="/ppt/slideLayouts/slideLayout1094.xml" ContentType="application/vnd.openxmlformats-officedocument.presentationml.slideLayout+xml"/>
  <Override PartName="/ppt/slideLayouts/slideLayout1095.xml" ContentType="application/vnd.openxmlformats-officedocument.presentationml.slideLayout+xml"/>
  <Override PartName="/ppt/slideLayouts/slideLayout1096.xml" ContentType="application/vnd.openxmlformats-officedocument.presentationml.slideLayout+xml"/>
  <Override PartName="/ppt/slideLayouts/slideLayout1097.xml" ContentType="application/vnd.openxmlformats-officedocument.presentationml.slideLayout+xml"/>
  <Override PartName="/ppt/slideLayouts/slideLayout1098.xml" ContentType="application/vnd.openxmlformats-officedocument.presentationml.slideLayout+xml"/>
  <Override PartName="/ppt/slideLayouts/slideLayout1099.xml" ContentType="application/vnd.openxmlformats-officedocument.presentationml.slideLayout+xml"/>
  <Override PartName="/ppt/slideLayouts/slideLayout1100.xml" ContentType="application/vnd.openxmlformats-officedocument.presentationml.slideLayout+xml"/>
  <Override PartName="/ppt/slideLayouts/slideLayout1101.xml" ContentType="application/vnd.openxmlformats-officedocument.presentationml.slideLayout+xml"/>
  <Override PartName="/ppt/slideLayouts/slideLayout1102.xml" ContentType="application/vnd.openxmlformats-officedocument.presentationml.slideLayout+xml"/>
  <Override PartName="/ppt/slideLayouts/slideLayout1103.xml" ContentType="application/vnd.openxmlformats-officedocument.presentationml.slideLayout+xml"/>
  <Override PartName="/ppt/theme/theme101.xml" ContentType="application/vnd.openxmlformats-officedocument.theme+xml"/>
  <Override PartName="/ppt/slideLayouts/slideLayout1104.xml" ContentType="application/vnd.openxmlformats-officedocument.presentationml.slideLayout+xml"/>
  <Override PartName="/ppt/slideLayouts/slideLayout1105.xml" ContentType="application/vnd.openxmlformats-officedocument.presentationml.slideLayout+xml"/>
  <Override PartName="/ppt/slideLayouts/slideLayout1106.xml" ContentType="application/vnd.openxmlformats-officedocument.presentationml.slideLayout+xml"/>
  <Override PartName="/ppt/slideLayouts/slideLayout1107.xml" ContentType="application/vnd.openxmlformats-officedocument.presentationml.slideLayout+xml"/>
  <Override PartName="/ppt/slideLayouts/slideLayout1108.xml" ContentType="application/vnd.openxmlformats-officedocument.presentationml.slideLayout+xml"/>
  <Override PartName="/ppt/slideLayouts/slideLayout1109.xml" ContentType="application/vnd.openxmlformats-officedocument.presentationml.slideLayout+xml"/>
  <Override PartName="/ppt/slideLayouts/slideLayout1110.xml" ContentType="application/vnd.openxmlformats-officedocument.presentationml.slideLayout+xml"/>
  <Override PartName="/ppt/slideLayouts/slideLayout1111.xml" ContentType="application/vnd.openxmlformats-officedocument.presentationml.slideLayout+xml"/>
  <Override PartName="/ppt/slideLayouts/slideLayout1112.xml" ContentType="application/vnd.openxmlformats-officedocument.presentationml.slideLayout+xml"/>
  <Override PartName="/ppt/slideLayouts/slideLayout1113.xml" ContentType="application/vnd.openxmlformats-officedocument.presentationml.slideLayout+xml"/>
  <Override PartName="/ppt/slideLayouts/slideLayout1114.xml" ContentType="application/vnd.openxmlformats-officedocument.presentationml.slideLayout+xml"/>
  <Override PartName="/ppt/theme/theme102.xml" ContentType="application/vnd.openxmlformats-officedocument.theme+xml"/>
  <Override PartName="/ppt/slideLayouts/slideLayout1115.xml" ContentType="application/vnd.openxmlformats-officedocument.presentationml.slideLayout+xml"/>
  <Override PartName="/ppt/slideLayouts/slideLayout1116.xml" ContentType="application/vnd.openxmlformats-officedocument.presentationml.slideLayout+xml"/>
  <Override PartName="/ppt/slideLayouts/slideLayout1117.xml" ContentType="application/vnd.openxmlformats-officedocument.presentationml.slideLayout+xml"/>
  <Override PartName="/ppt/slideLayouts/slideLayout1118.xml" ContentType="application/vnd.openxmlformats-officedocument.presentationml.slideLayout+xml"/>
  <Override PartName="/ppt/slideLayouts/slideLayout1119.xml" ContentType="application/vnd.openxmlformats-officedocument.presentationml.slideLayout+xml"/>
  <Override PartName="/ppt/slideLayouts/slideLayout1120.xml" ContentType="application/vnd.openxmlformats-officedocument.presentationml.slideLayout+xml"/>
  <Override PartName="/ppt/slideLayouts/slideLayout1121.xml" ContentType="application/vnd.openxmlformats-officedocument.presentationml.slideLayout+xml"/>
  <Override PartName="/ppt/slideLayouts/slideLayout1122.xml" ContentType="application/vnd.openxmlformats-officedocument.presentationml.slideLayout+xml"/>
  <Override PartName="/ppt/slideLayouts/slideLayout1123.xml" ContentType="application/vnd.openxmlformats-officedocument.presentationml.slideLayout+xml"/>
  <Override PartName="/ppt/slideLayouts/slideLayout1124.xml" ContentType="application/vnd.openxmlformats-officedocument.presentationml.slideLayout+xml"/>
  <Override PartName="/ppt/slideLayouts/slideLayout1125.xml" ContentType="application/vnd.openxmlformats-officedocument.presentationml.slideLayout+xml"/>
  <Override PartName="/ppt/theme/theme103.xml" ContentType="application/vnd.openxmlformats-officedocument.theme+xml"/>
  <Override PartName="/ppt/slideLayouts/slideLayout1126.xml" ContentType="application/vnd.openxmlformats-officedocument.presentationml.slideLayout+xml"/>
  <Override PartName="/ppt/slideLayouts/slideLayout1127.xml" ContentType="application/vnd.openxmlformats-officedocument.presentationml.slideLayout+xml"/>
  <Override PartName="/ppt/slideLayouts/slideLayout1128.xml" ContentType="application/vnd.openxmlformats-officedocument.presentationml.slideLayout+xml"/>
  <Override PartName="/ppt/slideLayouts/slideLayout1129.xml" ContentType="application/vnd.openxmlformats-officedocument.presentationml.slideLayout+xml"/>
  <Override PartName="/ppt/slideLayouts/slideLayout1130.xml" ContentType="application/vnd.openxmlformats-officedocument.presentationml.slideLayout+xml"/>
  <Override PartName="/ppt/slideLayouts/slideLayout1131.xml" ContentType="application/vnd.openxmlformats-officedocument.presentationml.slideLayout+xml"/>
  <Override PartName="/ppt/slideLayouts/slideLayout1132.xml" ContentType="application/vnd.openxmlformats-officedocument.presentationml.slideLayout+xml"/>
  <Override PartName="/ppt/slideLayouts/slideLayout1133.xml" ContentType="application/vnd.openxmlformats-officedocument.presentationml.slideLayout+xml"/>
  <Override PartName="/ppt/slideLayouts/slideLayout1134.xml" ContentType="application/vnd.openxmlformats-officedocument.presentationml.slideLayout+xml"/>
  <Override PartName="/ppt/slideLayouts/slideLayout1135.xml" ContentType="application/vnd.openxmlformats-officedocument.presentationml.slideLayout+xml"/>
  <Override PartName="/ppt/slideLayouts/slideLayout1136.xml" ContentType="application/vnd.openxmlformats-officedocument.presentationml.slideLayout+xml"/>
  <Override PartName="/ppt/theme/theme104.xml" ContentType="application/vnd.openxmlformats-officedocument.theme+xml"/>
  <Override PartName="/ppt/slideLayouts/slideLayout1137.xml" ContentType="application/vnd.openxmlformats-officedocument.presentationml.slideLayout+xml"/>
  <Override PartName="/ppt/slideLayouts/slideLayout1138.xml" ContentType="application/vnd.openxmlformats-officedocument.presentationml.slideLayout+xml"/>
  <Override PartName="/ppt/slideLayouts/slideLayout1139.xml" ContentType="application/vnd.openxmlformats-officedocument.presentationml.slideLayout+xml"/>
  <Override PartName="/ppt/slideLayouts/slideLayout1140.xml" ContentType="application/vnd.openxmlformats-officedocument.presentationml.slideLayout+xml"/>
  <Override PartName="/ppt/slideLayouts/slideLayout1141.xml" ContentType="application/vnd.openxmlformats-officedocument.presentationml.slideLayout+xml"/>
  <Override PartName="/ppt/slideLayouts/slideLayout1142.xml" ContentType="application/vnd.openxmlformats-officedocument.presentationml.slideLayout+xml"/>
  <Override PartName="/ppt/slideLayouts/slideLayout1143.xml" ContentType="application/vnd.openxmlformats-officedocument.presentationml.slideLayout+xml"/>
  <Override PartName="/ppt/slideLayouts/slideLayout1144.xml" ContentType="application/vnd.openxmlformats-officedocument.presentationml.slideLayout+xml"/>
  <Override PartName="/ppt/slideLayouts/slideLayout1145.xml" ContentType="application/vnd.openxmlformats-officedocument.presentationml.slideLayout+xml"/>
  <Override PartName="/ppt/slideLayouts/slideLayout1146.xml" ContentType="application/vnd.openxmlformats-officedocument.presentationml.slideLayout+xml"/>
  <Override PartName="/ppt/slideLayouts/slideLayout1147.xml" ContentType="application/vnd.openxmlformats-officedocument.presentationml.slideLayout+xml"/>
  <Override PartName="/ppt/theme/theme105.xml" ContentType="application/vnd.openxmlformats-officedocument.theme+xml"/>
  <Override PartName="/ppt/slideLayouts/slideLayout1148.xml" ContentType="application/vnd.openxmlformats-officedocument.presentationml.slideLayout+xml"/>
  <Override PartName="/ppt/slideLayouts/slideLayout1149.xml" ContentType="application/vnd.openxmlformats-officedocument.presentationml.slideLayout+xml"/>
  <Override PartName="/ppt/slideLayouts/slideLayout1150.xml" ContentType="application/vnd.openxmlformats-officedocument.presentationml.slideLayout+xml"/>
  <Override PartName="/ppt/slideLayouts/slideLayout1151.xml" ContentType="application/vnd.openxmlformats-officedocument.presentationml.slideLayout+xml"/>
  <Override PartName="/ppt/slideLayouts/slideLayout1152.xml" ContentType="application/vnd.openxmlformats-officedocument.presentationml.slideLayout+xml"/>
  <Override PartName="/ppt/slideLayouts/slideLayout1153.xml" ContentType="application/vnd.openxmlformats-officedocument.presentationml.slideLayout+xml"/>
  <Override PartName="/ppt/slideLayouts/slideLayout1154.xml" ContentType="application/vnd.openxmlformats-officedocument.presentationml.slideLayout+xml"/>
  <Override PartName="/ppt/slideLayouts/slideLayout1155.xml" ContentType="application/vnd.openxmlformats-officedocument.presentationml.slideLayout+xml"/>
  <Override PartName="/ppt/slideLayouts/slideLayout1156.xml" ContentType="application/vnd.openxmlformats-officedocument.presentationml.slideLayout+xml"/>
  <Override PartName="/ppt/slideLayouts/slideLayout1157.xml" ContentType="application/vnd.openxmlformats-officedocument.presentationml.slideLayout+xml"/>
  <Override PartName="/ppt/slideLayouts/slideLayout1158.xml" ContentType="application/vnd.openxmlformats-officedocument.presentationml.slideLayout+xml"/>
  <Override PartName="/ppt/theme/theme106.xml" ContentType="application/vnd.openxmlformats-officedocument.theme+xml"/>
  <Override PartName="/ppt/slideLayouts/slideLayout1159.xml" ContentType="application/vnd.openxmlformats-officedocument.presentationml.slideLayout+xml"/>
  <Override PartName="/ppt/slideLayouts/slideLayout1160.xml" ContentType="application/vnd.openxmlformats-officedocument.presentationml.slideLayout+xml"/>
  <Override PartName="/ppt/slideLayouts/slideLayout1161.xml" ContentType="application/vnd.openxmlformats-officedocument.presentationml.slideLayout+xml"/>
  <Override PartName="/ppt/slideLayouts/slideLayout1162.xml" ContentType="application/vnd.openxmlformats-officedocument.presentationml.slideLayout+xml"/>
  <Override PartName="/ppt/slideLayouts/slideLayout1163.xml" ContentType="application/vnd.openxmlformats-officedocument.presentationml.slideLayout+xml"/>
  <Override PartName="/ppt/slideLayouts/slideLayout1164.xml" ContentType="application/vnd.openxmlformats-officedocument.presentationml.slideLayout+xml"/>
  <Override PartName="/ppt/slideLayouts/slideLayout1165.xml" ContentType="application/vnd.openxmlformats-officedocument.presentationml.slideLayout+xml"/>
  <Override PartName="/ppt/slideLayouts/slideLayout1166.xml" ContentType="application/vnd.openxmlformats-officedocument.presentationml.slideLayout+xml"/>
  <Override PartName="/ppt/slideLayouts/slideLayout1167.xml" ContentType="application/vnd.openxmlformats-officedocument.presentationml.slideLayout+xml"/>
  <Override PartName="/ppt/slideLayouts/slideLayout1168.xml" ContentType="application/vnd.openxmlformats-officedocument.presentationml.slideLayout+xml"/>
  <Override PartName="/ppt/slideLayouts/slideLayout1169.xml" ContentType="application/vnd.openxmlformats-officedocument.presentationml.slideLayout+xml"/>
  <Override PartName="/ppt/theme/theme107.xml" ContentType="application/vnd.openxmlformats-officedocument.theme+xml"/>
  <Override PartName="/ppt/slideLayouts/slideLayout1170.xml" ContentType="application/vnd.openxmlformats-officedocument.presentationml.slideLayout+xml"/>
  <Override PartName="/ppt/slideLayouts/slideLayout1171.xml" ContentType="application/vnd.openxmlformats-officedocument.presentationml.slideLayout+xml"/>
  <Override PartName="/ppt/slideLayouts/slideLayout1172.xml" ContentType="application/vnd.openxmlformats-officedocument.presentationml.slideLayout+xml"/>
  <Override PartName="/ppt/slideLayouts/slideLayout1173.xml" ContentType="application/vnd.openxmlformats-officedocument.presentationml.slideLayout+xml"/>
  <Override PartName="/ppt/slideLayouts/slideLayout1174.xml" ContentType="application/vnd.openxmlformats-officedocument.presentationml.slideLayout+xml"/>
  <Override PartName="/ppt/slideLayouts/slideLayout1175.xml" ContentType="application/vnd.openxmlformats-officedocument.presentationml.slideLayout+xml"/>
  <Override PartName="/ppt/slideLayouts/slideLayout1176.xml" ContentType="application/vnd.openxmlformats-officedocument.presentationml.slideLayout+xml"/>
  <Override PartName="/ppt/slideLayouts/slideLayout1177.xml" ContentType="application/vnd.openxmlformats-officedocument.presentationml.slideLayout+xml"/>
  <Override PartName="/ppt/slideLayouts/slideLayout1178.xml" ContentType="application/vnd.openxmlformats-officedocument.presentationml.slideLayout+xml"/>
  <Override PartName="/ppt/slideLayouts/slideLayout1179.xml" ContentType="application/vnd.openxmlformats-officedocument.presentationml.slideLayout+xml"/>
  <Override PartName="/ppt/slideLayouts/slideLayout1180.xml" ContentType="application/vnd.openxmlformats-officedocument.presentationml.slideLayout+xml"/>
  <Override PartName="/ppt/theme/theme108.xml" ContentType="application/vnd.openxmlformats-officedocument.theme+xml"/>
  <Override PartName="/ppt/slideLayouts/slideLayout1181.xml" ContentType="application/vnd.openxmlformats-officedocument.presentationml.slideLayout+xml"/>
  <Override PartName="/ppt/slideLayouts/slideLayout1182.xml" ContentType="application/vnd.openxmlformats-officedocument.presentationml.slideLayout+xml"/>
  <Override PartName="/ppt/slideLayouts/slideLayout1183.xml" ContentType="application/vnd.openxmlformats-officedocument.presentationml.slideLayout+xml"/>
  <Override PartName="/ppt/slideLayouts/slideLayout1184.xml" ContentType="application/vnd.openxmlformats-officedocument.presentationml.slideLayout+xml"/>
  <Override PartName="/ppt/slideLayouts/slideLayout1185.xml" ContentType="application/vnd.openxmlformats-officedocument.presentationml.slideLayout+xml"/>
  <Override PartName="/ppt/slideLayouts/slideLayout1186.xml" ContentType="application/vnd.openxmlformats-officedocument.presentationml.slideLayout+xml"/>
  <Override PartName="/ppt/slideLayouts/slideLayout1187.xml" ContentType="application/vnd.openxmlformats-officedocument.presentationml.slideLayout+xml"/>
  <Override PartName="/ppt/slideLayouts/slideLayout1188.xml" ContentType="application/vnd.openxmlformats-officedocument.presentationml.slideLayout+xml"/>
  <Override PartName="/ppt/slideLayouts/slideLayout1189.xml" ContentType="application/vnd.openxmlformats-officedocument.presentationml.slideLayout+xml"/>
  <Override PartName="/ppt/slideLayouts/slideLayout1190.xml" ContentType="application/vnd.openxmlformats-officedocument.presentationml.slideLayout+xml"/>
  <Override PartName="/ppt/slideLayouts/slideLayout1191.xml" ContentType="application/vnd.openxmlformats-officedocument.presentationml.slideLayout+xml"/>
  <Override PartName="/ppt/theme/theme109.xml" ContentType="application/vnd.openxmlformats-officedocument.theme+xml"/>
  <Override PartName="/ppt/slideLayouts/slideLayout1192.xml" ContentType="application/vnd.openxmlformats-officedocument.presentationml.slideLayout+xml"/>
  <Override PartName="/ppt/slideLayouts/slideLayout1193.xml" ContentType="application/vnd.openxmlformats-officedocument.presentationml.slideLayout+xml"/>
  <Override PartName="/ppt/slideLayouts/slideLayout1194.xml" ContentType="application/vnd.openxmlformats-officedocument.presentationml.slideLayout+xml"/>
  <Override PartName="/ppt/slideLayouts/slideLayout1195.xml" ContentType="application/vnd.openxmlformats-officedocument.presentationml.slideLayout+xml"/>
  <Override PartName="/ppt/slideLayouts/slideLayout1196.xml" ContentType="application/vnd.openxmlformats-officedocument.presentationml.slideLayout+xml"/>
  <Override PartName="/ppt/slideLayouts/slideLayout1197.xml" ContentType="application/vnd.openxmlformats-officedocument.presentationml.slideLayout+xml"/>
  <Override PartName="/ppt/slideLayouts/slideLayout1198.xml" ContentType="application/vnd.openxmlformats-officedocument.presentationml.slideLayout+xml"/>
  <Override PartName="/ppt/slideLayouts/slideLayout1199.xml" ContentType="application/vnd.openxmlformats-officedocument.presentationml.slideLayout+xml"/>
  <Override PartName="/ppt/slideLayouts/slideLayout1200.xml" ContentType="application/vnd.openxmlformats-officedocument.presentationml.slideLayout+xml"/>
  <Override PartName="/ppt/slideLayouts/slideLayout1201.xml" ContentType="application/vnd.openxmlformats-officedocument.presentationml.slideLayout+xml"/>
  <Override PartName="/ppt/slideLayouts/slideLayout1202.xml" ContentType="application/vnd.openxmlformats-officedocument.presentationml.slideLayout+xml"/>
  <Override PartName="/ppt/theme/theme110.xml" ContentType="application/vnd.openxmlformats-officedocument.theme+xml"/>
  <Override PartName="/ppt/slideLayouts/slideLayout1203.xml" ContentType="application/vnd.openxmlformats-officedocument.presentationml.slideLayout+xml"/>
  <Override PartName="/ppt/slideLayouts/slideLayout1204.xml" ContentType="application/vnd.openxmlformats-officedocument.presentationml.slideLayout+xml"/>
  <Override PartName="/ppt/slideLayouts/slideLayout1205.xml" ContentType="application/vnd.openxmlformats-officedocument.presentationml.slideLayout+xml"/>
  <Override PartName="/ppt/slideLayouts/slideLayout1206.xml" ContentType="application/vnd.openxmlformats-officedocument.presentationml.slideLayout+xml"/>
  <Override PartName="/ppt/slideLayouts/slideLayout1207.xml" ContentType="application/vnd.openxmlformats-officedocument.presentationml.slideLayout+xml"/>
  <Override PartName="/ppt/slideLayouts/slideLayout1208.xml" ContentType="application/vnd.openxmlformats-officedocument.presentationml.slideLayout+xml"/>
  <Override PartName="/ppt/slideLayouts/slideLayout1209.xml" ContentType="application/vnd.openxmlformats-officedocument.presentationml.slideLayout+xml"/>
  <Override PartName="/ppt/slideLayouts/slideLayout1210.xml" ContentType="application/vnd.openxmlformats-officedocument.presentationml.slideLayout+xml"/>
  <Override PartName="/ppt/slideLayouts/slideLayout1211.xml" ContentType="application/vnd.openxmlformats-officedocument.presentationml.slideLayout+xml"/>
  <Override PartName="/ppt/slideLayouts/slideLayout1212.xml" ContentType="application/vnd.openxmlformats-officedocument.presentationml.slideLayout+xml"/>
  <Override PartName="/ppt/slideLayouts/slideLayout1213.xml" ContentType="application/vnd.openxmlformats-officedocument.presentationml.slideLayout+xml"/>
  <Override PartName="/ppt/theme/theme111.xml" ContentType="application/vnd.openxmlformats-officedocument.theme+xml"/>
  <Override PartName="/ppt/slideLayouts/slideLayout1214.xml" ContentType="application/vnd.openxmlformats-officedocument.presentationml.slideLayout+xml"/>
  <Override PartName="/ppt/slideLayouts/slideLayout1215.xml" ContentType="application/vnd.openxmlformats-officedocument.presentationml.slideLayout+xml"/>
  <Override PartName="/ppt/slideLayouts/slideLayout1216.xml" ContentType="application/vnd.openxmlformats-officedocument.presentationml.slideLayout+xml"/>
  <Override PartName="/ppt/slideLayouts/slideLayout1217.xml" ContentType="application/vnd.openxmlformats-officedocument.presentationml.slideLayout+xml"/>
  <Override PartName="/ppt/slideLayouts/slideLayout1218.xml" ContentType="application/vnd.openxmlformats-officedocument.presentationml.slideLayout+xml"/>
  <Override PartName="/ppt/slideLayouts/slideLayout1219.xml" ContentType="application/vnd.openxmlformats-officedocument.presentationml.slideLayout+xml"/>
  <Override PartName="/ppt/slideLayouts/slideLayout1220.xml" ContentType="application/vnd.openxmlformats-officedocument.presentationml.slideLayout+xml"/>
  <Override PartName="/ppt/slideLayouts/slideLayout1221.xml" ContentType="application/vnd.openxmlformats-officedocument.presentationml.slideLayout+xml"/>
  <Override PartName="/ppt/slideLayouts/slideLayout1222.xml" ContentType="application/vnd.openxmlformats-officedocument.presentationml.slideLayout+xml"/>
  <Override PartName="/ppt/slideLayouts/slideLayout1223.xml" ContentType="application/vnd.openxmlformats-officedocument.presentationml.slideLayout+xml"/>
  <Override PartName="/ppt/slideLayouts/slideLayout1224.xml" ContentType="application/vnd.openxmlformats-officedocument.presentationml.slideLayout+xml"/>
  <Override PartName="/ppt/slideLayouts/slideLayout1225.xml" ContentType="application/vnd.openxmlformats-officedocument.presentationml.slideLayout+xml"/>
  <Override PartName="/ppt/theme/theme112.xml" ContentType="application/vnd.openxmlformats-officedocument.theme+xml"/>
  <Override PartName="/ppt/slideLayouts/slideLayout1226.xml" ContentType="application/vnd.openxmlformats-officedocument.presentationml.slideLayout+xml"/>
  <Override PartName="/ppt/slideLayouts/slideLayout1227.xml" ContentType="application/vnd.openxmlformats-officedocument.presentationml.slideLayout+xml"/>
  <Override PartName="/ppt/slideLayouts/slideLayout1228.xml" ContentType="application/vnd.openxmlformats-officedocument.presentationml.slideLayout+xml"/>
  <Override PartName="/ppt/slideLayouts/slideLayout1229.xml" ContentType="application/vnd.openxmlformats-officedocument.presentationml.slideLayout+xml"/>
  <Override PartName="/ppt/slideLayouts/slideLayout1230.xml" ContentType="application/vnd.openxmlformats-officedocument.presentationml.slideLayout+xml"/>
  <Override PartName="/ppt/slideLayouts/slideLayout1231.xml" ContentType="application/vnd.openxmlformats-officedocument.presentationml.slideLayout+xml"/>
  <Override PartName="/ppt/slideLayouts/slideLayout1232.xml" ContentType="application/vnd.openxmlformats-officedocument.presentationml.slideLayout+xml"/>
  <Override PartName="/ppt/slideLayouts/slideLayout1233.xml" ContentType="application/vnd.openxmlformats-officedocument.presentationml.slideLayout+xml"/>
  <Override PartName="/ppt/slideLayouts/slideLayout1234.xml" ContentType="application/vnd.openxmlformats-officedocument.presentationml.slideLayout+xml"/>
  <Override PartName="/ppt/slideLayouts/slideLayout1235.xml" ContentType="application/vnd.openxmlformats-officedocument.presentationml.slideLayout+xml"/>
  <Override PartName="/ppt/slideLayouts/slideLayout1236.xml" ContentType="application/vnd.openxmlformats-officedocument.presentationml.slideLayout+xml"/>
  <Override PartName="/ppt/theme/theme113.xml" ContentType="application/vnd.openxmlformats-officedocument.theme+xml"/>
  <Override PartName="/ppt/slideLayouts/slideLayout1237.xml" ContentType="application/vnd.openxmlformats-officedocument.presentationml.slideLayout+xml"/>
  <Override PartName="/ppt/slideLayouts/slideLayout1238.xml" ContentType="application/vnd.openxmlformats-officedocument.presentationml.slideLayout+xml"/>
  <Override PartName="/ppt/slideLayouts/slideLayout1239.xml" ContentType="application/vnd.openxmlformats-officedocument.presentationml.slideLayout+xml"/>
  <Override PartName="/ppt/slideLayouts/slideLayout1240.xml" ContentType="application/vnd.openxmlformats-officedocument.presentationml.slideLayout+xml"/>
  <Override PartName="/ppt/slideLayouts/slideLayout1241.xml" ContentType="application/vnd.openxmlformats-officedocument.presentationml.slideLayout+xml"/>
  <Override PartName="/ppt/slideLayouts/slideLayout1242.xml" ContentType="application/vnd.openxmlformats-officedocument.presentationml.slideLayout+xml"/>
  <Override PartName="/ppt/slideLayouts/slideLayout1243.xml" ContentType="application/vnd.openxmlformats-officedocument.presentationml.slideLayout+xml"/>
  <Override PartName="/ppt/slideLayouts/slideLayout1244.xml" ContentType="application/vnd.openxmlformats-officedocument.presentationml.slideLayout+xml"/>
  <Override PartName="/ppt/slideLayouts/slideLayout1245.xml" ContentType="application/vnd.openxmlformats-officedocument.presentationml.slideLayout+xml"/>
  <Override PartName="/ppt/slideLayouts/slideLayout1246.xml" ContentType="application/vnd.openxmlformats-officedocument.presentationml.slideLayout+xml"/>
  <Override PartName="/ppt/slideLayouts/slideLayout1247.xml" ContentType="application/vnd.openxmlformats-officedocument.presentationml.slideLayout+xml"/>
  <Override PartName="/ppt/theme/theme114.xml" ContentType="application/vnd.openxmlformats-officedocument.theme+xml"/>
  <Override PartName="/ppt/slideLayouts/slideLayout1248.xml" ContentType="application/vnd.openxmlformats-officedocument.presentationml.slideLayout+xml"/>
  <Override PartName="/ppt/slideLayouts/slideLayout1249.xml" ContentType="application/vnd.openxmlformats-officedocument.presentationml.slideLayout+xml"/>
  <Override PartName="/ppt/slideLayouts/slideLayout1250.xml" ContentType="application/vnd.openxmlformats-officedocument.presentationml.slideLayout+xml"/>
  <Override PartName="/ppt/slideLayouts/slideLayout1251.xml" ContentType="application/vnd.openxmlformats-officedocument.presentationml.slideLayout+xml"/>
  <Override PartName="/ppt/slideLayouts/slideLayout1252.xml" ContentType="application/vnd.openxmlformats-officedocument.presentationml.slideLayout+xml"/>
  <Override PartName="/ppt/slideLayouts/slideLayout1253.xml" ContentType="application/vnd.openxmlformats-officedocument.presentationml.slideLayout+xml"/>
  <Override PartName="/ppt/slideLayouts/slideLayout1254.xml" ContentType="application/vnd.openxmlformats-officedocument.presentationml.slideLayout+xml"/>
  <Override PartName="/ppt/slideLayouts/slideLayout1255.xml" ContentType="application/vnd.openxmlformats-officedocument.presentationml.slideLayout+xml"/>
  <Override PartName="/ppt/slideLayouts/slideLayout1256.xml" ContentType="application/vnd.openxmlformats-officedocument.presentationml.slideLayout+xml"/>
  <Override PartName="/ppt/slideLayouts/slideLayout1257.xml" ContentType="application/vnd.openxmlformats-officedocument.presentationml.slideLayout+xml"/>
  <Override PartName="/ppt/slideLayouts/slideLayout1258.xml" ContentType="application/vnd.openxmlformats-officedocument.presentationml.slideLayout+xml"/>
  <Override PartName="/ppt/theme/theme115.xml" ContentType="application/vnd.openxmlformats-officedocument.theme+xml"/>
  <Override PartName="/ppt/slideLayouts/slideLayout1259.xml" ContentType="application/vnd.openxmlformats-officedocument.presentationml.slideLayout+xml"/>
  <Override PartName="/ppt/slideLayouts/slideLayout1260.xml" ContentType="application/vnd.openxmlformats-officedocument.presentationml.slideLayout+xml"/>
  <Override PartName="/ppt/slideLayouts/slideLayout1261.xml" ContentType="application/vnd.openxmlformats-officedocument.presentationml.slideLayout+xml"/>
  <Override PartName="/ppt/slideLayouts/slideLayout1262.xml" ContentType="application/vnd.openxmlformats-officedocument.presentationml.slideLayout+xml"/>
  <Override PartName="/ppt/slideLayouts/slideLayout1263.xml" ContentType="application/vnd.openxmlformats-officedocument.presentationml.slideLayout+xml"/>
  <Override PartName="/ppt/slideLayouts/slideLayout1264.xml" ContentType="application/vnd.openxmlformats-officedocument.presentationml.slideLayout+xml"/>
  <Override PartName="/ppt/slideLayouts/slideLayout1265.xml" ContentType="application/vnd.openxmlformats-officedocument.presentationml.slideLayout+xml"/>
  <Override PartName="/ppt/slideLayouts/slideLayout1266.xml" ContentType="application/vnd.openxmlformats-officedocument.presentationml.slideLayout+xml"/>
  <Override PartName="/ppt/slideLayouts/slideLayout1267.xml" ContentType="application/vnd.openxmlformats-officedocument.presentationml.slideLayout+xml"/>
  <Override PartName="/ppt/slideLayouts/slideLayout1268.xml" ContentType="application/vnd.openxmlformats-officedocument.presentationml.slideLayout+xml"/>
  <Override PartName="/ppt/slideLayouts/slideLayout1269.xml" ContentType="application/vnd.openxmlformats-officedocument.presentationml.slideLayout+xml"/>
  <Override PartName="/ppt/slideLayouts/slideLayout1270.xml" ContentType="application/vnd.openxmlformats-officedocument.presentationml.slideLayout+xml"/>
  <Override PartName="/ppt/theme/theme116.xml" ContentType="application/vnd.openxmlformats-officedocument.theme+xml"/>
  <Override PartName="/ppt/slideLayouts/slideLayout1271.xml" ContentType="application/vnd.openxmlformats-officedocument.presentationml.slideLayout+xml"/>
  <Override PartName="/ppt/slideLayouts/slideLayout1272.xml" ContentType="application/vnd.openxmlformats-officedocument.presentationml.slideLayout+xml"/>
  <Override PartName="/ppt/slideLayouts/slideLayout1273.xml" ContentType="application/vnd.openxmlformats-officedocument.presentationml.slideLayout+xml"/>
  <Override PartName="/ppt/slideLayouts/slideLayout1274.xml" ContentType="application/vnd.openxmlformats-officedocument.presentationml.slideLayout+xml"/>
  <Override PartName="/ppt/slideLayouts/slideLayout1275.xml" ContentType="application/vnd.openxmlformats-officedocument.presentationml.slideLayout+xml"/>
  <Override PartName="/ppt/slideLayouts/slideLayout1276.xml" ContentType="application/vnd.openxmlformats-officedocument.presentationml.slideLayout+xml"/>
  <Override PartName="/ppt/slideLayouts/slideLayout1277.xml" ContentType="application/vnd.openxmlformats-officedocument.presentationml.slideLayout+xml"/>
  <Override PartName="/ppt/slideLayouts/slideLayout1278.xml" ContentType="application/vnd.openxmlformats-officedocument.presentationml.slideLayout+xml"/>
  <Override PartName="/ppt/slideLayouts/slideLayout1279.xml" ContentType="application/vnd.openxmlformats-officedocument.presentationml.slideLayout+xml"/>
  <Override PartName="/ppt/slideLayouts/slideLayout1280.xml" ContentType="application/vnd.openxmlformats-officedocument.presentationml.slideLayout+xml"/>
  <Override PartName="/ppt/slideLayouts/slideLayout1281.xml" ContentType="application/vnd.openxmlformats-officedocument.presentationml.slideLayout+xml"/>
  <Override PartName="/ppt/theme/theme117.xml" ContentType="application/vnd.openxmlformats-officedocument.theme+xml"/>
  <Override PartName="/ppt/slideLayouts/slideLayout1282.xml" ContentType="application/vnd.openxmlformats-officedocument.presentationml.slideLayout+xml"/>
  <Override PartName="/ppt/slideLayouts/slideLayout1283.xml" ContentType="application/vnd.openxmlformats-officedocument.presentationml.slideLayout+xml"/>
  <Override PartName="/ppt/slideLayouts/slideLayout1284.xml" ContentType="application/vnd.openxmlformats-officedocument.presentationml.slideLayout+xml"/>
  <Override PartName="/ppt/slideLayouts/slideLayout1285.xml" ContentType="application/vnd.openxmlformats-officedocument.presentationml.slideLayout+xml"/>
  <Override PartName="/ppt/slideLayouts/slideLayout1286.xml" ContentType="application/vnd.openxmlformats-officedocument.presentationml.slideLayout+xml"/>
  <Override PartName="/ppt/slideLayouts/slideLayout1287.xml" ContentType="application/vnd.openxmlformats-officedocument.presentationml.slideLayout+xml"/>
  <Override PartName="/ppt/slideLayouts/slideLayout1288.xml" ContentType="application/vnd.openxmlformats-officedocument.presentationml.slideLayout+xml"/>
  <Override PartName="/ppt/slideLayouts/slideLayout1289.xml" ContentType="application/vnd.openxmlformats-officedocument.presentationml.slideLayout+xml"/>
  <Override PartName="/ppt/slideLayouts/slideLayout1290.xml" ContentType="application/vnd.openxmlformats-officedocument.presentationml.slideLayout+xml"/>
  <Override PartName="/ppt/slideLayouts/slideLayout1291.xml" ContentType="application/vnd.openxmlformats-officedocument.presentationml.slideLayout+xml"/>
  <Override PartName="/ppt/slideLayouts/slideLayout1292.xml" ContentType="application/vnd.openxmlformats-officedocument.presentationml.slideLayout+xml"/>
  <Override PartName="/ppt/theme/theme118.xml" ContentType="application/vnd.openxmlformats-officedocument.theme+xml"/>
  <Override PartName="/ppt/slideLayouts/slideLayout1293.xml" ContentType="application/vnd.openxmlformats-officedocument.presentationml.slideLayout+xml"/>
  <Override PartName="/ppt/slideLayouts/slideLayout1294.xml" ContentType="application/vnd.openxmlformats-officedocument.presentationml.slideLayout+xml"/>
  <Override PartName="/ppt/slideLayouts/slideLayout1295.xml" ContentType="application/vnd.openxmlformats-officedocument.presentationml.slideLayout+xml"/>
  <Override PartName="/ppt/slideLayouts/slideLayout1296.xml" ContentType="application/vnd.openxmlformats-officedocument.presentationml.slideLayout+xml"/>
  <Override PartName="/ppt/slideLayouts/slideLayout1297.xml" ContentType="application/vnd.openxmlformats-officedocument.presentationml.slideLayout+xml"/>
  <Override PartName="/ppt/slideLayouts/slideLayout1298.xml" ContentType="application/vnd.openxmlformats-officedocument.presentationml.slideLayout+xml"/>
  <Override PartName="/ppt/slideLayouts/slideLayout1299.xml" ContentType="application/vnd.openxmlformats-officedocument.presentationml.slideLayout+xml"/>
  <Override PartName="/ppt/slideLayouts/slideLayout1300.xml" ContentType="application/vnd.openxmlformats-officedocument.presentationml.slideLayout+xml"/>
  <Override PartName="/ppt/slideLayouts/slideLayout1301.xml" ContentType="application/vnd.openxmlformats-officedocument.presentationml.slideLayout+xml"/>
  <Override PartName="/ppt/slideLayouts/slideLayout1302.xml" ContentType="application/vnd.openxmlformats-officedocument.presentationml.slideLayout+xml"/>
  <Override PartName="/ppt/slideLayouts/slideLayout1303.xml" ContentType="application/vnd.openxmlformats-officedocument.presentationml.slideLayout+xml"/>
  <Override PartName="/ppt/theme/theme119.xml" ContentType="application/vnd.openxmlformats-officedocument.theme+xml"/>
  <Override PartName="/ppt/slideLayouts/slideLayout1304.xml" ContentType="application/vnd.openxmlformats-officedocument.presentationml.slideLayout+xml"/>
  <Override PartName="/ppt/slideLayouts/slideLayout1305.xml" ContentType="application/vnd.openxmlformats-officedocument.presentationml.slideLayout+xml"/>
  <Override PartName="/ppt/slideLayouts/slideLayout1306.xml" ContentType="application/vnd.openxmlformats-officedocument.presentationml.slideLayout+xml"/>
  <Override PartName="/ppt/slideLayouts/slideLayout1307.xml" ContentType="application/vnd.openxmlformats-officedocument.presentationml.slideLayout+xml"/>
  <Override PartName="/ppt/slideLayouts/slideLayout1308.xml" ContentType="application/vnd.openxmlformats-officedocument.presentationml.slideLayout+xml"/>
  <Override PartName="/ppt/slideLayouts/slideLayout1309.xml" ContentType="application/vnd.openxmlformats-officedocument.presentationml.slideLayout+xml"/>
  <Override PartName="/ppt/slideLayouts/slideLayout1310.xml" ContentType="application/vnd.openxmlformats-officedocument.presentationml.slideLayout+xml"/>
  <Override PartName="/ppt/slideLayouts/slideLayout1311.xml" ContentType="application/vnd.openxmlformats-officedocument.presentationml.slideLayout+xml"/>
  <Override PartName="/ppt/slideLayouts/slideLayout1312.xml" ContentType="application/vnd.openxmlformats-officedocument.presentationml.slideLayout+xml"/>
  <Override PartName="/ppt/slideLayouts/slideLayout1313.xml" ContentType="application/vnd.openxmlformats-officedocument.presentationml.slideLayout+xml"/>
  <Override PartName="/ppt/slideLayouts/slideLayout1314.xml" ContentType="application/vnd.openxmlformats-officedocument.presentationml.slideLayout+xml"/>
  <Override PartName="/ppt/theme/theme120.xml" ContentType="application/vnd.openxmlformats-officedocument.theme+xml"/>
  <Override PartName="/ppt/slideLayouts/slideLayout1315.xml" ContentType="application/vnd.openxmlformats-officedocument.presentationml.slideLayout+xml"/>
  <Override PartName="/ppt/slideLayouts/slideLayout1316.xml" ContentType="application/vnd.openxmlformats-officedocument.presentationml.slideLayout+xml"/>
  <Override PartName="/ppt/slideLayouts/slideLayout1317.xml" ContentType="application/vnd.openxmlformats-officedocument.presentationml.slideLayout+xml"/>
  <Override PartName="/ppt/slideLayouts/slideLayout1318.xml" ContentType="application/vnd.openxmlformats-officedocument.presentationml.slideLayout+xml"/>
  <Override PartName="/ppt/slideLayouts/slideLayout1319.xml" ContentType="application/vnd.openxmlformats-officedocument.presentationml.slideLayout+xml"/>
  <Override PartName="/ppt/slideLayouts/slideLayout1320.xml" ContentType="application/vnd.openxmlformats-officedocument.presentationml.slideLayout+xml"/>
  <Override PartName="/ppt/slideLayouts/slideLayout1321.xml" ContentType="application/vnd.openxmlformats-officedocument.presentationml.slideLayout+xml"/>
  <Override PartName="/ppt/slideLayouts/slideLayout1322.xml" ContentType="application/vnd.openxmlformats-officedocument.presentationml.slideLayout+xml"/>
  <Override PartName="/ppt/slideLayouts/slideLayout1323.xml" ContentType="application/vnd.openxmlformats-officedocument.presentationml.slideLayout+xml"/>
  <Override PartName="/ppt/slideLayouts/slideLayout1324.xml" ContentType="application/vnd.openxmlformats-officedocument.presentationml.slideLayout+xml"/>
  <Override PartName="/ppt/slideLayouts/slideLayout1325.xml" ContentType="application/vnd.openxmlformats-officedocument.presentationml.slideLayout+xml"/>
  <Override PartName="/ppt/theme/theme121.xml" ContentType="application/vnd.openxmlformats-officedocument.theme+xml"/>
  <Override PartName="/ppt/slideLayouts/slideLayout1326.xml" ContentType="application/vnd.openxmlformats-officedocument.presentationml.slideLayout+xml"/>
  <Override PartName="/ppt/slideLayouts/slideLayout1327.xml" ContentType="application/vnd.openxmlformats-officedocument.presentationml.slideLayout+xml"/>
  <Override PartName="/ppt/slideLayouts/slideLayout1328.xml" ContentType="application/vnd.openxmlformats-officedocument.presentationml.slideLayout+xml"/>
  <Override PartName="/ppt/slideLayouts/slideLayout1329.xml" ContentType="application/vnd.openxmlformats-officedocument.presentationml.slideLayout+xml"/>
  <Override PartName="/ppt/slideLayouts/slideLayout1330.xml" ContentType="application/vnd.openxmlformats-officedocument.presentationml.slideLayout+xml"/>
  <Override PartName="/ppt/slideLayouts/slideLayout1331.xml" ContentType="application/vnd.openxmlformats-officedocument.presentationml.slideLayout+xml"/>
  <Override PartName="/ppt/slideLayouts/slideLayout1332.xml" ContentType="application/vnd.openxmlformats-officedocument.presentationml.slideLayout+xml"/>
  <Override PartName="/ppt/slideLayouts/slideLayout1333.xml" ContentType="application/vnd.openxmlformats-officedocument.presentationml.slideLayout+xml"/>
  <Override PartName="/ppt/slideLayouts/slideLayout1334.xml" ContentType="application/vnd.openxmlformats-officedocument.presentationml.slideLayout+xml"/>
  <Override PartName="/ppt/slideLayouts/slideLayout1335.xml" ContentType="application/vnd.openxmlformats-officedocument.presentationml.slideLayout+xml"/>
  <Override PartName="/ppt/slideLayouts/slideLayout1336.xml" ContentType="application/vnd.openxmlformats-officedocument.presentationml.slideLayout+xml"/>
  <Override PartName="/ppt/theme/theme122.xml" ContentType="application/vnd.openxmlformats-officedocument.theme+xml"/>
  <Override PartName="/ppt/slideLayouts/slideLayout1337.xml" ContentType="application/vnd.openxmlformats-officedocument.presentationml.slideLayout+xml"/>
  <Override PartName="/ppt/slideLayouts/slideLayout1338.xml" ContentType="application/vnd.openxmlformats-officedocument.presentationml.slideLayout+xml"/>
  <Override PartName="/ppt/slideLayouts/slideLayout1339.xml" ContentType="application/vnd.openxmlformats-officedocument.presentationml.slideLayout+xml"/>
  <Override PartName="/ppt/slideLayouts/slideLayout1340.xml" ContentType="application/vnd.openxmlformats-officedocument.presentationml.slideLayout+xml"/>
  <Override PartName="/ppt/slideLayouts/slideLayout1341.xml" ContentType="application/vnd.openxmlformats-officedocument.presentationml.slideLayout+xml"/>
  <Override PartName="/ppt/slideLayouts/slideLayout1342.xml" ContentType="application/vnd.openxmlformats-officedocument.presentationml.slideLayout+xml"/>
  <Override PartName="/ppt/slideLayouts/slideLayout1343.xml" ContentType="application/vnd.openxmlformats-officedocument.presentationml.slideLayout+xml"/>
  <Override PartName="/ppt/slideLayouts/slideLayout1344.xml" ContentType="application/vnd.openxmlformats-officedocument.presentationml.slideLayout+xml"/>
  <Override PartName="/ppt/slideLayouts/slideLayout1345.xml" ContentType="application/vnd.openxmlformats-officedocument.presentationml.slideLayout+xml"/>
  <Override PartName="/ppt/slideLayouts/slideLayout1346.xml" ContentType="application/vnd.openxmlformats-officedocument.presentationml.slideLayout+xml"/>
  <Override PartName="/ppt/slideLayouts/slideLayout1347.xml" ContentType="application/vnd.openxmlformats-officedocument.presentationml.slideLayout+xml"/>
  <Override PartName="/ppt/theme/theme123.xml" ContentType="application/vnd.openxmlformats-officedocument.theme+xml"/>
  <Override PartName="/ppt/slideLayouts/slideLayout1348.xml" ContentType="application/vnd.openxmlformats-officedocument.presentationml.slideLayout+xml"/>
  <Override PartName="/ppt/slideLayouts/slideLayout1349.xml" ContentType="application/vnd.openxmlformats-officedocument.presentationml.slideLayout+xml"/>
  <Override PartName="/ppt/slideLayouts/slideLayout1350.xml" ContentType="application/vnd.openxmlformats-officedocument.presentationml.slideLayout+xml"/>
  <Override PartName="/ppt/slideLayouts/slideLayout1351.xml" ContentType="application/vnd.openxmlformats-officedocument.presentationml.slideLayout+xml"/>
  <Override PartName="/ppt/slideLayouts/slideLayout1352.xml" ContentType="application/vnd.openxmlformats-officedocument.presentationml.slideLayout+xml"/>
  <Override PartName="/ppt/slideLayouts/slideLayout1353.xml" ContentType="application/vnd.openxmlformats-officedocument.presentationml.slideLayout+xml"/>
  <Override PartName="/ppt/slideLayouts/slideLayout1354.xml" ContentType="application/vnd.openxmlformats-officedocument.presentationml.slideLayout+xml"/>
  <Override PartName="/ppt/slideLayouts/slideLayout1355.xml" ContentType="application/vnd.openxmlformats-officedocument.presentationml.slideLayout+xml"/>
  <Override PartName="/ppt/slideLayouts/slideLayout1356.xml" ContentType="application/vnd.openxmlformats-officedocument.presentationml.slideLayout+xml"/>
  <Override PartName="/ppt/slideLayouts/slideLayout1357.xml" ContentType="application/vnd.openxmlformats-officedocument.presentationml.slideLayout+xml"/>
  <Override PartName="/ppt/slideLayouts/slideLayout1358.xml" ContentType="application/vnd.openxmlformats-officedocument.presentationml.slideLayout+xml"/>
  <Override PartName="/ppt/theme/theme124.xml" ContentType="application/vnd.openxmlformats-officedocument.theme+xml"/>
  <Override PartName="/ppt/slideLayouts/slideLayout1359.xml" ContentType="application/vnd.openxmlformats-officedocument.presentationml.slideLayout+xml"/>
  <Override PartName="/ppt/slideLayouts/slideLayout1360.xml" ContentType="application/vnd.openxmlformats-officedocument.presentationml.slideLayout+xml"/>
  <Override PartName="/ppt/slideLayouts/slideLayout1361.xml" ContentType="application/vnd.openxmlformats-officedocument.presentationml.slideLayout+xml"/>
  <Override PartName="/ppt/slideLayouts/slideLayout1362.xml" ContentType="application/vnd.openxmlformats-officedocument.presentationml.slideLayout+xml"/>
  <Override PartName="/ppt/slideLayouts/slideLayout1363.xml" ContentType="application/vnd.openxmlformats-officedocument.presentationml.slideLayout+xml"/>
  <Override PartName="/ppt/slideLayouts/slideLayout1364.xml" ContentType="application/vnd.openxmlformats-officedocument.presentationml.slideLayout+xml"/>
  <Override PartName="/ppt/slideLayouts/slideLayout1365.xml" ContentType="application/vnd.openxmlformats-officedocument.presentationml.slideLayout+xml"/>
  <Override PartName="/ppt/slideLayouts/slideLayout1366.xml" ContentType="application/vnd.openxmlformats-officedocument.presentationml.slideLayout+xml"/>
  <Override PartName="/ppt/slideLayouts/slideLayout1367.xml" ContentType="application/vnd.openxmlformats-officedocument.presentationml.slideLayout+xml"/>
  <Override PartName="/ppt/slideLayouts/slideLayout1368.xml" ContentType="application/vnd.openxmlformats-officedocument.presentationml.slideLayout+xml"/>
  <Override PartName="/ppt/slideLayouts/slideLayout1369.xml" ContentType="application/vnd.openxmlformats-officedocument.presentationml.slideLayout+xml"/>
  <Override PartName="/ppt/theme/theme125.xml" ContentType="application/vnd.openxmlformats-officedocument.theme+xml"/>
  <Override PartName="/ppt/slideLayouts/slideLayout1370.xml" ContentType="application/vnd.openxmlformats-officedocument.presentationml.slideLayout+xml"/>
  <Override PartName="/ppt/slideLayouts/slideLayout1371.xml" ContentType="application/vnd.openxmlformats-officedocument.presentationml.slideLayout+xml"/>
  <Override PartName="/ppt/slideLayouts/slideLayout1372.xml" ContentType="application/vnd.openxmlformats-officedocument.presentationml.slideLayout+xml"/>
  <Override PartName="/ppt/slideLayouts/slideLayout1373.xml" ContentType="application/vnd.openxmlformats-officedocument.presentationml.slideLayout+xml"/>
  <Override PartName="/ppt/slideLayouts/slideLayout1374.xml" ContentType="application/vnd.openxmlformats-officedocument.presentationml.slideLayout+xml"/>
  <Override PartName="/ppt/slideLayouts/slideLayout1375.xml" ContentType="application/vnd.openxmlformats-officedocument.presentationml.slideLayout+xml"/>
  <Override PartName="/ppt/slideLayouts/slideLayout1376.xml" ContentType="application/vnd.openxmlformats-officedocument.presentationml.slideLayout+xml"/>
  <Override PartName="/ppt/slideLayouts/slideLayout1377.xml" ContentType="application/vnd.openxmlformats-officedocument.presentationml.slideLayout+xml"/>
  <Override PartName="/ppt/slideLayouts/slideLayout1378.xml" ContentType="application/vnd.openxmlformats-officedocument.presentationml.slideLayout+xml"/>
  <Override PartName="/ppt/slideLayouts/slideLayout1379.xml" ContentType="application/vnd.openxmlformats-officedocument.presentationml.slideLayout+xml"/>
  <Override PartName="/ppt/slideLayouts/slideLayout1380.xml" ContentType="application/vnd.openxmlformats-officedocument.presentationml.slideLayout+xml"/>
  <Override PartName="/ppt/theme/theme126.xml" ContentType="application/vnd.openxmlformats-officedocument.theme+xml"/>
  <Override PartName="/ppt/slideLayouts/slideLayout1381.xml" ContentType="application/vnd.openxmlformats-officedocument.presentationml.slideLayout+xml"/>
  <Override PartName="/ppt/slideLayouts/slideLayout1382.xml" ContentType="application/vnd.openxmlformats-officedocument.presentationml.slideLayout+xml"/>
  <Override PartName="/ppt/slideLayouts/slideLayout1383.xml" ContentType="application/vnd.openxmlformats-officedocument.presentationml.slideLayout+xml"/>
  <Override PartName="/ppt/slideLayouts/slideLayout1384.xml" ContentType="application/vnd.openxmlformats-officedocument.presentationml.slideLayout+xml"/>
  <Override PartName="/ppt/slideLayouts/slideLayout1385.xml" ContentType="application/vnd.openxmlformats-officedocument.presentationml.slideLayout+xml"/>
  <Override PartName="/ppt/slideLayouts/slideLayout1386.xml" ContentType="application/vnd.openxmlformats-officedocument.presentationml.slideLayout+xml"/>
  <Override PartName="/ppt/slideLayouts/slideLayout1387.xml" ContentType="application/vnd.openxmlformats-officedocument.presentationml.slideLayout+xml"/>
  <Override PartName="/ppt/slideLayouts/slideLayout1388.xml" ContentType="application/vnd.openxmlformats-officedocument.presentationml.slideLayout+xml"/>
  <Override PartName="/ppt/slideLayouts/slideLayout1389.xml" ContentType="application/vnd.openxmlformats-officedocument.presentationml.slideLayout+xml"/>
  <Override PartName="/ppt/slideLayouts/slideLayout1390.xml" ContentType="application/vnd.openxmlformats-officedocument.presentationml.slideLayout+xml"/>
  <Override PartName="/ppt/slideLayouts/slideLayout1391.xml" ContentType="application/vnd.openxmlformats-officedocument.presentationml.slideLayout+xml"/>
  <Override PartName="/ppt/theme/theme127.xml" ContentType="application/vnd.openxmlformats-officedocument.theme+xml"/>
  <Override PartName="/ppt/slideLayouts/slideLayout1392.xml" ContentType="application/vnd.openxmlformats-officedocument.presentationml.slideLayout+xml"/>
  <Override PartName="/ppt/slideLayouts/slideLayout1393.xml" ContentType="application/vnd.openxmlformats-officedocument.presentationml.slideLayout+xml"/>
  <Override PartName="/ppt/slideLayouts/slideLayout1394.xml" ContentType="application/vnd.openxmlformats-officedocument.presentationml.slideLayout+xml"/>
  <Override PartName="/ppt/slideLayouts/slideLayout1395.xml" ContentType="application/vnd.openxmlformats-officedocument.presentationml.slideLayout+xml"/>
  <Override PartName="/ppt/slideLayouts/slideLayout1396.xml" ContentType="application/vnd.openxmlformats-officedocument.presentationml.slideLayout+xml"/>
  <Override PartName="/ppt/slideLayouts/slideLayout1397.xml" ContentType="application/vnd.openxmlformats-officedocument.presentationml.slideLayout+xml"/>
  <Override PartName="/ppt/slideLayouts/slideLayout1398.xml" ContentType="application/vnd.openxmlformats-officedocument.presentationml.slideLayout+xml"/>
  <Override PartName="/ppt/slideLayouts/slideLayout1399.xml" ContentType="application/vnd.openxmlformats-officedocument.presentationml.slideLayout+xml"/>
  <Override PartName="/ppt/slideLayouts/slideLayout1400.xml" ContentType="application/vnd.openxmlformats-officedocument.presentationml.slideLayout+xml"/>
  <Override PartName="/ppt/slideLayouts/slideLayout1401.xml" ContentType="application/vnd.openxmlformats-officedocument.presentationml.slideLayout+xml"/>
  <Override PartName="/ppt/slideLayouts/slideLayout1402.xml" ContentType="application/vnd.openxmlformats-officedocument.presentationml.slideLayout+xml"/>
  <Override PartName="/ppt/theme/theme128.xml" ContentType="application/vnd.openxmlformats-officedocument.theme+xml"/>
  <Override PartName="/ppt/slideLayouts/slideLayout1403.xml" ContentType="application/vnd.openxmlformats-officedocument.presentationml.slideLayout+xml"/>
  <Override PartName="/ppt/slideLayouts/slideLayout1404.xml" ContentType="application/vnd.openxmlformats-officedocument.presentationml.slideLayout+xml"/>
  <Override PartName="/ppt/slideLayouts/slideLayout1405.xml" ContentType="application/vnd.openxmlformats-officedocument.presentationml.slideLayout+xml"/>
  <Override PartName="/ppt/slideLayouts/slideLayout1406.xml" ContentType="application/vnd.openxmlformats-officedocument.presentationml.slideLayout+xml"/>
  <Override PartName="/ppt/slideLayouts/slideLayout1407.xml" ContentType="application/vnd.openxmlformats-officedocument.presentationml.slideLayout+xml"/>
  <Override PartName="/ppt/slideLayouts/slideLayout1408.xml" ContentType="application/vnd.openxmlformats-officedocument.presentationml.slideLayout+xml"/>
  <Override PartName="/ppt/slideLayouts/slideLayout1409.xml" ContentType="application/vnd.openxmlformats-officedocument.presentationml.slideLayout+xml"/>
  <Override PartName="/ppt/slideLayouts/slideLayout1410.xml" ContentType="application/vnd.openxmlformats-officedocument.presentationml.slideLayout+xml"/>
  <Override PartName="/ppt/slideLayouts/slideLayout1411.xml" ContentType="application/vnd.openxmlformats-officedocument.presentationml.slideLayout+xml"/>
  <Override PartName="/ppt/slideLayouts/slideLayout1412.xml" ContentType="application/vnd.openxmlformats-officedocument.presentationml.slideLayout+xml"/>
  <Override PartName="/ppt/slideLayouts/slideLayout1413.xml" ContentType="application/vnd.openxmlformats-officedocument.presentationml.slideLayout+xml"/>
  <Override PartName="/ppt/theme/theme129.xml" ContentType="application/vnd.openxmlformats-officedocument.theme+xml"/>
  <Override PartName="/ppt/slideLayouts/slideLayout1414.xml" ContentType="application/vnd.openxmlformats-officedocument.presentationml.slideLayout+xml"/>
  <Override PartName="/ppt/slideLayouts/slideLayout1415.xml" ContentType="application/vnd.openxmlformats-officedocument.presentationml.slideLayout+xml"/>
  <Override PartName="/ppt/slideLayouts/slideLayout1416.xml" ContentType="application/vnd.openxmlformats-officedocument.presentationml.slideLayout+xml"/>
  <Override PartName="/ppt/slideLayouts/slideLayout1417.xml" ContentType="application/vnd.openxmlformats-officedocument.presentationml.slideLayout+xml"/>
  <Override PartName="/ppt/slideLayouts/slideLayout1418.xml" ContentType="application/vnd.openxmlformats-officedocument.presentationml.slideLayout+xml"/>
  <Override PartName="/ppt/slideLayouts/slideLayout1419.xml" ContentType="application/vnd.openxmlformats-officedocument.presentationml.slideLayout+xml"/>
  <Override PartName="/ppt/slideLayouts/slideLayout1420.xml" ContentType="application/vnd.openxmlformats-officedocument.presentationml.slideLayout+xml"/>
  <Override PartName="/ppt/slideLayouts/slideLayout1421.xml" ContentType="application/vnd.openxmlformats-officedocument.presentationml.slideLayout+xml"/>
  <Override PartName="/ppt/slideLayouts/slideLayout1422.xml" ContentType="application/vnd.openxmlformats-officedocument.presentationml.slideLayout+xml"/>
  <Override PartName="/ppt/slideLayouts/slideLayout1423.xml" ContentType="application/vnd.openxmlformats-officedocument.presentationml.slideLayout+xml"/>
  <Override PartName="/ppt/slideLayouts/slideLayout1424.xml" ContentType="application/vnd.openxmlformats-officedocument.presentationml.slideLayout+xml"/>
  <Override PartName="/ppt/theme/theme130.xml" ContentType="application/vnd.openxmlformats-officedocument.theme+xml"/>
  <Override PartName="/ppt/slideLayouts/slideLayout1425.xml" ContentType="application/vnd.openxmlformats-officedocument.presentationml.slideLayout+xml"/>
  <Override PartName="/ppt/slideLayouts/slideLayout1426.xml" ContentType="application/vnd.openxmlformats-officedocument.presentationml.slideLayout+xml"/>
  <Override PartName="/ppt/slideLayouts/slideLayout1427.xml" ContentType="application/vnd.openxmlformats-officedocument.presentationml.slideLayout+xml"/>
  <Override PartName="/ppt/slideLayouts/slideLayout1428.xml" ContentType="application/vnd.openxmlformats-officedocument.presentationml.slideLayout+xml"/>
  <Override PartName="/ppt/slideLayouts/slideLayout1429.xml" ContentType="application/vnd.openxmlformats-officedocument.presentationml.slideLayout+xml"/>
  <Override PartName="/ppt/slideLayouts/slideLayout1430.xml" ContentType="application/vnd.openxmlformats-officedocument.presentationml.slideLayout+xml"/>
  <Override PartName="/ppt/slideLayouts/slideLayout1431.xml" ContentType="application/vnd.openxmlformats-officedocument.presentationml.slideLayout+xml"/>
  <Override PartName="/ppt/slideLayouts/slideLayout1432.xml" ContentType="application/vnd.openxmlformats-officedocument.presentationml.slideLayout+xml"/>
  <Override PartName="/ppt/slideLayouts/slideLayout1433.xml" ContentType="application/vnd.openxmlformats-officedocument.presentationml.slideLayout+xml"/>
  <Override PartName="/ppt/slideLayouts/slideLayout1434.xml" ContentType="application/vnd.openxmlformats-officedocument.presentationml.slideLayout+xml"/>
  <Override PartName="/ppt/slideLayouts/slideLayout1435.xml" ContentType="application/vnd.openxmlformats-officedocument.presentationml.slideLayout+xml"/>
  <Override PartName="/ppt/theme/theme131.xml" ContentType="application/vnd.openxmlformats-officedocument.theme+xml"/>
  <Override PartName="/ppt/slideLayouts/slideLayout1436.xml" ContentType="application/vnd.openxmlformats-officedocument.presentationml.slideLayout+xml"/>
  <Override PartName="/ppt/slideLayouts/slideLayout1437.xml" ContentType="application/vnd.openxmlformats-officedocument.presentationml.slideLayout+xml"/>
  <Override PartName="/ppt/slideLayouts/slideLayout1438.xml" ContentType="application/vnd.openxmlformats-officedocument.presentationml.slideLayout+xml"/>
  <Override PartName="/ppt/slideLayouts/slideLayout1439.xml" ContentType="application/vnd.openxmlformats-officedocument.presentationml.slideLayout+xml"/>
  <Override PartName="/ppt/slideLayouts/slideLayout1440.xml" ContentType="application/vnd.openxmlformats-officedocument.presentationml.slideLayout+xml"/>
  <Override PartName="/ppt/slideLayouts/slideLayout1441.xml" ContentType="application/vnd.openxmlformats-officedocument.presentationml.slideLayout+xml"/>
  <Override PartName="/ppt/slideLayouts/slideLayout1442.xml" ContentType="application/vnd.openxmlformats-officedocument.presentationml.slideLayout+xml"/>
  <Override PartName="/ppt/slideLayouts/slideLayout1443.xml" ContentType="application/vnd.openxmlformats-officedocument.presentationml.slideLayout+xml"/>
  <Override PartName="/ppt/slideLayouts/slideLayout1444.xml" ContentType="application/vnd.openxmlformats-officedocument.presentationml.slideLayout+xml"/>
  <Override PartName="/ppt/slideLayouts/slideLayout1445.xml" ContentType="application/vnd.openxmlformats-officedocument.presentationml.slideLayout+xml"/>
  <Override PartName="/ppt/slideLayouts/slideLayout1446.xml" ContentType="application/vnd.openxmlformats-officedocument.presentationml.slideLayout+xml"/>
  <Override PartName="/ppt/theme/theme132.xml" ContentType="application/vnd.openxmlformats-officedocument.theme+xml"/>
  <Override PartName="/ppt/slideLayouts/slideLayout1447.xml" ContentType="application/vnd.openxmlformats-officedocument.presentationml.slideLayout+xml"/>
  <Override PartName="/ppt/slideLayouts/slideLayout1448.xml" ContentType="application/vnd.openxmlformats-officedocument.presentationml.slideLayout+xml"/>
  <Override PartName="/ppt/slideLayouts/slideLayout1449.xml" ContentType="application/vnd.openxmlformats-officedocument.presentationml.slideLayout+xml"/>
  <Override PartName="/ppt/slideLayouts/slideLayout1450.xml" ContentType="application/vnd.openxmlformats-officedocument.presentationml.slideLayout+xml"/>
  <Override PartName="/ppt/slideLayouts/slideLayout1451.xml" ContentType="application/vnd.openxmlformats-officedocument.presentationml.slideLayout+xml"/>
  <Override PartName="/ppt/slideLayouts/slideLayout1452.xml" ContentType="application/vnd.openxmlformats-officedocument.presentationml.slideLayout+xml"/>
  <Override PartName="/ppt/slideLayouts/slideLayout1453.xml" ContentType="application/vnd.openxmlformats-officedocument.presentationml.slideLayout+xml"/>
  <Override PartName="/ppt/slideLayouts/slideLayout1454.xml" ContentType="application/vnd.openxmlformats-officedocument.presentationml.slideLayout+xml"/>
  <Override PartName="/ppt/slideLayouts/slideLayout1455.xml" ContentType="application/vnd.openxmlformats-officedocument.presentationml.slideLayout+xml"/>
  <Override PartName="/ppt/slideLayouts/slideLayout1456.xml" ContentType="application/vnd.openxmlformats-officedocument.presentationml.slideLayout+xml"/>
  <Override PartName="/ppt/slideLayouts/slideLayout1457.xml" ContentType="application/vnd.openxmlformats-officedocument.presentationml.slideLayout+xml"/>
  <Override PartName="/ppt/theme/theme133.xml" ContentType="application/vnd.openxmlformats-officedocument.theme+xml"/>
  <Override PartName="/ppt/slideLayouts/slideLayout1458.xml" ContentType="application/vnd.openxmlformats-officedocument.presentationml.slideLayout+xml"/>
  <Override PartName="/ppt/slideLayouts/slideLayout1459.xml" ContentType="application/vnd.openxmlformats-officedocument.presentationml.slideLayout+xml"/>
  <Override PartName="/ppt/slideLayouts/slideLayout1460.xml" ContentType="application/vnd.openxmlformats-officedocument.presentationml.slideLayout+xml"/>
  <Override PartName="/ppt/slideLayouts/slideLayout1461.xml" ContentType="application/vnd.openxmlformats-officedocument.presentationml.slideLayout+xml"/>
  <Override PartName="/ppt/slideLayouts/slideLayout1462.xml" ContentType="application/vnd.openxmlformats-officedocument.presentationml.slideLayout+xml"/>
  <Override PartName="/ppt/slideLayouts/slideLayout1463.xml" ContentType="application/vnd.openxmlformats-officedocument.presentationml.slideLayout+xml"/>
  <Override PartName="/ppt/slideLayouts/slideLayout1464.xml" ContentType="application/vnd.openxmlformats-officedocument.presentationml.slideLayout+xml"/>
  <Override PartName="/ppt/slideLayouts/slideLayout1465.xml" ContentType="application/vnd.openxmlformats-officedocument.presentationml.slideLayout+xml"/>
  <Override PartName="/ppt/slideLayouts/slideLayout1466.xml" ContentType="application/vnd.openxmlformats-officedocument.presentationml.slideLayout+xml"/>
  <Override PartName="/ppt/slideLayouts/slideLayout1467.xml" ContentType="application/vnd.openxmlformats-officedocument.presentationml.slideLayout+xml"/>
  <Override PartName="/ppt/slideLayouts/slideLayout1468.xml" ContentType="application/vnd.openxmlformats-officedocument.presentationml.slideLayout+xml"/>
  <Override PartName="/ppt/theme/theme134.xml" ContentType="application/vnd.openxmlformats-officedocument.theme+xml"/>
  <Override PartName="/ppt/slideLayouts/slideLayout1469.xml" ContentType="application/vnd.openxmlformats-officedocument.presentationml.slideLayout+xml"/>
  <Override PartName="/ppt/slideLayouts/slideLayout1470.xml" ContentType="application/vnd.openxmlformats-officedocument.presentationml.slideLayout+xml"/>
  <Override PartName="/ppt/slideLayouts/slideLayout1471.xml" ContentType="application/vnd.openxmlformats-officedocument.presentationml.slideLayout+xml"/>
  <Override PartName="/ppt/slideLayouts/slideLayout1472.xml" ContentType="application/vnd.openxmlformats-officedocument.presentationml.slideLayout+xml"/>
  <Override PartName="/ppt/slideLayouts/slideLayout1473.xml" ContentType="application/vnd.openxmlformats-officedocument.presentationml.slideLayout+xml"/>
  <Override PartName="/ppt/slideLayouts/slideLayout1474.xml" ContentType="application/vnd.openxmlformats-officedocument.presentationml.slideLayout+xml"/>
  <Override PartName="/ppt/slideLayouts/slideLayout1475.xml" ContentType="application/vnd.openxmlformats-officedocument.presentationml.slideLayout+xml"/>
  <Override PartName="/ppt/slideLayouts/slideLayout1476.xml" ContentType="application/vnd.openxmlformats-officedocument.presentationml.slideLayout+xml"/>
  <Override PartName="/ppt/slideLayouts/slideLayout1477.xml" ContentType="application/vnd.openxmlformats-officedocument.presentationml.slideLayout+xml"/>
  <Override PartName="/ppt/slideLayouts/slideLayout1478.xml" ContentType="application/vnd.openxmlformats-officedocument.presentationml.slideLayout+xml"/>
  <Override PartName="/ppt/slideLayouts/slideLayout1479.xml" ContentType="application/vnd.openxmlformats-officedocument.presentationml.slideLayout+xml"/>
  <Override PartName="/ppt/theme/theme135.xml" ContentType="application/vnd.openxmlformats-officedocument.theme+xml"/>
  <Override PartName="/ppt/slideLayouts/slideLayout1480.xml" ContentType="application/vnd.openxmlformats-officedocument.presentationml.slideLayout+xml"/>
  <Override PartName="/ppt/slideLayouts/slideLayout1481.xml" ContentType="application/vnd.openxmlformats-officedocument.presentationml.slideLayout+xml"/>
  <Override PartName="/ppt/slideLayouts/slideLayout1482.xml" ContentType="application/vnd.openxmlformats-officedocument.presentationml.slideLayout+xml"/>
  <Override PartName="/ppt/slideLayouts/slideLayout1483.xml" ContentType="application/vnd.openxmlformats-officedocument.presentationml.slideLayout+xml"/>
  <Override PartName="/ppt/slideLayouts/slideLayout1484.xml" ContentType="application/vnd.openxmlformats-officedocument.presentationml.slideLayout+xml"/>
  <Override PartName="/ppt/slideLayouts/slideLayout1485.xml" ContentType="application/vnd.openxmlformats-officedocument.presentationml.slideLayout+xml"/>
  <Override PartName="/ppt/slideLayouts/slideLayout1486.xml" ContentType="application/vnd.openxmlformats-officedocument.presentationml.slideLayout+xml"/>
  <Override PartName="/ppt/slideLayouts/slideLayout1487.xml" ContentType="application/vnd.openxmlformats-officedocument.presentationml.slideLayout+xml"/>
  <Override PartName="/ppt/slideLayouts/slideLayout1488.xml" ContentType="application/vnd.openxmlformats-officedocument.presentationml.slideLayout+xml"/>
  <Override PartName="/ppt/slideLayouts/slideLayout1489.xml" ContentType="application/vnd.openxmlformats-officedocument.presentationml.slideLayout+xml"/>
  <Override PartName="/ppt/slideLayouts/slideLayout1490.xml" ContentType="application/vnd.openxmlformats-officedocument.presentationml.slideLayout+xml"/>
  <Override PartName="/ppt/theme/theme136.xml" ContentType="application/vnd.openxmlformats-officedocument.theme+xml"/>
  <Override PartName="/ppt/slideLayouts/slideLayout1491.xml" ContentType="application/vnd.openxmlformats-officedocument.presentationml.slideLayout+xml"/>
  <Override PartName="/ppt/slideLayouts/slideLayout1492.xml" ContentType="application/vnd.openxmlformats-officedocument.presentationml.slideLayout+xml"/>
  <Override PartName="/ppt/slideLayouts/slideLayout1493.xml" ContentType="application/vnd.openxmlformats-officedocument.presentationml.slideLayout+xml"/>
  <Override PartName="/ppt/slideLayouts/slideLayout1494.xml" ContentType="application/vnd.openxmlformats-officedocument.presentationml.slideLayout+xml"/>
  <Override PartName="/ppt/slideLayouts/slideLayout1495.xml" ContentType="application/vnd.openxmlformats-officedocument.presentationml.slideLayout+xml"/>
  <Override PartName="/ppt/slideLayouts/slideLayout1496.xml" ContentType="application/vnd.openxmlformats-officedocument.presentationml.slideLayout+xml"/>
  <Override PartName="/ppt/slideLayouts/slideLayout1497.xml" ContentType="application/vnd.openxmlformats-officedocument.presentationml.slideLayout+xml"/>
  <Override PartName="/ppt/slideLayouts/slideLayout1498.xml" ContentType="application/vnd.openxmlformats-officedocument.presentationml.slideLayout+xml"/>
  <Override PartName="/ppt/slideLayouts/slideLayout1499.xml" ContentType="application/vnd.openxmlformats-officedocument.presentationml.slideLayout+xml"/>
  <Override PartName="/ppt/slideLayouts/slideLayout1500.xml" ContentType="application/vnd.openxmlformats-officedocument.presentationml.slideLayout+xml"/>
  <Override PartName="/ppt/slideLayouts/slideLayout1501.xml" ContentType="application/vnd.openxmlformats-officedocument.presentationml.slideLayout+xml"/>
  <Override PartName="/ppt/theme/theme137.xml" ContentType="application/vnd.openxmlformats-officedocument.theme+xml"/>
  <Override PartName="/ppt/slideLayouts/slideLayout1502.xml" ContentType="application/vnd.openxmlformats-officedocument.presentationml.slideLayout+xml"/>
  <Override PartName="/ppt/slideLayouts/slideLayout1503.xml" ContentType="application/vnd.openxmlformats-officedocument.presentationml.slideLayout+xml"/>
  <Override PartName="/ppt/slideLayouts/slideLayout1504.xml" ContentType="application/vnd.openxmlformats-officedocument.presentationml.slideLayout+xml"/>
  <Override PartName="/ppt/slideLayouts/slideLayout1505.xml" ContentType="application/vnd.openxmlformats-officedocument.presentationml.slideLayout+xml"/>
  <Override PartName="/ppt/slideLayouts/slideLayout1506.xml" ContentType="application/vnd.openxmlformats-officedocument.presentationml.slideLayout+xml"/>
  <Override PartName="/ppt/slideLayouts/slideLayout1507.xml" ContentType="application/vnd.openxmlformats-officedocument.presentationml.slideLayout+xml"/>
  <Override PartName="/ppt/slideLayouts/slideLayout1508.xml" ContentType="application/vnd.openxmlformats-officedocument.presentationml.slideLayout+xml"/>
  <Override PartName="/ppt/slideLayouts/slideLayout1509.xml" ContentType="application/vnd.openxmlformats-officedocument.presentationml.slideLayout+xml"/>
  <Override PartName="/ppt/slideLayouts/slideLayout1510.xml" ContentType="application/vnd.openxmlformats-officedocument.presentationml.slideLayout+xml"/>
  <Override PartName="/ppt/slideLayouts/slideLayout1511.xml" ContentType="application/vnd.openxmlformats-officedocument.presentationml.slideLayout+xml"/>
  <Override PartName="/ppt/slideLayouts/slideLayout1512.xml" ContentType="application/vnd.openxmlformats-officedocument.presentationml.slideLayout+xml"/>
  <Override PartName="/ppt/theme/theme138.xml" ContentType="application/vnd.openxmlformats-officedocument.theme+xml"/>
  <Override PartName="/ppt/slideLayouts/slideLayout1513.xml" ContentType="application/vnd.openxmlformats-officedocument.presentationml.slideLayout+xml"/>
  <Override PartName="/ppt/slideLayouts/slideLayout1514.xml" ContentType="application/vnd.openxmlformats-officedocument.presentationml.slideLayout+xml"/>
  <Override PartName="/ppt/slideLayouts/slideLayout1515.xml" ContentType="application/vnd.openxmlformats-officedocument.presentationml.slideLayout+xml"/>
  <Override PartName="/ppt/slideLayouts/slideLayout1516.xml" ContentType="application/vnd.openxmlformats-officedocument.presentationml.slideLayout+xml"/>
  <Override PartName="/ppt/slideLayouts/slideLayout1517.xml" ContentType="application/vnd.openxmlformats-officedocument.presentationml.slideLayout+xml"/>
  <Override PartName="/ppt/slideLayouts/slideLayout1518.xml" ContentType="application/vnd.openxmlformats-officedocument.presentationml.slideLayout+xml"/>
  <Override PartName="/ppt/slideLayouts/slideLayout1519.xml" ContentType="application/vnd.openxmlformats-officedocument.presentationml.slideLayout+xml"/>
  <Override PartName="/ppt/slideLayouts/slideLayout1520.xml" ContentType="application/vnd.openxmlformats-officedocument.presentationml.slideLayout+xml"/>
  <Override PartName="/ppt/slideLayouts/slideLayout1521.xml" ContentType="application/vnd.openxmlformats-officedocument.presentationml.slideLayout+xml"/>
  <Override PartName="/ppt/slideLayouts/slideLayout1522.xml" ContentType="application/vnd.openxmlformats-officedocument.presentationml.slideLayout+xml"/>
  <Override PartName="/ppt/slideLayouts/slideLayout1523.xml" ContentType="application/vnd.openxmlformats-officedocument.presentationml.slideLayout+xml"/>
  <Override PartName="/ppt/theme/theme139.xml" ContentType="application/vnd.openxmlformats-officedocument.theme+xml"/>
  <Override PartName="/ppt/slideLayouts/slideLayout1524.xml" ContentType="application/vnd.openxmlformats-officedocument.presentationml.slideLayout+xml"/>
  <Override PartName="/ppt/slideLayouts/slideLayout1525.xml" ContentType="application/vnd.openxmlformats-officedocument.presentationml.slideLayout+xml"/>
  <Override PartName="/ppt/slideLayouts/slideLayout1526.xml" ContentType="application/vnd.openxmlformats-officedocument.presentationml.slideLayout+xml"/>
  <Override PartName="/ppt/slideLayouts/slideLayout1527.xml" ContentType="application/vnd.openxmlformats-officedocument.presentationml.slideLayout+xml"/>
  <Override PartName="/ppt/slideLayouts/slideLayout1528.xml" ContentType="application/vnd.openxmlformats-officedocument.presentationml.slideLayout+xml"/>
  <Override PartName="/ppt/slideLayouts/slideLayout1529.xml" ContentType="application/vnd.openxmlformats-officedocument.presentationml.slideLayout+xml"/>
  <Override PartName="/ppt/slideLayouts/slideLayout1530.xml" ContentType="application/vnd.openxmlformats-officedocument.presentationml.slideLayout+xml"/>
  <Override PartName="/ppt/slideLayouts/slideLayout1531.xml" ContentType="application/vnd.openxmlformats-officedocument.presentationml.slideLayout+xml"/>
  <Override PartName="/ppt/slideLayouts/slideLayout1532.xml" ContentType="application/vnd.openxmlformats-officedocument.presentationml.slideLayout+xml"/>
  <Override PartName="/ppt/slideLayouts/slideLayout1533.xml" ContentType="application/vnd.openxmlformats-officedocument.presentationml.slideLayout+xml"/>
  <Override PartName="/ppt/slideLayouts/slideLayout1534.xml" ContentType="application/vnd.openxmlformats-officedocument.presentationml.slideLayout+xml"/>
  <Override PartName="/ppt/theme/theme140.xml" ContentType="application/vnd.openxmlformats-officedocument.theme+xml"/>
  <Override PartName="/ppt/slideLayouts/slideLayout1535.xml" ContentType="application/vnd.openxmlformats-officedocument.presentationml.slideLayout+xml"/>
  <Override PartName="/ppt/slideLayouts/slideLayout1536.xml" ContentType="application/vnd.openxmlformats-officedocument.presentationml.slideLayout+xml"/>
  <Override PartName="/ppt/slideLayouts/slideLayout1537.xml" ContentType="application/vnd.openxmlformats-officedocument.presentationml.slideLayout+xml"/>
  <Override PartName="/ppt/slideLayouts/slideLayout1538.xml" ContentType="application/vnd.openxmlformats-officedocument.presentationml.slideLayout+xml"/>
  <Override PartName="/ppt/slideLayouts/slideLayout1539.xml" ContentType="application/vnd.openxmlformats-officedocument.presentationml.slideLayout+xml"/>
  <Override PartName="/ppt/slideLayouts/slideLayout1540.xml" ContentType="application/vnd.openxmlformats-officedocument.presentationml.slideLayout+xml"/>
  <Override PartName="/ppt/slideLayouts/slideLayout1541.xml" ContentType="application/vnd.openxmlformats-officedocument.presentationml.slideLayout+xml"/>
  <Override PartName="/ppt/slideLayouts/slideLayout1542.xml" ContentType="application/vnd.openxmlformats-officedocument.presentationml.slideLayout+xml"/>
  <Override PartName="/ppt/slideLayouts/slideLayout1543.xml" ContentType="application/vnd.openxmlformats-officedocument.presentationml.slideLayout+xml"/>
  <Override PartName="/ppt/slideLayouts/slideLayout1544.xml" ContentType="application/vnd.openxmlformats-officedocument.presentationml.slideLayout+xml"/>
  <Override PartName="/ppt/slideLayouts/slideLayout1545.xml" ContentType="application/vnd.openxmlformats-officedocument.presentationml.slideLayout+xml"/>
  <Override PartName="/ppt/theme/theme141.xml" ContentType="application/vnd.openxmlformats-officedocument.theme+xml"/>
  <Override PartName="/ppt/slideLayouts/slideLayout1546.xml" ContentType="application/vnd.openxmlformats-officedocument.presentationml.slideLayout+xml"/>
  <Override PartName="/ppt/slideLayouts/slideLayout1547.xml" ContentType="application/vnd.openxmlformats-officedocument.presentationml.slideLayout+xml"/>
  <Override PartName="/ppt/slideLayouts/slideLayout1548.xml" ContentType="application/vnd.openxmlformats-officedocument.presentationml.slideLayout+xml"/>
  <Override PartName="/ppt/slideLayouts/slideLayout1549.xml" ContentType="application/vnd.openxmlformats-officedocument.presentationml.slideLayout+xml"/>
  <Override PartName="/ppt/slideLayouts/slideLayout1550.xml" ContentType="application/vnd.openxmlformats-officedocument.presentationml.slideLayout+xml"/>
  <Override PartName="/ppt/slideLayouts/slideLayout1551.xml" ContentType="application/vnd.openxmlformats-officedocument.presentationml.slideLayout+xml"/>
  <Override PartName="/ppt/slideLayouts/slideLayout1552.xml" ContentType="application/vnd.openxmlformats-officedocument.presentationml.slideLayout+xml"/>
  <Override PartName="/ppt/slideLayouts/slideLayout1553.xml" ContentType="application/vnd.openxmlformats-officedocument.presentationml.slideLayout+xml"/>
  <Override PartName="/ppt/slideLayouts/slideLayout1554.xml" ContentType="application/vnd.openxmlformats-officedocument.presentationml.slideLayout+xml"/>
  <Override PartName="/ppt/slideLayouts/slideLayout1555.xml" ContentType="application/vnd.openxmlformats-officedocument.presentationml.slideLayout+xml"/>
  <Override PartName="/ppt/slideLayouts/slideLayout1556.xml" ContentType="application/vnd.openxmlformats-officedocument.presentationml.slideLayout+xml"/>
  <Override PartName="/ppt/theme/theme142.xml" ContentType="application/vnd.openxmlformats-officedocument.theme+xml"/>
  <Override PartName="/ppt/slideLayouts/slideLayout1557.xml" ContentType="application/vnd.openxmlformats-officedocument.presentationml.slideLayout+xml"/>
  <Override PartName="/ppt/slideLayouts/slideLayout1558.xml" ContentType="application/vnd.openxmlformats-officedocument.presentationml.slideLayout+xml"/>
  <Override PartName="/ppt/slideLayouts/slideLayout1559.xml" ContentType="application/vnd.openxmlformats-officedocument.presentationml.slideLayout+xml"/>
  <Override PartName="/ppt/slideLayouts/slideLayout1560.xml" ContentType="application/vnd.openxmlformats-officedocument.presentationml.slideLayout+xml"/>
  <Override PartName="/ppt/slideLayouts/slideLayout1561.xml" ContentType="application/vnd.openxmlformats-officedocument.presentationml.slideLayout+xml"/>
  <Override PartName="/ppt/slideLayouts/slideLayout1562.xml" ContentType="application/vnd.openxmlformats-officedocument.presentationml.slideLayout+xml"/>
  <Override PartName="/ppt/slideLayouts/slideLayout1563.xml" ContentType="application/vnd.openxmlformats-officedocument.presentationml.slideLayout+xml"/>
  <Override PartName="/ppt/slideLayouts/slideLayout1564.xml" ContentType="application/vnd.openxmlformats-officedocument.presentationml.slideLayout+xml"/>
  <Override PartName="/ppt/slideLayouts/slideLayout1565.xml" ContentType="application/vnd.openxmlformats-officedocument.presentationml.slideLayout+xml"/>
  <Override PartName="/ppt/slideLayouts/slideLayout1566.xml" ContentType="application/vnd.openxmlformats-officedocument.presentationml.slideLayout+xml"/>
  <Override PartName="/ppt/slideLayouts/slideLayout1567.xml" ContentType="application/vnd.openxmlformats-officedocument.presentationml.slideLayout+xml"/>
  <Override PartName="/ppt/theme/theme143.xml" ContentType="application/vnd.openxmlformats-officedocument.theme+xml"/>
  <Override PartName="/ppt/slideLayouts/slideLayout1568.xml" ContentType="application/vnd.openxmlformats-officedocument.presentationml.slideLayout+xml"/>
  <Override PartName="/ppt/slideLayouts/slideLayout1569.xml" ContentType="application/vnd.openxmlformats-officedocument.presentationml.slideLayout+xml"/>
  <Override PartName="/ppt/slideLayouts/slideLayout1570.xml" ContentType="application/vnd.openxmlformats-officedocument.presentationml.slideLayout+xml"/>
  <Override PartName="/ppt/slideLayouts/slideLayout1571.xml" ContentType="application/vnd.openxmlformats-officedocument.presentationml.slideLayout+xml"/>
  <Override PartName="/ppt/slideLayouts/slideLayout1572.xml" ContentType="application/vnd.openxmlformats-officedocument.presentationml.slideLayout+xml"/>
  <Override PartName="/ppt/slideLayouts/slideLayout1573.xml" ContentType="application/vnd.openxmlformats-officedocument.presentationml.slideLayout+xml"/>
  <Override PartName="/ppt/slideLayouts/slideLayout1574.xml" ContentType="application/vnd.openxmlformats-officedocument.presentationml.slideLayout+xml"/>
  <Override PartName="/ppt/slideLayouts/slideLayout1575.xml" ContentType="application/vnd.openxmlformats-officedocument.presentationml.slideLayout+xml"/>
  <Override PartName="/ppt/slideLayouts/slideLayout1576.xml" ContentType="application/vnd.openxmlformats-officedocument.presentationml.slideLayout+xml"/>
  <Override PartName="/ppt/slideLayouts/slideLayout1577.xml" ContentType="application/vnd.openxmlformats-officedocument.presentationml.slideLayout+xml"/>
  <Override PartName="/ppt/slideLayouts/slideLayout1578.xml" ContentType="application/vnd.openxmlformats-officedocument.presentationml.slideLayout+xml"/>
  <Override PartName="/ppt/theme/theme144.xml" ContentType="application/vnd.openxmlformats-officedocument.theme+xml"/>
  <Override PartName="/ppt/slideLayouts/slideLayout1579.xml" ContentType="application/vnd.openxmlformats-officedocument.presentationml.slideLayout+xml"/>
  <Override PartName="/ppt/slideLayouts/slideLayout1580.xml" ContentType="application/vnd.openxmlformats-officedocument.presentationml.slideLayout+xml"/>
  <Override PartName="/ppt/slideLayouts/slideLayout1581.xml" ContentType="application/vnd.openxmlformats-officedocument.presentationml.slideLayout+xml"/>
  <Override PartName="/ppt/slideLayouts/slideLayout1582.xml" ContentType="application/vnd.openxmlformats-officedocument.presentationml.slideLayout+xml"/>
  <Override PartName="/ppt/slideLayouts/slideLayout1583.xml" ContentType="application/vnd.openxmlformats-officedocument.presentationml.slideLayout+xml"/>
  <Override PartName="/ppt/slideLayouts/slideLayout1584.xml" ContentType="application/vnd.openxmlformats-officedocument.presentationml.slideLayout+xml"/>
  <Override PartName="/ppt/slideLayouts/slideLayout1585.xml" ContentType="application/vnd.openxmlformats-officedocument.presentationml.slideLayout+xml"/>
  <Override PartName="/ppt/slideLayouts/slideLayout1586.xml" ContentType="application/vnd.openxmlformats-officedocument.presentationml.slideLayout+xml"/>
  <Override PartName="/ppt/slideLayouts/slideLayout1587.xml" ContentType="application/vnd.openxmlformats-officedocument.presentationml.slideLayout+xml"/>
  <Override PartName="/ppt/slideLayouts/slideLayout1588.xml" ContentType="application/vnd.openxmlformats-officedocument.presentationml.slideLayout+xml"/>
  <Override PartName="/ppt/slideLayouts/slideLayout1589.xml" ContentType="application/vnd.openxmlformats-officedocument.presentationml.slideLayout+xml"/>
  <Override PartName="/ppt/theme/theme145.xml" ContentType="application/vnd.openxmlformats-officedocument.theme+xml"/>
  <Override PartName="/ppt/slideLayouts/slideLayout1590.xml" ContentType="application/vnd.openxmlformats-officedocument.presentationml.slideLayout+xml"/>
  <Override PartName="/ppt/slideLayouts/slideLayout1591.xml" ContentType="application/vnd.openxmlformats-officedocument.presentationml.slideLayout+xml"/>
  <Override PartName="/ppt/slideLayouts/slideLayout1592.xml" ContentType="application/vnd.openxmlformats-officedocument.presentationml.slideLayout+xml"/>
  <Override PartName="/ppt/slideLayouts/slideLayout1593.xml" ContentType="application/vnd.openxmlformats-officedocument.presentationml.slideLayout+xml"/>
  <Override PartName="/ppt/slideLayouts/slideLayout1594.xml" ContentType="application/vnd.openxmlformats-officedocument.presentationml.slideLayout+xml"/>
  <Override PartName="/ppt/slideLayouts/slideLayout1595.xml" ContentType="application/vnd.openxmlformats-officedocument.presentationml.slideLayout+xml"/>
  <Override PartName="/ppt/slideLayouts/slideLayout1596.xml" ContentType="application/vnd.openxmlformats-officedocument.presentationml.slideLayout+xml"/>
  <Override PartName="/ppt/slideLayouts/slideLayout1597.xml" ContentType="application/vnd.openxmlformats-officedocument.presentationml.slideLayout+xml"/>
  <Override PartName="/ppt/slideLayouts/slideLayout1598.xml" ContentType="application/vnd.openxmlformats-officedocument.presentationml.slideLayout+xml"/>
  <Override PartName="/ppt/slideLayouts/slideLayout1599.xml" ContentType="application/vnd.openxmlformats-officedocument.presentationml.slideLayout+xml"/>
  <Override PartName="/ppt/slideLayouts/slideLayout1600.xml" ContentType="application/vnd.openxmlformats-officedocument.presentationml.slideLayout+xml"/>
  <Override PartName="/ppt/theme/theme146.xml" ContentType="application/vnd.openxmlformats-officedocument.theme+xml"/>
  <Override PartName="/ppt/theme/theme14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  <p:sldMasterId id="2147483673" r:id="rId3"/>
    <p:sldMasterId id="2147483686" r:id="rId4"/>
    <p:sldMasterId id="2147483698" r:id="rId5"/>
    <p:sldMasterId id="2147483710" r:id="rId6"/>
    <p:sldMasterId id="2147483722" r:id="rId7"/>
    <p:sldMasterId id="2147483734" r:id="rId8"/>
    <p:sldMasterId id="2147483746" r:id="rId9"/>
    <p:sldMasterId id="2147483758" r:id="rId10"/>
    <p:sldMasterId id="2147483773" r:id="rId11"/>
    <p:sldMasterId id="2147483785" r:id="rId12"/>
    <p:sldMasterId id="2147483797" r:id="rId13"/>
    <p:sldMasterId id="2147483809" r:id="rId14"/>
    <p:sldMasterId id="2147483821" r:id="rId15"/>
    <p:sldMasterId id="2147483833" r:id="rId16"/>
    <p:sldMasterId id="2147483845" r:id="rId17"/>
    <p:sldMasterId id="2147483858" r:id="rId18"/>
    <p:sldMasterId id="2147483870" r:id="rId19"/>
    <p:sldMasterId id="2147483882" r:id="rId20"/>
    <p:sldMasterId id="2147483894" r:id="rId21"/>
    <p:sldMasterId id="2147483906" r:id="rId22"/>
    <p:sldMasterId id="2147483919" r:id="rId23"/>
    <p:sldMasterId id="2147483931" r:id="rId24"/>
    <p:sldMasterId id="2147483943" r:id="rId25"/>
    <p:sldMasterId id="2147483955" r:id="rId26"/>
    <p:sldMasterId id="2147483967" r:id="rId27"/>
    <p:sldMasterId id="2147483979" r:id="rId28"/>
    <p:sldMasterId id="2147483991" r:id="rId29"/>
    <p:sldMasterId id="2147484003" r:id="rId30"/>
    <p:sldMasterId id="2147484015" r:id="rId31"/>
    <p:sldMasterId id="2147484027" r:id="rId32"/>
    <p:sldMasterId id="2147484039" r:id="rId33"/>
    <p:sldMasterId id="2147484051" r:id="rId34"/>
    <p:sldMasterId id="2147484063" r:id="rId35"/>
    <p:sldMasterId id="2147484075" r:id="rId36"/>
    <p:sldMasterId id="2147484087" r:id="rId37"/>
    <p:sldMasterId id="2147484099" r:id="rId38"/>
    <p:sldMasterId id="2147484111" r:id="rId39"/>
    <p:sldMasterId id="2147484124" r:id="rId40"/>
    <p:sldMasterId id="2147484136" r:id="rId41"/>
    <p:sldMasterId id="2147484148" r:id="rId42"/>
    <p:sldMasterId id="2147484160" r:id="rId43"/>
    <p:sldMasterId id="2147484173" r:id="rId44"/>
    <p:sldMasterId id="2147484185" r:id="rId45"/>
    <p:sldMasterId id="2147484197" r:id="rId46"/>
    <p:sldMasterId id="2147484209" r:id="rId47"/>
    <p:sldMasterId id="2147484221" r:id="rId48"/>
    <p:sldMasterId id="2147484233" r:id="rId49"/>
    <p:sldMasterId id="2147484245" r:id="rId50"/>
    <p:sldMasterId id="2147484257" r:id="rId51"/>
    <p:sldMasterId id="2147484269" r:id="rId52"/>
    <p:sldMasterId id="2147484281" r:id="rId53"/>
    <p:sldMasterId id="2147484293" r:id="rId54"/>
    <p:sldMasterId id="2147484305" r:id="rId55"/>
    <p:sldMasterId id="2147484317" r:id="rId56"/>
    <p:sldMasterId id="2147484329" r:id="rId57"/>
    <p:sldMasterId id="2147484341" r:id="rId58"/>
    <p:sldMasterId id="2147484353" r:id="rId59"/>
    <p:sldMasterId id="2147484365" r:id="rId60"/>
    <p:sldMasterId id="2147484377" r:id="rId61"/>
    <p:sldMasterId id="2147484389" r:id="rId62"/>
    <p:sldMasterId id="2147484401" r:id="rId63"/>
    <p:sldMasterId id="2147484413" r:id="rId64"/>
    <p:sldMasterId id="2147484425" r:id="rId65"/>
    <p:sldMasterId id="2147484437" r:id="rId66"/>
    <p:sldMasterId id="2147484449" r:id="rId67"/>
    <p:sldMasterId id="2147484461" r:id="rId68"/>
    <p:sldMasterId id="2147484473" r:id="rId69"/>
    <p:sldMasterId id="2147484485" r:id="rId70"/>
    <p:sldMasterId id="2147484497" r:id="rId71"/>
    <p:sldMasterId id="2147484509" r:id="rId72"/>
    <p:sldMasterId id="2147484521" r:id="rId73"/>
    <p:sldMasterId id="2147484533" r:id="rId74"/>
    <p:sldMasterId id="2147484545" r:id="rId75"/>
    <p:sldMasterId id="2147484546" r:id="rId76"/>
    <p:sldMasterId id="2147484559" r:id="rId77"/>
    <p:sldMasterId id="2147484571" r:id="rId78"/>
    <p:sldMasterId id="2147484583" r:id="rId79"/>
    <p:sldMasterId id="2147484595" r:id="rId80"/>
    <p:sldMasterId id="2147484607" r:id="rId81"/>
    <p:sldMasterId id="2147484619" r:id="rId82"/>
    <p:sldMasterId id="2147484631" r:id="rId83"/>
    <p:sldMasterId id="2147484646" r:id="rId84"/>
    <p:sldMasterId id="2147484658" r:id="rId85"/>
    <p:sldMasterId id="2147484670" r:id="rId86"/>
    <p:sldMasterId id="2147484682" r:id="rId87"/>
    <p:sldMasterId id="2147484694" r:id="rId88"/>
    <p:sldMasterId id="2147484706" r:id="rId89"/>
    <p:sldMasterId id="2147484718" r:id="rId90"/>
    <p:sldMasterId id="2147484731" r:id="rId91"/>
    <p:sldMasterId id="2147484743" r:id="rId92"/>
    <p:sldMasterId id="2147484755" r:id="rId93"/>
    <p:sldMasterId id="2147484767" r:id="rId94"/>
    <p:sldMasterId id="2147484779" r:id="rId95"/>
    <p:sldMasterId id="2147484792" r:id="rId96"/>
    <p:sldMasterId id="2147484804" r:id="rId97"/>
    <p:sldMasterId id="2147484816" r:id="rId98"/>
    <p:sldMasterId id="2147484828" r:id="rId99"/>
    <p:sldMasterId id="2147484840" r:id="rId100"/>
    <p:sldMasterId id="2147484852" r:id="rId101"/>
    <p:sldMasterId id="2147484864" r:id="rId102"/>
    <p:sldMasterId id="2147484876" r:id="rId103"/>
    <p:sldMasterId id="2147484888" r:id="rId104"/>
    <p:sldMasterId id="2147484900" r:id="rId105"/>
    <p:sldMasterId id="2147484912" r:id="rId106"/>
    <p:sldMasterId id="2147484924" r:id="rId107"/>
    <p:sldMasterId id="2147484936" r:id="rId108"/>
    <p:sldMasterId id="2147484948" r:id="rId109"/>
    <p:sldMasterId id="2147484960" r:id="rId110"/>
    <p:sldMasterId id="2147484972" r:id="rId111"/>
    <p:sldMasterId id="2147484984" r:id="rId112"/>
    <p:sldMasterId id="2147484997" r:id="rId113"/>
    <p:sldMasterId id="2147485009" r:id="rId114"/>
    <p:sldMasterId id="2147485021" r:id="rId115"/>
    <p:sldMasterId id="2147485033" r:id="rId116"/>
    <p:sldMasterId id="2147485046" r:id="rId117"/>
    <p:sldMasterId id="2147485058" r:id="rId118"/>
    <p:sldMasterId id="2147485070" r:id="rId119"/>
    <p:sldMasterId id="2147485082" r:id="rId120"/>
    <p:sldMasterId id="2147485094" r:id="rId121"/>
    <p:sldMasterId id="2147485106" r:id="rId122"/>
    <p:sldMasterId id="2147485118" r:id="rId123"/>
    <p:sldMasterId id="2147485130" r:id="rId124"/>
    <p:sldMasterId id="2147485142" r:id="rId125"/>
    <p:sldMasterId id="2147485154" r:id="rId126"/>
    <p:sldMasterId id="2147485166" r:id="rId127"/>
    <p:sldMasterId id="2147485178" r:id="rId128"/>
    <p:sldMasterId id="2147485190" r:id="rId129"/>
    <p:sldMasterId id="2147485202" r:id="rId130"/>
    <p:sldMasterId id="2147485214" r:id="rId131"/>
    <p:sldMasterId id="2147485226" r:id="rId132"/>
    <p:sldMasterId id="2147485238" r:id="rId133"/>
    <p:sldMasterId id="2147485250" r:id="rId134"/>
    <p:sldMasterId id="2147485262" r:id="rId135"/>
    <p:sldMasterId id="2147485274" r:id="rId136"/>
    <p:sldMasterId id="2147485286" r:id="rId137"/>
    <p:sldMasterId id="2147485298" r:id="rId138"/>
    <p:sldMasterId id="2147485310" r:id="rId139"/>
    <p:sldMasterId id="2147485322" r:id="rId140"/>
    <p:sldMasterId id="2147485334" r:id="rId141"/>
    <p:sldMasterId id="2147485346" r:id="rId142"/>
    <p:sldMasterId id="2147485358" r:id="rId143"/>
    <p:sldMasterId id="2147485370" r:id="rId144"/>
    <p:sldMasterId id="2147485382" r:id="rId145"/>
    <p:sldMasterId id="2147485394" r:id="rId146"/>
  </p:sldMasterIdLst>
  <p:notesMasterIdLst>
    <p:notesMasterId r:id="rId148"/>
  </p:notesMasterIdLst>
  <p:sldIdLst>
    <p:sldId id="258" r:id="rId147"/>
  </p:sldIdLst>
  <p:sldSz cx="32405638" cy="43205400"/>
  <p:notesSz cx="6858000" cy="9144000"/>
  <p:defaultTextStyle>
    <a:defPPr>
      <a:defRPr lang="en-US"/>
    </a:defPPr>
    <a:lvl1pPr marL="0" algn="l" defTabSz="1868393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1pPr>
    <a:lvl2pPr marL="1868393" algn="l" defTabSz="1868393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2pPr>
    <a:lvl3pPr marL="3736778" algn="l" defTabSz="1868393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3pPr>
    <a:lvl4pPr marL="5605170" algn="l" defTabSz="1868393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4pPr>
    <a:lvl5pPr marL="7473553" algn="l" defTabSz="1868393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5pPr>
    <a:lvl6pPr marL="9341945" algn="l" defTabSz="1868393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6pPr>
    <a:lvl7pPr marL="11210335" algn="l" defTabSz="1868393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7pPr>
    <a:lvl8pPr marL="13078723" algn="l" defTabSz="1868393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8pPr>
    <a:lvl9pPr marL="14947113" algn="l" defTabSz="1868393" rtl="0" eaLnBrk="1" latinLnBrk="0" hangingPunct="1">
      <a:defRPr sz="7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3608">
          <p15:clr>
            <a:srgbClr val="A4A3A4"/>
          </p15:clr>
        </p15:guide>
        <p15:guide id="2" pos="907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FF21C6"/>
    <a:srgbClr val="2C3FEB"/>
    <a:srgbClr val="C95F08"/>
    <a:srgbClr val="FAC090"/>
    <a:srgbClr val="C79F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8252" autoAdjust="0"/>
    <p:restoredTop sz="96159"/>
  </p:normalViewPr>
  <p:slideViewPr>
    <p:cSldViewPr snapToGrid="0" snapToObjects="1">
      <p:cViewPr>
        <p:scale>
          <a:sx n="45" d="100"/>
          <a:sy n="45" d="100"/>
        </p:scale>
        <p:origin x="-480" y="8104"/>
      </p:cViewPr>
      <p:guideLst>
        <p:guide orient="horz" pos="13608"/>
        <p:guide pos="10207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6" d="100"/>
          <a:sy n="76" d="100"/>
        </p:scale>
        <p:origin x="-3952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Master" Target="slideMasters/slideMaster18.xml"/><Relationship Id="rId19" Type="http://schemas.openxmlformats.org/officeDocument/2006/relationships/slideMaster" Target="slideMasters/slideMaster19.xml"/><Relationship Id="rId60" Type="http://schemas.openxmlformats.org/officeDocument/2006/relationships/slideMaster" Target="slideMasters/slideMaster60.xml"/><Relationship Id="rId61" Type="http://schemas.openxmlformats.org/officeDocument/2006/relationships/slideMaster" Target="slideMasters/slideMaster61.xml"/><Relationship Id="rId62" Type="http://schemas.openxmlformats.org/officeDocument/2006/relationships/slideMaster" Target="slideMasters/slideMaster62.xml"/><Relationship Id="rId63" Type="http://schemas.openxmlformats.org/officeDocument/2006/relationships/slideMaster" Target="slideMasters/slideMaster63.xml"/><Relationship Id="rId64" Type="http://schemas.openxmlformats.org/officeDocument/2006/relationships/slideMaster" Target="slideMasters/slideMaster64.xml"/><Relationship Id="rId65" Type="http://schemas.openxmlformats.org/officeDocument/2006/relationships/slideMaster" Target="slideMasters/slideMaster65.xml"/><Relationship Id="rId66" Type="http://schemas.openxmlformats.org/officeDocument/2006/relationships/slideMaster" Target="slideMasters/slideMaster66.xml"/><Relationship Id="rId67" Type="http://schemas.openxmlformats.org/officeDocument/2006/relationships/slideMaster" Target="slideMasters/slideMaster67.xml"/><Relationship Id="rId68" Type="http://schemas.openxmlformats.org/officeDocument/2006/relationships/slideMaster" Target="slideMasters/slideMaster68.xml"/><Relationship Id="rId69" Type="http://schemas.openxmlformats.org/officeDocument/2006/relationships/slideMaster" Target="slideMasters/slideMaster69.xml"/><Relationship Id="rId120" Type="http://schemas.openxmlformats.org/officeDocument/2006/relationships/slideMaster" Target="slideMasters/slideMaster120.xml"/><Relationship Id="rId121" Type="http://schemas.openxmlformats.org/officeDocument/2006/relationships/slideMaster" Target="slideMasters/slideMaster121.xml"/><Relationship Id="rId122" Type="http://schemas.openxmlformats.org/officeDocument/2006/relationships/slideMaster" Target="slideMasters/slideMaster122.xml"/><Relationship Id="rId123" Type="http://schemas.openxmlformats.org/officeDocument/2006/relationships/slideMaster" Target="slideMasters/slideMaster123.xml"/><Relationship Id="rId124" Type="http://schemas.openxmlformats.org/officeDocument/2006/relationships/slideMaster" Target="slideMasters/slideMaster124.xml"/><Relationship Id="rId125" Type="http://schemas.openxmlformats.org/officeDocument/2006/relationships/slideMaster" Target="slideMasters/slideMaster125.xml"/><Relationship Id="rId126" Type="http://schemas.openxmlformats.org/officeDocument/2006/relationships/slideMaster" Target="slideMasters/slideMaster126.xml"/><Relationship Id="rId127" Type="http://schemas.openxmlformats.org/officeDocument/2006/relationships/slideMaster" Target="slideMasters/slideMaster127.xml"/><Relationship Id="rId128" Type="http://schemas.openxmlformats.org/officeDocument/2006/relationships/slideMaster" Target="slideMasters/slideMaster128.xml"/><Relationship Id="rId129" Type="http://schemas.openxmlformats.org/officeDocument/2006/relationships/slideMaster" Target="slideMasters/slideMaster129.xml"/><Relationship Id="rId40" Type="http://schemas.openxmlformats.org/officeDocument/2006/relationships/slideMaster" Target="slideMasters/slideMaster40.xml"/><Relationship Id="rId41" Type="http://schemas.openxmlformats.org/officeDocument/2006/relationships/slideMaster" Target="slideMasters/slideMaster41.xml"/><Relationship Id="rId42" Type="http://schemas.openxmlformats.org/officeDocument/2006/relationships/slideMaster" Target="slideMasters/slideMaster42.xml"/><Relationship Id="rId90" Type="http://schemas.openxmlformats.org/officeDocument/2006/relationships/slideMaster" Target="slideMasters/slideMaster90.xml"/><Relationship Id="rId91" Type="http://schemas.openxmlformats.org/officeDocument/2006/relationships/slideMaster" Target="slideMasters/slideMaster91.xml"/><Relationship Id="rId92" Type="http://schemas.openxmlformats.org/officeDocument/2006/relationships/slideMaster" Target="slideMasters/slideMaster92.xml"/><Relationship Id="rId93" Type="http://schemas.openxmlformats.org/officeDocument/2006/relationships/slideMaster" Target="slideMasters/slideMaster93.xml"/><Relationship Id="rId94" Type="http://schemas.openxmlformats.org/officeDocument/2006/relationships/slideMaster" Target="slideMasters/slideMaster94.xml"/><Relationship Id="rId95" Type="http://schemas.openxmlformats.org/officeDocument/2006/relationships/slideMaster" Target="slideMasters/slideMaster95.xml"/><Relationship Id="rId96" Type="http://schemas.openxmlformats.org/officeDocument/2006/relationships/slideMaster" Target="slideMasters/slideMaster96.xml"/><Relationship Id="rId101" Type="http://schemas.openxmlformats.org/officeDocument/2006/relationships/slideMaster" Target="slideMasters/slideMaster101.xml"/><Relationship Id="rId102" Type="http://schemas.openxmlformats.org/officeDocument/2006/relationships/slideMaster" Target="slideMasters/slideMaster102.xml"/><Relationship Id="rId103" Type="http://schemas.openxmlformats.org/officeDocument/2006/relationships/slideMaster" Target="slideMasters/slideMaster103.xml"/><Relationship Id="rId104" Type="http://schemas.openxmlformats.org/officeDocument/2006/relationships/slideMaster" Target="slideMasters/slideMaster104.xml"/><Relationship Id="rId105" Type="http://schemas.openxmlformats.org/officeDocument/2006/relationships/slideMaster" Target="slideMasters/slideMaster105.xml"/><Relationship Id="rId106" Type="http://schemas.openxmlformats.org/officeDocument/2006/relationships/slideMaster" Target="slideMasters/slideMaster106.xml"/><Relationship Id="rId107" Type="http://schemas.openxmlformats.org/officeDocument/2006/relationships/slideMaster" Target="slideMasters/slideMaster107.xml"/><Relationship Id="rId108" Type="http://schemas.openxmlformats.org/officeDocument/2006/relationships/slideMaster" Target="slideMasters/slideMaster108.xml"/><Relationship Id="rId109" Type="http://schemas.openxmlformats.org/officeDocument/2006/relationships/slideMaster" Target="slideMasters/slideMaster109.xml"/><Relationship Id="rId97" Type="http://schemas.openxmlformats.org/officeDocument/2006/relationships/slideMaster" Target="slideMasters/slideMaster97.xml"/><Relationship Id="rId98" Type="http://schemas.openxmlformats.org/officeDocument/2006/relationships/slideMaster" Target="slideMasters/slideMaster98.xml"/><Relationship Id="rId99" Type="http://schemas.openxmlformats.org/officeDocument/2006/relationships/slideMaster" Target="slideMasters/slideMaster99.xml"/><Relationship Id="rId43" Type="http://schemas.openxmlformats.org/officeDocument/2006/relationships/slideMaster" Target="slideMasters/slideMaster43.xml"/><Relationship Id="rId44" Type="http://schemas.openxmlformats.org/officeDocument/2006/relationships/slideMaster" Target="slideMasters/slideMaster44.xml"/><Relationship Id="rId45" Type="http://schemas.openxmlformats.org/officeDocument/2006/relationships/slideMaster" Target="slideMasters/slideMaster45.xml"/><Relationship Id="rId46" Type="http://schemas.openxmlformats.org/officeDocument/2006/relationships/slideMaster" Target="slideMasters/slideMaster46.xml"/><Relationship Id="rId47" Type="http://schemas.openxmlformats.org/officeDocument/2006/relationships/slideMaster" Target="slideMasters/slideMaster47.xml"/><Relationship Id="rId48" Type="http://schemas.openxmlformats.org/officeDocument/2006/relationships/slideMaster" Target="slideMasters/slideMaster48.xml"/><Relationship Id="rId49" Type="http://schemas.openxmlformats.org/officeDocument/2006/relationships/slideMaster" Target="slideMasters/slideMaster49.xml"/><Relationship Id="rId100" Type="http://schemas.openxmlformats.org/officeDocument/2006/relationships/slideMaster" Target="slideMasters/slideMaster100.xml"/><Relationship Id="rId150" Type="http://schemas.openxmlformats.org/officeDocument/2006/relationships/presProps" Target="presProps.xml"/><Relationship Id="rId151" Type="http://schemas.openxmlformats.org/officeDocument/2006/relationships/viewProps" Target="viewProps.xml"/><Relationship Id="rId152" Type="http://schemas.openxmlformats.org/officeDocument/2006/relationships/theme" Target="theme/theme1.xml"/><Relationship Id="rId153" Type="http://schemas.openxmlformats.org/officeDocument/2006/relationships/tableStyles" Target="tableStyles.xml"/><Relationship Id="rId20" Type="http://schemas.openxmlformats.org/officeDocument/2006/relationships/slideMaster" Target="slideMasters/slideMaster20.xml"/><Relationship Id="rId21" Type="http://schemas.openxmlformats.org/officeDocument/2006/relationships/slideMaster" Target="slideMasters/slideMaster21.xml"/><Relationship Id="rId22" Type="http://schemas.openxmlformats.org/officeDocument/2006/relationships/slideMaster" Target="slideMasters/slideMaster22.xml"/><Relationship Id="rId70" Type="http://schemas.openxmlformats.org/officeDocument/2006/relationships/slideMaster" Target="slideMasters/slideMaster70.xml"/><Relationship Id="rId71" Type="http://schemas.openxmlformats.org/officeDocument/2006/relationships/slideMaster" Target="slideMasters/slideMaster71.xml"/><Relationship Id="rId72" Type="http://schemas.openxmlformats.org/officeDocument/2006/relationships/slideMaster" Target="slideMasters/slideMaster72.xml"/><Relationship Id="rId73" Type="http://schemas.openxmlformats.org/officeDocument/2006/relationships/slideMaster" Target="slideMasters/slideMaster73.xml"/><Relationship Id="rId74" Type="http://schemas.openxmlformats.org/officeDocument/2006/relationships/slideMaster" Target="slideMasters/slideMaster74.xml"/><Relationship Id="rId75" Type="http://schemas.openxmlformats.org/officeDocument/2006/relationships/slideMaster" Target="slideMasters/slideMaster75.xml"/><Relationship Id="rId76" Type="http://schemas.openxmlformats.org/officeDocument/2006/relationships/slideMaster" Target="slideMasters/slideMaster76.xml"/><Relationship Id="rId77" Type="http://schemas.openxmlformats.org/officeDocument/2006/relationships/slideMaster" Target="slideMasters/slideMaster77.xml"/><Relationship Id="rId78" Type="http://schemas.openxmlformats.org/officeDocument/2006/relationships/slideMaster" Target="slideMasters/slideMaster78.xml"/><Relationship Id="rId79" Type="http://schemas.openxmlformats.org/officeDocument/2006/relationships/slideMaster" Target="slideMasters/slideMaster79.xml"/><Relationship Id="rId23" Type="http://schemas.openxmlformats.org/officeDocument/2006/relationships/slideMaster" Target="slideMasters/slideMaster23.xml"/><Relationship Id="rId24" Type="http://schemas.openxmlformats.org/officeDocument/2006/relationships/slideMaster" Target="slideMasters/slideMaster24.xml"/><Relationship Id="rId25" Type="http://schemas.openxmlformats.org/officeDocument/2006/relationships/slideMaster" Target="slideMasters/slideMaster25.xml"/><Relationship Id="rId26" Type="http://schemas.openxmlformats.org/officeDocument/2006/relationships/slideMaster" Target="slideMasters/slideMaster26.xml"/><Relationship Id="rId27" Type="http://schemas.openxmlformats.org/officeDocument/2006/relationships/slideMaster" Target="slideMasters/slideMaster27.xml"/><Relationship Id="rId28" Type="http://schemas.openxmlformats.org/officeDocument/2006/relationships/slideMaster" Target="slideMasters/slideMaster28.xml"/><Relationship Id="rId29" Type="http://schemas.openxmlformats.org/officeDocument/2006/relationships/slideMaster" Target="slideMasters/slideMaster29.xml"/><Relationship Id="rId130" Type="http://schemas.openxmlformats.org/officeDocument/2006/relationships/slideMaster" Target="slideMasters/slideMaster130.xml"/><Relationship Id="rId131" Type="http://schemas.openxmlformats.org/officeDocument/2006/relationships/slideMaster" Target="slideMasters/slideMaster131.xml"/><Relationship Id="rId132" Type="http://schemas.openxmlformats.org/officeDocument/2006/relationships/slideMaster" Target="slideMasters/slideMaster132.xml"/><Relationship Id="rId133" Type="http://schemas.openxmlformats.org/officeDocument/2006/relationships/slideMaster" Target="slideMasters/slideMaster133.xml"/><Relationship Id="rId134" Type="http://schemas.openxmlformats.org/officeDocument/2006/relationships/slideMaster" Target="slideMasters/slideMaster134.xml"/><Relationship Id="rId135" Type="http://schemas.openxmlformats.org/officeDocument/2006/relationships/slideMaster" Target="slideMasters/slideMaster135.xml"/><Relationship Id="rId136" Type="http://schemas.openxmlformats.org/officeDocument/2006/relationships/slideMaster" Target="slideMasters/slideMaster136.xml"/><Relationship Id="rId137" Type="http://schemas.openxmlformats.org/officeDocument/2006/relationships/slideMaster" Target="slideMasters/slideMaster137.xml"/><Relationship Id="rId138" Type="http://schemas.openxmlformats.org/officeDocument/2006/relationships/slideMaster" Target="slideMasters/slideMaster138.xml"/><Relationship Id="rId139" Type="http://schemas.openxmlformats.org/officeDocument/2006/relationships/slideMaster" Target="slideMasters/slideMaster139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50" Type="http://schemas.openxmlformats.org/officeDocument/2006/relationships/slideMaster" Target="slideMasters/slideMaster50.xml"/><Relationship Id="rId51" Type="http://schemas.openxmlformats.org/officeDocument/2006/relationships/slideMaster" Target="slideMasters/slideMaster51.xml"/><Relationship Id="rId52" Type="http://schemas.openxmlformats.org/officeDocument/2006/relationships/slideMaster" Target="slideMasters/slideMaster52.xml"/><Relationship Id="rId53" Type="http://schemas.openxmlformats.org/officeDocument/2006/relationships/slideMaster" Target="slideMasters/slideMaster53.xml"/><Relationship Id="rId54" Type="http://schemas.openxmlformats.org/officeDocument/2006/relationships/slideMaster" Target="slideMasters/slideMaster54.xml"/><Relationship Id="rId55" Type="http://schemas.openxmlformats.org/officeDocument/2006/relationships/slideMaster" Target="slideMasters/slideMaster55.xml"/><Relationship Id="rId56" Type="http://schemas.openxmlformats.org/officeDocument/2006/relationships/slideMaster" Target="slideMasters/slideMaster56.xml"/><Relationship Id="rId57" Type="http://schemas.openxmlformats.org/officeDocument/2006/relationships/slideMaster" Target="slideMasters/slideMaster57.xml"/><Relationship Id="rId58" Type="http://schemas.openxmlformats.org/officeDocument/2006/relationships/slideMaster" Target="slideMasters/slideMaster58.xml"/><Relationship Id="rId59" Type="http://schemas.openxmlformats.org/officeDocument/2006/relationships/slideMaster" Target="slideMasters/slideMaster59.xml"/><Relationship Id="rId110" Type="http://schemas.openxmlformats.org/officeDocument/2006/relationships/slideMaster" Target="slideMasters/slideMaster110.xml"/><Relationship Id="rId111" Type="http://schemas.openxmlformats.org/officeDocument/2006/relationships/slideMaster" Target="slideMasters/slideMaster111.xml"/><Relationship Id="rId112" Type="http://schemas.openxmlformats.org/officeDocument/2006/relationships/slideMaster" Target="slideMasters/slideMaster112.xml"/><Relationship Id="rId113" Type="http://schemas.openxmlformats.org/officeDocument/2006/relationships/slideMaster" Target="slideMasters/slideMaster113.xml"/><Relationship Id="rId114" Type="http://schemas.openxmlformats.org/officeDocument/2006/relationships/slideMaster" Target="slideMasters/slideMaster114.xml"/><Relationship Id="rId115" Type="http://schemas.openxmlformats.org/officeDocument/2006/relationships/slideMaster" Target="slideMasters/slideMaster115.xml"/><Relationship Id="rId116" Type="http://schemas.openxmlformats.org/officeDocument/2006/relationships/slideMaster" Target="slideMasters/slideMaster116.xml"/><Relationship Id="rId117" Type="http://schemas.openxmlformats.org/officeDocument/2006/relationships/slideMaster" Target="slideMasters/slideMaster117.xml"/><Relationship Id="rId118" Type="http://schemas.openxmlformats.org/officeDocument/2006/relationships/slideMaster" Target="slideMasters/slideMaster118.xml"/><Relationship Id="rId119" Type="http://schemas.openxmlformats.org/officeDocument/2006/relationships/slideMaster" Target="slideMasters/slideMaster119.xml"/><Relationship Id="rId30" Type="http://schemas.openxmlformats.org/officeDocument/2006/relationships/slideMaster" Target="slideMasters/slideMaster30.xml"/><Relationship Id="rId31" Type="http://schemas.openxmlformats.org/officeDocument/2006/relationships/slideMaster" Target="slideMasters/slideMaster31.xml"/><Relationship Id="rId32" Type="http://schemas.openxmlformats.org/officeDocument/2006/relationships/slideMaster" Target="slideMasters/slideMaster32.xml"/><Relationship Id="rId33" Type="http://schemas.openxmlformats.org/officeDocument/2006/relationships/slideMaster" Target="slideMasters/slideMaster33.xml"/><Relationship Id="rId34" Type="http://schemas.openxmlformats.org/officeDocument/2006/relationships/slideMaster" Target="slideMasters/slideMaster34.xml"/><Relationship Id="rId35" Type="http://schemas.openxmlformats.org/officeDocument/2006/relationships/slideMaster" Target="slideMasters/slideMaster35.xml"/><Relationship Id="rId36" Type="http://schemas.openxmlformats.org/officeDocument/2006/relationships/slideMaster" Target="slideMasters/slideMaster36.xml"/><Relationship Id="rId37" Type="http://schemas.openxmlformats.org/officeDocument/2006/relationships/slideMaster" Target="slideMasters/slideMaster37.xml"/><Relationship Id="rId38" Type="http://schemas.openxmlformats.org/officeDocument/2006/relationships/slideMaster" Target="slideMasters/slideMaster38.xml"/><Relationship Id="rId39" Type="http://schemas.openxmlformats.org/officeDocument/2006/relationships/slideMaster" Target="slideMasters/slideMaster39.xml"/><Relationship Id="rId80" Type="http://schemas.openxmlformats.org/officeDocument/2006/relationships/slideMaster" Target="slideMasters/slideMaster80.xml"/><Relationship Id="rId81" Type="http://schemas.openxmlformats.org/officeDocument/2006/relationships/slideMaster" Target="slideMasters/slideMaster81.xml"/><Relationship Id="rId82" Type="http://schemas.openxmlformats.org/officeDocument/2006/relationships/slideMaster" Target="slideMasters/slideMaster82.xml"/><Relationship Id="rId83" Type="http://schemas.openxmlformats.org/officeDocument/2006/relationships/slideMaster" Target="slideMasters/slideMaster83.xml"/><Relationship Id="rId84" Type="http://schemas.openxmlformats.org/officeDocument/2006/relationships/slideMaster" Target="slideMasters/slideMaster84.xml"/><Relationship Id="rId85" Type="http://schemas.openxmlformats.org/officeDocument/2006/relationships/slideMaster" Target="slideMasters/slideMaster85.xml"/><Relationship Id="rId86" Type="http://schemas.openxmlformats.org/officeDocument/2006/relationships/slideMaster" Target="slideMasters/slideMaster86.xml"/><Relationship Id="rId87" Type="http://schemas.openxmlformats.org/officeDocument/2006/relationships/slideMaster" Target="slideMasters/slideMaster87.xml"/><Relationship Id="rId88" Type="http://schemas.openxmlformats.org/officeDocument/2006/relationships/slideMaster" Target="slideMasters/slideMaster88.xml"/><Relationship Id="rId89" Type="http://schemas.openxmlformats.org/officeDocument/2006/relationships/slideMaster" Target="slideMasters/slideMaster89.xml"/><Relationship Id="rId140" Type="http://schemas.openxmlformats.org/officeDocument/2006/relationships/slideMaster" Target="slideMasters/slideMaster140.xml"/><Relationship Id="rId141" Type="http://schemas.openxmlformats.org/officeDocument/2006/relationships/slideMaster" Target="slideMasters/slideMaster141.xml"/><Relationship Id="rId142" Type="http://schemas.openxmlformats.org/officeDocument/2006/relationships/slideMaster" Target="slideMasters/slideMaster142.xml"/><Relationship Id="rId143" Type="http://schemas.openxmlformats.org/officeDocument/2006/relationships/slideMaster" Target="slideMasters/slideMaster143.xml"/><Relationship Id="rId144" Type="http://schemas.openxmlformats.org/officeDocument/2006/relationships/slideMaster" Target="slideMasters/slideMaster144.xml"/><Relationship Id="rId145" Type="http://schemas.openxmlformats.org/officeDocument/2006/relationships/slideMaster" Target="slideMasters/slideMaster145.xml"/><Relationship Id="rId146" Type="http://schemas.openxmlformats.org/officeDocument/2006/relationships/slideMaster" Target="slideMasters/slideMaster146.xml"/><Relationship Id="rId147" Type="http://schemas.openxmlformats.org/officeDocument/2006/relationships/slide" Target="slides/slide1.xml"/><Relationship Id="rId148" Type="http://schemas.openxmlformats.org/officeDocument/2006/relationships/notesMaster" Target="notesMasters/notesMaster1.xml"/><Relationship Id="rId149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B623FF-30DC-E848-BCAE-8A28FF1D2B30}" type="datetimeFigureOut">
              <a:rPr lang="en-US" smtClean="0"/>
              <a:t>4/17/16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065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71713" y="1143000"/>
            <a:ext cx="23145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194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.pn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.pn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.pn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.png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.png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.png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5.emf"/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6.png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8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8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Relationship Id="rId2" Type="http://schemas.openxmlformats.org/officeDocument/2006/relationships/image" Target="../media/image1.png"/></Relationships>
</file>

<file path=ppt/slideLayouts/_rels/slideLayout8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Relationship Id="rId2" Type="http://schemas.openxmlformats.org/officeDocument/2006/relationships/image" Target="../media/image1.png"/></Relationships>
</file>

<file path=ppt/slideLayouts/_rels/slideLayout8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Relationship Id="rId2" Type="http://schemas.openxmlformats.org/officeDocument/2006/relationships/image" Target="../media/image1.png"/></Relationships>
</file>

<file path=ppt/slideLayouts/_rels/slideLayout8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Relationship Id="rId2" Type="http://schemas.openxmlformats.org/officeDocument/2006/relationships/image" Target="../media/image1.png"/></Relationships>
</file>

<file path=ppt/slideLayouts/_rels/slideLayout8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Relationship Id="rId2" Type="http://schemas.openxmlformats.org/officeDocument/2006/relationships/image" Target="../media/image1.png"/></Relationships>
</file>

<file path=ppt/slideLayouts/_rels/slideLayout8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Relationship Id="rId2" Type="http://schemas.openxmlformats.org/officeDocument/2006/relationships/image" Target="../media/image1.png"/></Relationships>
</file>

<file path=ppt/slideLayouts/_rels/slideLayout8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Relationship Id="rId2" Type="http://schemas.openxmlformats.org/officeDocument/2006/relationships/image" Target="../media/image1.png"/></Relationships>
</file>

<file path=ppt/slideLayouts/_rels/slideLayout8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Relationship Id="rId2" Type="http://schemas.openxmlformats.org/officeDocument/2006/relationships/image" Target="../media/image1.png"/></Relationships>
</file>

<file path=ppt/slideLayouts/_rels/slideLayout8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5.emf"/><Relationship Id="rId1" Type="http://schemas.openxmlformats.org/officeDocument/2006/relationships/slideMaster" Target="../slideMasters/slideMaster83.xml"/><Relationship Id="rId2" Type="http://schemas.openxmlformats.org/officeDocument/2006/relationships/image" Target="../media/image6.png"/></Relationships>
</file>

<file path=ppt/slideLayouts/_rels/slideLayout8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73680" tIns="186840" rIns="373680" bIns="186840"/>
          <a:lstStyle/>
          <a:p>
            <a:endParaRPr lang="en-US" sz="7300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3680" tIns="186840" rIns="373680" bIns="186840"/>
          <a:lstStyle/>
          <a:p>
            <a:pPr>
              <a:defRPr/>
            </a:pPr>
            <a:endParaRPr lang="en-US" sz="7300"/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3680" tIns="186840" rIns="373680" bIns="186840"/>
          <a:lstStyle/>
          <a:p>
            <a:pPr>
              <a:defRPr/>
            </a:pPr>
            <a:endParaRPr lang="en-US" sz="7300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3680" tIns="186840" rIns="373680" bIns="186840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fld id="{1328C3C1-546C-9A46-B9E7-A6B3FBF1F65F}" type="datetimeFigureOut">
              <a:rPr lang="en-US" smtClean="0"/>
              <a:t>4/17/16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64315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7642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584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68393" indent="0">
              <a:buNone/>
              <a:defRPr sz="7300"/>
            </a:lvl2pPr>
            <a:lvl3pPr marL="3736778" indent="0">
              <a:buNone/>
              <a:defRPr sz="6300"/>
            </a:lvl3pPr>
            <a:lvl4pPr marL="5605170" indent="0">
              <a:buNone/>
              <a:defRPr sz="5800"/>
            </a:lvl4pPr>
            <a:lvl5pPr marL="7473553" indent="0">
              <a:buNone/>
              <a:defRPr sz="5800"/>
            </a:lvl5pPr>
            <a:lvl6pPr marL="9341945" indent="0">
              <a:buNone/>
              <a:defRPr sz="5800"/>
            </a:lvl6pPr>
            <a:lvl7pPr marL="11210335" indent="0">
              <a:buNone/>
              <a:defRPr sz="5800"/>
            </a:lvl7pPr>
            <a:lvl8pPr marL="13078723" indent="0">
              <a:buNone/>
              <a:defRPr sz="5800"/>
            </a:lvl8pPr>
            <a:lvl9pPr marL="14947113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812171"/>
      </p:ext>
    </p:extLst>
  </p:cSld>
  <p:clrMapOvr>
    <a:masterClrMapping/>
  </p:clrMapOvr>
  <p:transition xmlns:p14="http://schemas.microsoft.com/office/powerpoint/2010/main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046598"/>
      </p:ext>
    </p:extLst>
  </p:cSld>
  <p:clrMapOvr>
    <a:masterClrMapping/>
  </p:clrMapOvr>
  <p:transition xmlns:p14="http://schemas.microsoft.com/office/powerpoint/2010/main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68393" indent="0">
              <a:buNone/>
              <a:defRPr sz="8300" b="1"/>
            </a:lvl2pPr>
            <a:lvl3pPr marL="3736778" indent="0">
              <a:buNone/>
              <a:defRPr sz="7300" b="1"/>
            </a:lvl3pPr>
            <a:lvl4pPr marL="5605170" indent="0">
              <a:buNone/>
              <a:defRPr sz="6300" b="1"/>
            </a:lvl4pPr>
            <a:lvl5pPr marL="7473553" indent="0">
              <a:buNone/>
              <a:defRPr sz="6300" b="1"/>
            </a:lvl5pPr>
            <a:lvl6pPr marL="9341945" indent="0">
              <a:buNone/>
              <a:defRPr sz="6300" b="1"/>
            </a:lvl6pPr>
            <a:lvl7pPr marL="11210335" indent="0">
              <a:buNone/>
              <a:defRPr sz="6300" b="1"/>
            </a:lvl7pPr>
            <a:lvl8pPr marL="13078723" indent="0">
              <a:buNone/>
              <a:defRPr sz="6300" b="1"/>
            </a:lvl8pPr>
            <a:lvl9pPr marL="14947113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653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68393" indent="0">
              <a:buNone/>
              <a:defRPr sz="8300" b="1"/>
            </a:lvl2pPr>
            <a:lvl3pPr marL="3736778" indent="0">
              <a:buNone/>
              <a:defRPr sz="7300" b="1"/>
            </a:lvl3pPr>
            <a:lvl4pPr marL="5605170" indent="0">
              <a:buNone/>
              <a:defRPr sz="6300" b="1"/>
            </a:lvl4pPr>
            <a:lvl5pPr marL="7473553" indent="0">
              <a:buNone/>
              <a:defRPr sz="6300" b="1"/>
            </a:lvl5pPr>
            <a:lvl6pPr marL="9341945" indent="0">
              <a:buNone/>
              <a:defRPr sz="6300" b="1"/>
            </a:lvl6pPr>
            <a:lvl7pPr marL="11210335" indent="0">
              <a:buNone/>
              <a:defRPr sz="6300" b="1"/>
            </a:lvl7pPr>
            <a:lvl8pPr marL="13078723" indent="0">
              <a:buNone/>
              <a:defRPr sz="6300" b="1"/>
            </a:lvl8pPr>
            <a:lvl9pPr marL="14947113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653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3224040" y="39334923"/>
            <a:ext cx="7561316" cy="288036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494967"/>
      </p:ext>
    </p:extLst>
  </p:cSld>
  <p:clrMapOvr>
    <a:masterClrMapping/>
  </p:clrMapOvr>
  <p:transition xmlns:p14="http://schemas.microsoft.com/office/powerpoint/2010/main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3224040" y="39334923"/>
            <a:ext cx="7561316" cy="288036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525971"/>
      </p:ext>
    </p:extLst>
  </p:cSld>
  <p:clrMapOvr>
    <a:masterClrMapping/>
  </p:clrMapOvr>
  <p:transition xmlns:p14="http://schemas.microsoft.com/office/powerpoint/2010/main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3224040" y="39334923"/>
            <a:ext cx="7561316" cy="288036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388701"/>
      </p:ext>
    </p:extLst>
  </p:cSld>
  <p:clrMapOvr>
    <a:masterClrMapping/>
  </p:clrMapOvr>
  <p:transition xmlns:p14="http://schemas.microsoft.com/office/powerpoint/2010/main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05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331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05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68393" indent="0">
              <a:buNone/>
              <a:defRPr sz="5000"/>
            </a:lvl2pPr>
            <a:lvl3pPr marL="3736778" indent="0">
              <a:buNone/>
              <a:defRPr sz="4000"/>
            </a:lvl3pPr>
            <a:lvl4pPr marL="5605170" indent="0">
              <a:buNone/>
              <a:defRPr sz="3800"/>
            </a:lvl4pPr>
            <a:lvl5pPr marL="7473553" indent="0">
              <a:buNone/>
              <a:defRPr sz="3800"/>
            </a:lvl5pPr>
            <a:lvl6pPr marL="9341945" indent="0">
              <a:buNone/>
              <a:defRPr sz="3800"/>
            </a:lvl6pPr>
            <a:lvl7pPr marL="11210335" indent="0">
              <a:buNone/>
              <a:defRPr sz="3800"/>
            </a:lvl7pPr>
            <a:lvl8pPr marL="13078723" indent="0">
              <a:buNone/>
              <a:defRPr sz="3800"/>
            </a:lvl8pPr>
            <a:lvl9pPr marL="14947113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3224040" y="39334923"/>
            <a:ext cx="7561316" cy="288036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176347"/>
      </p:ext>
    </p:extLst>
  </p:cSld>
  <p:clrMapOvr>
    <a:masterClrMapping/>
  </p:clrMapOvr>
  <p:transition xmlns:p14="http://schemas.microsoft.com/office/powerpoint/2010/main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68393" indent="0">
              <a:buNone/>
              <a:defRPr sz="11300"/>
            </a:lvl2pPr>
            <a:lvl3pPr marL="3736778" indent="0">
              <a:buNone/>
              <a:defRPr sz="10000"/>
            </a:lvl3pPr>
            <a:lvl4pPr marL="5605170" indent="0">
              <a:buNone/>
              <a:defRPr sz="8300"/>
            </a:lvl4pPr>
            <a:lvl5pPr marL="7473553" indent="0">
              <a:buNone/>
              <a:defRPr sz="8300"/>
            </a:lvl5pPr>
            <a:lvl6pPr marL="9341945" indent="0">
              <a:buNone/>
              <a:defRPr sz="8300"/>
            </a:lvl6pPr>
            <a:lvl7pPr marL="11210335" indent="0">
              <a:buNone/>
              <a:defRPr sz="8300"/>
            </a:lvl7pPr>
            <a:lvl8pPr marL="13078723" indent="0">
              <a:buNone/>
              <a:defRPr sz="8300"/>
            </a:lvl8pPr>
            <a:lvl9pPr marL="14947113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68393" indent="0">
              <a:buNone/>
              <a:defRPr sz="5000"/>
            </a:lvl2pPr>
            <a:lvl3pPr marL="3736778" indent="0">
              <a:buNone/>
              <a:defRPr sz="4000"/>
            </a:lvl3pPr>
            <a:lvl4pPr marL="5605170" indent="0">
              <a:buNone/>
              <a:defRPr sz="3800"/>
            </a:lvl4pPr>
            <a:lvl5pPr marL="7473553" indent="0">
              <a:buNone/>
              <a:defRPr sz="3800"/>
            </a:lvl5pPr>
            <a:lvl6pPr marL="9341945" indent="0">
              <a:buNone/>
              <a:defRPr sz="3800"/>
            </a:lvl6pPr>
            <a:lvl7pPr marL="11210335" indent="0">
              <a:buNone/>
              <a:defRPr sz="3800"/>
            </a:lvl7pPr>
            <a:lvl8pPr marL="13078723" indent="0">
              <a:buNone/>
              <a:defRPr sz="3800"/>
            </a:lvl8pPr>
            <a:lvl9pPr marL="14947113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3224040" y="39334923"/>
            <a:ext cx="7561316" cy="288036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078890"/>
      </p:ext>
    </p:extLst>
  </p:cSld>
  <p:clrMapOvr>
    <a:masterClrMapping/>
  </p:clrMapOvr>
  <p:transition xmlns:p14="http://schemas.microsoft.com/office/powerpoint/2010/main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3224040" y="39334923"/>
            <a:ext cx="7561316" cy="288036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950067"/>
      </p:ext>
    </p:extLst>
  </p:cSld>
  <p:clrMapOvr>
    <a:masterClrMapping/>
  </p:clrMapOvr>
  <p:transition xmlns:p14="http://schemas.microsoft.com/office/powerpoint/2010/main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3224040" y="39334923"/>
            <a:ext cx="7561316" cy="288036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080773"/>
      </p:ext>
    </p:extLst>
  </p:cSld>
  <p:clrMapOvr>
    <a:masterClrMapping/>
  </p:clrMapOvr>
  <p:transition xmlns:p14="http://schemas.microsoft.com/office/powerpoint/2010/main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73423" tIns="186705" rIns="373423" bIns="18670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300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3423" tIns="186705" rIns="373423" bIns="18670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300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3423" tIns="186705" rIns="373423" bIns="18670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300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3423" tIns="186705" rIns="373423" bIns="186705" numCol="1" anchor="b" anchorCtr="0" compatLnSpc="1">
            <a:prstTxWarp prst="textNoShape">
              <a:avLst/>
            </a:prstTxWarp>
          </a:bodyPr>
          <a:lstStyle>
            <a:lvl1pPr>
              <a:defRPr sz="50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386635"/>
      </p:ext>
    </p:extLst>
  </p:cSld>
  <p:clrMapOvr>
    <a:masterClrMapping/>
  </p:clrMapOvr>
  <p:transition xmlns:p14="http://schemas.microsoft.com/office/powerpoint/2010/main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0141" y="6284464"/>
            <a:ext cx="30515309" cy="32720457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036257"/>
      </p:ext>
    </p:extLst>
  </p:cSld>
  <p:clrMapOvr>
    <a:masterClrMapping/>
  </p:clrMapOvr>
  <p:transition xmlns:p14="http://schemas.microsoft.com/office/powerpoint/2010/main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636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67080" indent="0">
              <a:buNone/>
              <a:defRPr sz="7300"/>
            </a:lvl2pPr>
            <a:lvl3pPr marL="3734168" indent="0">
              <a:buNone/>
              <a:defRPr sz="6300"/>
            </a:lvl3pPr>
            <a:lvl4pPr marL="5601243" indent="0">
              <a:buNone/>
              <a:defRPr sz="5800"/>
            </a:lvl4pPr>
            <a:lvl5pPr marL="7468330" indent="0">
              <a:buNone/>
              <a:defRPr sz="5800"/>
            </a:lvl5pPr>
            <a:lvl6pPr marL="9335413" indent="0">
              <a:buNone/>
              <a:defRPr sz="5800"/>
            </a:lvl6pPr>
            <a:lvl7pPr marL="11202495" indent="0">
              <a:buNone/>
              <a:defRPr sz="5800"/>
            </a:lvl7pPr>
            <a:lvl8pPr marL="13069575" indent="0">
              <a:buNone/>
              <a:defRPr sz="5800"/>
            </a:lvl8pPr>
            <a:lvl9pPr marL="14936658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8329"/>
      </p:ext>
    </p:extLst>
  </p:cSld>
  <p:clrMapOvr>
    <a:masterClrMapping/>
  </p:clrMapOvr>
  <p:transition xmlns:p14="http://schemas.microsoft.com/office/powerpoint/2010/main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4687"/>
      </p:ext>
    </p:extLst>
  </p:cSld>
  <p:clrMapOvr>
    <a:masterClrMapping/>
  </p:clrMapOvr>
  <p:transition xmlns:p14="http://schemas.microsoft.com/office/powerpoint/2010/main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67080" indent="0">
              <a:buNone/>
              <a:defRPr sz="8300" b="1"/>
            </a:lvl2pPr>
            <a:lvl3pPr marL="3734168" indent="0">
              <a:buNone/>
              <a:defRPr sz="7300" b="1"/>
            </a:lvl3pPr>
            <a:lvl4pPr marL="5601243" indent="0">
              <a:buNone/>
              <a:defRPr sz="6300" b="1"/>
            </a:lvl4pPr>
            <a:lvl5pPr marL="7468330" indent="0">
              <a:buNone/>
              <a:defRPr sz="6300" b="1"/>
            </a:lvl5pPr>
            <a:lvl6pPr marL="9335413" indent="0">
              <a:buNone/>
              <a:defRPr sz="6300" b="1"/>
            </a:lvl6pPr>
            <a:lvl7pPr marL="11202495" indent="0">
              <a:buNone/>
              <a:defRPr sz="6300" b="1"/>
            </a:lvl7pPr>
            <a:lvl8pPr marL="13069575" indent="0">
              <a:buNone/>
              <a:defRPr sz="6300" b="1"/>
            </a:lvl8pPr>
            <a:lvl9pPr marL="14936658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676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67080" indent="0">
              <a:buNone/>
              <a:defRPr sz="8300" b="1"/>
            </a:lvl2pPr>
            <a:lvl3pPr marL="3734168" indent="0">
              <a:buNone/>
              <a:defRPr sz="7300" b="1"/>
            </a:lvl3pPr>
            <a:lvl4pPr marL="5601243" indent="0">
              <a:buNone/>
              <a:defRPr sz="6300" b="1"/>
            </a:lvl4pPr>
            <a:lvl5pPr marL="7468330" indent="0">
              <a:buNone/>
              <a:defRPr sz="6300" b="1"/>
            </a:lvl5pPr>
            <a:lvl6pPr marL="9335413" indent="0">
              <a:buNone/>
              <a:defRPr sz="6300" b="1"/>
            </a:lvl6pPr>
            <a:lvl7pPr marL="11202495" indent="0">
              <a:buNone/>
              <a:defRPr sz="6300" b="1"/>
            </a:lvl7pPr>
            <a:lvl8pPr marL="13069575" indent="0">
              <a:buNone/>
              <a:defRPr sz="6300" b="1"/>
            </a:lvl8pPr>
            <a:lvl9pPr marL="14936658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676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980358"/>
      </p:ext>
    </p:extLst>
  </p:cSld>
  <p:clrMapOvr>
    <a:masterClrMapping/>
  </p:clrMapOvr>
  <p:transition xmlns:p14="http://schemas.microsoft.com/office/powerpoint/2010/main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578107"/>
      </p:ext>
    </p:extLst>
  </p:cSld>
  <p:clrMapOvr>
    <a:masterClrMapping/>
  </p:clrMapOvr>
  <p:transition xmlns:p14="http://schemas.microsoft.com/office/powerpoint/2010/main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61719"/>
      </p:ext>
    </p:extLst>
  </p:cSld>
  <p:clrMapOvr>
    <a:masterClrMapping/>
  </p:clrMapOvr>
  <p:transition xmlns:p14="http://schemas.microsoft.com/office/powerpoint/2010/main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16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387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16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67080" indent="0">
              <a:buNone/>
              <a:defRPr sz="5000"/>
            </a:lvl2pPr>
            <a:lvl3pPr marL="3734168" indent="0">
              <a:buNone/>
              <a:defRPr sz="4000"/>
            </a:lvl3pPr>
            <a:lvl4pPr marL="5601243" indent="0">
              <a:buNone/>
              <a:defRPr sz="3800"/>
            </a:lvl4pPr>
            <a:lvl5pPr marL="7468330" indent="0">
              <a:buNone/>
              <a:defRPr sz="3800"/>
            </a:lvl5pPr>
            <a:lvl6pPr marL="9335413" indent="0">
              <a:buNone/>
              <a:defRPr sz="3800"/>
            </a:lvl6pPr>
            <a:lvl7pPr marL="11202495" indent="0">
              <a:buNone/>
              <a:defRPr sz="3800"/>
            </a:lvl7pPr>
            <a:lvl8pPr marL="13069575" indent="0">
              <a:buNone/>
              <a:defRPr sz="3800"/>
            </a:lvl8pPr>
            <a:lvl9pPr marL="14936658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549337"/>
      </p:ext>
    </p:extLst>
  </p:cSld>
  <p:clrMapOvr>
    <a:masterClrMapping/>
  </p:clrMapOvr>
  <p:transition xmlns:p14="http://schemas.microsoft.com/office/powerpoint/2010/main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67080" indent="0">
              <a:buNone/>
              <a:defRPr sz="11300"/>
            </a:lvl2pPr>
            <a:lvl3pPr marL="3734168" indent="0">
              <a:buNone/>
              <a:defRPr sz="10000"/>
            </a:lvl3pPr>
            <a:lvl4pPr marL="5601243" indent="0">
              <a:buNone/>
              <a:defRPr sz="8300"/>
            </a:lvl4pPr>
            <a:lvl5pPr marL="7468330" indent="0">
              <a:buNone/>
              <a:defRPr sz="8300"/>
            </a:lvl5pPr>
            <a:lvl6pPr marL="9335413" indent="0">
              <a:buNone/>
              <a:defRPr sz="8300"/>
            </a:lvl6pPr>
            <a:lvl7pPr marL="11202495" indent="0">
              <a:buNone/>
              <a:defRPr sz="8300"/>
            </a:lvl7pPr>
            <a:lvl8pPr marL="13069575" indent="0">
              <a:buNone/>
              <a:defRPr sz="8300"/>
            </a:lvl8pPr>
            <a:lvl9pPr marL="14936658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67080" indent="0">
              <a:buNone/>
              <a:defRPr sz="5000"/>
            </a:lvl2pPr>
            <a:lvl3pPr marL="3734168" indent="0">
              <a:buNone/>
              <a:defRPr sz="4000"/>
            </a:lvl3pPr>
            <a:lvl4pPr marL="5601243" indent="0">
              <a:buNone/>
              <a:defRPr sz="3800"/>
            </a:lvl4pPr>
            <a:lvl5pPr marL="7468330" indent="0">
              <a:buNone/>
              <a:defRPr sz="3800"/>
            </a:lvl5pPr>
            <a:lvl6pPr marL="9335413" indent="0">
              <a:buNone/>
              <a:defRPr sz="3800"/>
            </a:lvl6pPr>
            <a:lvl7pPr marL="11202495" indent="0">
              <a:buNone/>
              <a:defRPr sz="3800"/>
            </a:lvl7pPr>
            <a:lvl8pPr marL="13069575" indent="0">
              <a:buNone/>
              <a:defRPr sz="3800"/>
            </a:lvl8pPr>
            <a:lvl9pPr marL="14936658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698358"/>
      </p:ext>
    </p:extLst>
  </p:cSld>
  <p:clrMapOvr>
    <a:masterClrMapping/>
  </p:clrMapOvr>
  <p:transition xmlns:p14="http://schemas.microsoft.com/office/powerpoint/2010/main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833569"/>
      </p:ext>
    </p:extLst>
  </p:cSld>
  <p:clrMapOvr>
    <a:masterClrMapping/>
  </p:clrMapOvr>
  <p:transition xmlns:p14="http://schemas.microsoft.com/office/powerpoint/2010/main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725198"/>
      </p:ext>
    </p:extLst>
  </p:cSld>
  <p:clrMapOvr>
    <a:masterClrMapping/>
  </p:clrMapOvr>
  <p:transition xmlns:p14="http://schemas.microsoft.com/office/powerpoint/2010/main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141" y="960123"/>
            <a:ext cx="30515309" cy="6720838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/>
          <a:p>
            <a:pPr lvl="0"/>
            <a:r>
              <a:rPr lang="tr-TR" altLang="zh-TW" noProof="0" smtClean="0"/>
              <a:t>Click icon to add clip art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5430"/>
      </p:ext>
    </p:extLst>
  </p:cSld>
  <p:clrMapOvr>
    <a:masterClrMapping/>
  </p:clrMapOvr>
  <p:transition xmlns:p14="http://schemas.microsoft.com/office/powerpoint/2010/main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73333" tIns="186660" rIns="373333" bIns="186660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3333" tIns="186660" rIns="373333" bIns="18666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3333" tIns="186660" rIns="373333" bIns="18666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3333" tIns="186660" rIns="373333" bIns="186660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86275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79496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655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66650" indent="0">
              <a:buNone/>
              <a:defRPr sz="7300"/>
            </a:lvl2pPr>
            <a:lvl3pPr marL="3733295" indent="0">
              <a:buNone/>
              <a:defRPr sz="6300"/>
            </a:lvl3pPr>
            <a:lvl4pPr marL="5599935" indent="0">
              <a:buNone/>
              <a:defRPr sz="5800"/>
            </a:lvl4pPr>
            <a:lvl5pPr marL="7466590" indent="0">
              <a:buNone/>
              <a:defRPr sz="5800"/>
            </a:lvl5pPr>
            <a:lvl6pPr marL="9333228" indent="0">
              <a:buNone/>
              <a:defRPr sz="5800"/>
            </a:lvl6pPr>
            <a:lvl7pPr marL="11199880" indent="0">
              <a:buNone/>
              <a:defRPr sz="5800"/>
            </a:lvl7pPr>
            <a:lvl8pPr marL="13066528" indent="0">
              <a:buNone/>
              <a:defRPr sz="5800"/>
            </a:lvl8pPr>
            <a:lvl9pPr marL="14933173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804317"/>
      </p:ext>
    </p:extLst>
  </p:cSld>
  <p:clrMapOvr>
    <a:masterClrMapping/>
  </p:clrMapOvr>
  <p:transition xmlns:p14="http://schemas.microsoft.com/office/powerpoint/2010/main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771256"/>
      </p:ext>
    </p:extLst>
  </p:cSld>
  <p:clrMapOvr>
    <a:masterClrMapping/>
  </p:clrMapOvr>
  <p:transition xmlns:p14="http://schemas.microsoft.com/office/powerpoint/2010/main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66650" indent="0">
              <a:buNone/>
              <a:defRPr sz="8300" b="1"/>
            </a:lvl2pPr>
            <a:lvl3pPr marL="3733295" indent="0">
              <a:buNone/>
              <a:defRPr sz="7300" b="1"/>
            </a:lvl3pPr>
            <a:lvl4pPr marL="5599935" indent="0">
              <a:buNone/>
              <a:defRPr sz="6300" b="1"/>
            </a:lvl4pPr>
            <a:lvl5pPr marL="7466590" indent="0">
              <a:buNone/>
              <a:defRPr sz="6300" b="1"/>
            </a:lvl5pPr>
            <a:lvl6pPr marL="9333228" indent="0">
              <a:buNone/>
              <a:defRPr sz="6300" b="1"/>
            </a:lvl6pPr>
            <a:lvl7pPr marL="11199880" indent="0">
              <a:buNone/>
              <a:defRPr sz="6300" b="1"/>
            </a:lvl7pPr>
            <a:lvl8pPr marL="13066528" indent="0">
              <a:buNone/>
              <a:defRPr sz="6300" b="1"/>
            </a:lvl8pPr>
            <a:lvl9pPr marL="14933173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676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66650" indent="0">
              <a:buNone/>
              <a:defRPr sz="8300" b="1"/>
            </a:lvl2pPr>
            <a:lvl3pPr marL="3733295" indent="0">
              <a:buNone/>
              <a:defRPr sz="7300" b="1"/>
            </a:lvl3pPr>
            <a:lvl4pPr marL="5599935" indent="0">
              <a:buNone/>
              <a:defRPr sz="6300" b="1"/>
            </a:lvl4pPr>
            <a:lvl5pPr marL="7466590" indent="0">
              <a:buNone/>
              <a:defRPr sz="6300" b="1"/>
            </a:lvl5pPr>
            <a:lvl6pPr marL="9333228" indent="0">
              <a:buNone/>
              <a:defRPr sz="6300" b="1"/>
            </a:lvl6pPr>
            <a:lvl7pPr marL="11199880" indent="0">
              <a:buNone/>
              <a:defRPr sz="6300" b="1"/>
            </a:lvl7pPr>
            <a:lvl8pPr marL="13066528" indent="0">
              <a:buNone/>
              <a:defRPr sz="6300" b="1"/>
            </a:lvl8pPr>
            <a:lvl9pPr marL="14933173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676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449370"/>
      </p:ext>
    </p:extLst>
  </p:cSld>
  <p:clrMapOvr>
    <a:masterClrMapping/>
  </p:clrMapOvr>
  <p:transition xmlns:p14="http://schemas.microsoft.com/office/powerpoint/2010/main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138050"/>
      </p:ext>
    </p:extLst>
  </p:cSld>
  <p:clrMapOvr>
    <a:masterClrMapping/>
  </p:clrMapOvr>
  <p:transition xmlns:p14="http://schemas.microsoft.com/office/powerpoint/2010/main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008391"/>
      </p:ext>
    </p:extLst>
  </p:cSld>
  <p:clrMapOvr>
    <a:masterClrMapping/>
  </p:clrMapOvr>
  <p:transition xmlns:p14="http://schemas.microsoft.com/office/powerpoint/2010/main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22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406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22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66650" indent="0">
              <a:buNone/>
              <a:defRPr sz="5000"/>
            </a:lvl2pPr>
            <a:lvl3pPr marL="3733295" indent="0">
              <a:buNone/>
              <a:defRPr sz="4000"/>
            </a:lvl3pPr>
            <a:lvl4pPr marL="5599935" indent="0">
              <a:buNone/>
              <a:defRPr sz="3800"/>
            </a:lvl4pPr>
            <a:lvl5pPr marL="7466590" indent="0">
              <a:buNone/>
              <a:defRPr sz="3800"/>
            </a:lvl5pPr>
            <a:lvl6pPr marL="9333228" indent="0">
              <a:buNone/>
              <a:defRPr sz="3800"/>
            </a:lvl6pPr>
            <a:lvl7pPr marL="11199880" indent="0">
              <a:buNone/>
              <a:defRPr sz="3800"/>
            </a:lvl7pPr>
            <a:lvl8pPr marL="13066528" indent="0">
              <a:buNone/>
              <a:defRPr sz="3800"/>
            </a:lvl8pPr>
            <a:lvl9pPr marL="14933173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061560"/>
      </p:ext>
    </p:extLst>
  </p:cSld>
  <p:clrMapOvr>
    <a:masterClrMapping/>
  </p:clrMapOvr>
  <p:transition xmlns:p14="http://schemas.microsoft.com/office/powerpoint/2010/main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66650" indent="0">
              <a:buNone/>
              <a:defRPr sz="11300"/>
            </a:lvl2pPr>
            <a:lvl3pPr marL="3733295" indent="0">
              <a:buNone/>
              <a:defRPr sz="10000"/>
            </a:lvl3pPr>
            <a:lvl4pPr marL="5599935" indent="0">
              <a:buNone/>
              <a:defRPr sz="8300"/>
            </a:lvl4pPr>
            <a:lvl5pPr marL="7466590" indent="0">
              <a:buNone/>
              <a:defRPr sz="8300"/>
            </a:lvl5pPr>
            <a:lvl6pPr marL="9333228" indent="0">
              <a:buNone/>
              <a:defRPr sz="8300"/>
            </a:lvl6pPr>
            <a:lvl7pPr marL="11199880" indent="0">
              <a:buNone/>
              <a:defRPr sz="8300"/>
            </a:lvl7pPr>
            <a:lvl8pPr marL="13066528" indent="0">
              <a:buNone/>
              <a:defRPr sz="8300"/>
            </a:lvl8pPr>
            <a:lvl9pPr marL="14933173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66650" indent="0">
              <a:buNone/>
              <a:defRPr sz="5000"/>
            </a:lvl2pPr>
            <a:lvl3pPr marL="3733295" indent="0">
              <a:buNone/>
              <a:defRPr sz="4000"/>
            </a:lvl3pPr>
            <a:lvl4pPr marL="5599935" indent="0">
              <a:buNone/>
              <a:defRPr sz="3800"/>
            </a:lvl4pPr>
            <a:lvl5pPr marL="7466590" indent="0">
              <a:buNone/>
              <a:defRPr sz="3800"/>
            </a:lvl5pPr>
            <a:lvl6pPr marL="9333228" indent="0">
              <a:buNone/>
              <a:defRPr sz="3800"/>
            </a:lvl6pPr>
            <a:lvl7pPr marL="11199880" indent="0">
              <a:buNone/>
              <a:defRPr sz="3800"/>
            </a:lvl7pPr>
            <a:lvl8pPr marL="13066528" indent="0">
              <a:buNone/>
              <a:defRPr sz="3800"/>
            </a:lvl8pPr>
            <a:lvl9pPr marL="14933173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973639"/>
      </p:ext>
    </p:extLst>
  </p:cSld>
  <p:clrMapOvr>
    <a:masterClrMapping/>
  </p:clrMapOvr>
  <p:transition xmlns:p14="http://schemas.microsoft.com/office/powerpoint/2010/main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658498"/>
      </p:ext>
    </p:extLst>
  </p:cSld>
  <p:clrMapOvr>
    <a:masterClrMapping/>
  </p:clrMapOvr>
  <p:transition xmlns:p14="http://schemas.microsoft.com/office/powerpoint/2010/main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139749"/>
      </p:ext>
    </p:extLst>
  </p:cSld>
  <p:clrMapOvr>
    <a:masterClrMapping/>
  </p:clrMapOvr>
  <p:transition xmlns:p14="http://schemas.microsoft.com/office/powerpoint/2010/main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73248" tIns="186615" rIns="373248" bIns="186615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3248" tIns="186615" rIns="373248" bIns="18661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3248" tIns="186615" rIns="373248" bIns="18661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3248" tIns="186615" rIns="373248" bIns="186615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42957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65971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679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66213" indent="0">
              <a:buNone/>
              <a:defRPr sz="7300"/>
            </a:lvl2pPr>
            <a:lvl3pPr marL="3732425" indent="0">
              <a:buNone/>
              <a:defRPr sz="6300"/>
            </a:lvl3pPr>
            <a:lvl4pPr marL="5598630" indent="0">
              <a:buNone/>
              <a:defRPr sz="5800"/>
            </a:lvl4pPr>
            <a:lvl5pPr marL="7464850" indent="0">
              <a:buNone/>
              <a:defRPr sz="5800"/>
            </a:lvl5pPr>
            <a:lvl6pPr marL="9331055" indent="0">
              <a:buNone/>
              <a:defRPr sz="5800"/>
            </a:lvl6pPr>
            <a:lvl7pPr marL="11197270" indent="0">
              <a:buNone/>
              <a:defRPr sz="5800"/>
            </a:lvl7pPr>
            <a:lvl8pPr marL="13063488" indent="0">
              <a:buNone/>
              <a:defRPr sz="5800"/>
            </a:lvl8pPr>
            <a:lvl9pPr marL="14929690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34274"/>
      </p:ext>
    </p:extLst>
  </p:cSld>
  <p:clrMapOvr>
    <a:masterClrMapping/>
  </p:clrMapOvr>
  <p:transition xmlns:p14="http://schemas.microsoft.com/office/powerpoint/2010/main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982989"/>
      </p:ext>
    </p:extLst>
  </p:cSld>
  <p:clrMapOvr>
    <a:masterClrMapping/>
  </p:clrMapOvr>
  <p:transition xmlns:p14="http://schemas.microsoft.com/office/powerpoint/2010/main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66213" indent="0">
              <a:buNone/>
              <a:defRPr sz="8300" b="1"/>
            </a:lvl2pPr>
            <a:lvl3pPr marL="3732425" indent="0">
              <a:buNone/>
              <a:defRPr sz="7300" b="1"/>
            </a:lvl3pPr>
            <a:lvl4pPr marL="5598630" indent="0">
              <a:buNone/>
              <a:defRPr sz="6300" b="1"/>
            </a:lvl4pPr>
            <a:lvl5pPr marL="7464850" indent="0">
              <a:buNone/>
              <a:defRPr sz="6300" b="1"/>
            </a:lvl5pPr>
            <a:lvl6pPr marL="9331055" indent="0">
              <a:buNone/>
              <a:defRPr sz="6300" b="1"/>
            </a:lvl6pPr>
            <a:lvl7pPr marL="11197270" indent="0">
              <a:buNone/>
              <a:defRPr sz="6300" b="1"/>
            </a:lvl7pPr>
            <a:lvl8pPr marL="13063488" indent="0">
              <a:buNone/>
              <a:defRPr sz="6300" b="1"/>
            </a:lvl8pPr>
            <a:lvl9pPr marL="1492969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676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66213" indent="0">
              <a:buNone/>
              <a:defRPr sz="8300" b="1"/>
            </a:lvl2pPr>
            <a:lvl3pPr marL="3732425" indent="0">
              <a:buNone/>
              <a:defRPr sz="7300" b="1"/>
            </a:lvl3pPr>
            <a:lvl4pPr marL="5598630" indent="0">
              <a:buNone/>
              <a:defRPr sz="6300" b="1"/>
            </a:lvl4pPr>
            <a:lvl5pPr marL="7464850" indent="0">
              <a:buNone/>
              <a:defRPr sz="6300" b="1"/>
            </a:lvl5pPr>
            <a:lvl6pPr marL="9331055" indent="0">
              <a:buNone/>
              <a:defRPr sz="6300" b="1"/>
            </a:lvl6pPr>
            <a:lvl7pPr marL="11197270" indent="0">
              <a:buNone/>
              <a:defRPr sz="6300" b="1"/>
            </a:lvl7pPr>
            <a:lvl8pPr marL="13063488" indent="0">
              <a:buNone/>
              <a:defRPr sz="6300" b="1"/>
            </a:lvl8pPr>
            <a:lvl9pPr marL="1492969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676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642115"/>
      </p:ext>
    </p:extLst>
  </p:cSld>
  <p:clrMapOvr>
    <a:masterClrMapping/>
  </p:clrMapOvr>
  <p:transition xmlns:p14="http://schemas.microsoft.com/office/powerpoint/2010/main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086129"/>
      </p:ext>
    </p:extLst>
  </p:cSld>
  <p:clrMapOvr>
    <a:masterClrMapping/>
  </p:clrMapOvr>
  <p:transition xmlns:p14="http://schemas.microsoft.com/office/powerpoint/2010/main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4" name="Picture 3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279754"/>
      </p:ext>
    </p:extLst>
  </p:cSld>
  <p:clrMapOvr>
    <a:masterClrMapping/>
  </p:clrMapOvr>
  <p:transition xmlns:p14="http://schemas.microsoft.com/office/powerpoint/2010/main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22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420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22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66213" indent="0">
              <a:buNone/>
              <a:defRPr sz="5000"/>
            </a:lvl2pPr>
            <a:lvl3pPr marL="3732425" indent="0">
              <a:buNone/>
              <a:defRPr sz="4000"/>
            </a:lvl3pPr>
            <a:lvl4pPr marL="5598630" indent="0">
              <a:buNone/>
              <a:defRPr sz="3800"/>
            </a:lvl4pPr>
            <a:lvl5pPr marL="7464850" indent="0">
              <a:buNone/>
              <a:defRPr sz="3800"/>
            </a:lvl5pPr>
            <a:lvl6pPr marL="9331055" indent="0">
              <a:buNone/>
              <a:defRPr sz="3800"/>
            </a:lvl6pPr>
            <a:lvl7pPr marL="11197270" indent="0">
              <a:buNone/>
              <a:defRPr sz="3800"/>
            </a:lvl7pPr>
            <a:lvl8pPr marL="13063488" indent="0">
              <a:buNone/>
              <a:defRPr sz="3800"/>
            </a:lvl8pPr>
            <a:lvl9pPr marL="1492969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102103"/>
      </p:ext>
    </p:extLst>
  </p:cSld>
  <p:clrMapOvr>
    <a:masterClrMapping/>
  </p:clrMapOvr>
  <p:transition xmlns:p14="http://schemas.microsoft.com/office/powerpoint/2010/main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66213" indent="0">
              <a:buNone/>
              <a:defRPr sz="11300"/>
            </a:lvl2pPr>
            <a:lvl3pPr marL="3732425" indent="0">
              <a:buNone/>
              <a:defRPr sz="10000"/>
            </a:lvl3pPr>
            <a:lvl4pPr marL="5598630" indent="0">
              <a:buNone/>
              <a:defRPr sz="8300"/>
            </a:lvl4pPr>
            <a:lvl5pPr marL="7464850" indent="0">
              <a:buNone/>
              <a:defRPr sz="8300"/>
            </a:lvl5pPr>
            <a:lvl6pPr marL="9331055" indent="0">
              <a:buNone/>
              <a:defRPr sz="8300"/>
            </a:lvl6pPr>
            <a:lvl7pPr marL="11197270" indent="0">
              <a:buNone/>
              <a:defRPr sz="8300"/>
            </a:lvl7pPr>
            <a:lvl8pPr marL="13063488" indent="0">
              <a:buNone/>
              <a:defRPr sz="8300"/>
            </a:lvl8pPr>
            <a:lvl9pPr marL="14929690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66213" indent="0">
              <a:buNone/>
              <a:defRPr sz="5000"/>
            </a:lvl2pPr>
            <a:lvl3pPr marL="3732425" indent="0">
              <a:buNone/>
              <a:defRPr sz="4000"/>
            </a:lvl3pPr>
            <a:lvl4pPr marL="5598630" indent="0">
              <a:buNone/>
              <a:defRPr sz="3800"/>
            </a:lvl4pPr>
            <a:lvl5pPr marL="7464850" indent="0">
              <a:buNone/>
              <a:defRPr sz="3800"/>
            </a:lvl5pPr>
            <a:lvl6pPr marL="9331055" indent="0">
              <a:buNone/>
              <a:defRPr sz="3800"/>
            </a:lvl6pPr>
            <a:lvl7pPr marL="11197270" indent="0">
              <a:buNone/>
              <a:defRPr sz="3800"/>
            </a:lvl7pPr>
            <a:lvl8pPr marL="13063488" indent="0">
              <a:buNone/>
              <a:defRPr sz="3800"/>
            </a:lvl8pPr>
            <a:lvl9pPr marL="1492969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001036"/>
      </p:ext>
    </p:extLst>
  </p:cSld>
  <p:clrMapOvr>
    <a:masterClrMapping/>
  </p:clrMapOvr>
  <p:transition xmlns:p14="http://schemas.microsoft.com/office/powerpoint/2010/main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413173"/>
      </p:ext>
    </p:extLst>
  </p:cSld>
  <p:clrMapOvr>
    <a:masterClrMapping/>
  </p:clrMapOvr>
  <p:transition xmlns:p14="http://schemas.microsoft.com/office/powerpoint/2010/main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775042"/>
      </p:ext>
    </p:extLst>
  </p:cSld>
  <p:clrMapOvr>
    <a:masterClrMapping/>
  </p:clrMapOvr>
  <p:transition xmlns:p14="http://schemas.microsoft.com/office/powerpoint/2010/main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73163" tIns="186570" rIns="373163" bIns="186570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3163" tIns="186570" rIns="373163" bIns="18657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3163" tIns="186570" rIns="373163" bIns="18657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3163" tIns="186570" rIns="373163" bIns="186570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31708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40879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692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65778" indent="0">
              <a:buNone/>
              <a:defRPr sz="7300"/>
            </a:lvl2pPr>
            <a:lvl3pPr marL="3731558" indent="0">
              <a:buNone/>
              <a:defRPr sz="6300"/>
            </a:lvl3pPr>
            <a:lvl4pPr marL="5597325" indent="0">
              <a:buNone/>
              <a:defRPr sz="5800"/>
            </a:lvl4pPr>
            <a:lvl5pPr marL="7463105" indent="0">
              <a:buNone/>
              <a:defRPr sz="5800"/>
            </a:lvl5pPr>
            <a:lvl6pPr marL="9328880" indent="0">
              <a:buNone/>
              <a:defRPr sz="5800"/>
            </a:lvl6pPr>
            <a:lvl7pPr marL="11194660" indent="0">
              <a:buNone/>
              <a:defRPr sz="5800"/>
            </a:lvl7pPr>
            <a:lvl8pPr marL="13060440" indent="0">
              <a:buNone/>
              <a:defRPr sz="5800"/>
            </a:lvl8pPr>
            <a:lvl9pPr marL="14926208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163204"/>
      </p:ext>
    </p:extLst>
  </p:cSld>
  <p:clrMapOvr>
    <a:masterClrMapping/>
  </p:clrMapOvr>
  <p:transition xmlns:p14="http://schemas.microsoft.com/office/powerpoint/2010/main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064872"/>
      </p:ext>
    </p:extLst>
  </p:cSld>
  <p:clrMapOvr>
    <a:masterClrMapping/>
  </p:clrMapOvr>
  <p:transition xmlns:p14="http://schemas.microsoft.com/office/powerpoint/2010/main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65778" indent="0">
              <a:buNone/>
              <a:defRPr sz="8300" b="1"/>
            </a:lvl2pPr>
            <a:lvl3pPr marL="3731558" indent="0">
              <a:buNone/>
              <a:defRPr sz="7300" b="1"/>
            </a:lvl3pPr>
            <a:lvl4pPr marL="5597325" indent="0">
              <a:buNone/>
              <a:defRPr sz="6300" b="1"/>
            </a:lvl4pPr>
            <a:lvl5pPr marL="7463105" indent="0">
              <a:buNone/>
              <a:defRPr sz="6300" b="1"/>
            </a:lvl5pPr>
            <a:lvl6pPr marL="9328880" indent="0">
              <a:buNone/>
              <a:defRPr sz="6300" b="1"/>
            </a:lvl6pPr>
            <a:lvl7pPr marL="11194660" indent="0">
              <a:buNone/>
              <a:defRPr sz="6300" b="1"/>
            </a:lvl7pPr>
            <a:lvl8pPr marL="13060440" indent="0">
              <a:buNone/>
              <a:defRPr sz="6300" b="1"/>
            </a:lvl8pPr>
            <a:lvl9pPr marL="14926208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681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65778" indent="0">
              <a:buNone/>
              <a:defRPr sz="8300" b="1"/>
            </a:lvl2pPr>
            <a:lvl3pPr marL="3731558" indent="0">
              <a:buNone/>
              <a:defRPr sz="7300" b="1"/>
            </a:lvl3pPr>
            <a:lvl4pPr marL="5597325" indent="0">
              <a:buNone/>
              <a:defRPr sz="6300" b="1"/>
            </a:lvl4pPr>
            <a:lvl5pPr marL="7463105" indent="0">
              <a:buNone/>
              <a:defRPr sz="6300" b="1"/>
            </a:lvl5pPr>
            <a:lvl6pPr marL="9328880" indent="0">
              <a:buNone/>
              <a:defRPr sz="6300" b="1"/>
            </a:lvl6pPr>
            <a:lvl7pPr marL="11194660" indent="0">
              <a:buNone/>
              <a:defRPr sz="6300" b="1"/>
            </a:lvl7pPr>
            <a:lvl8pPr marL="13060440" indent="0">
              <a:buNone/>
              <a:defRPr sz="6300" b="1"/>
            </a:lvl8pPr>
            <a:lvl9pPr marL="14926208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681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915837"/>
      </p:ext>
    </p:extLst>
  </p:cSld>
  <p:clrMapOvr>
    <a:masterClrMapping/>
  </p:clrMapOvr>
  <p:transition xmlns:p14="http://schemas.microsoft.com/office/powerpoint/2010/main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787085"/>
      </p:ext>
    </p:extLst>
  </p:cSld>
  <p:clrMapOvr>
    <a:masterClrMapping/>
  </p:clrMapOvr>
  <p:transition xmlns:p14="http://schemas.microsoft.com/office/powerpoint/2010/main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419066"/>
      </p:ext>
    </p:extLst>
  </p:cSld>
  <p:clrMapOvr>
    <a:masterClrMapping/>
  </p:clrMapOvr>
  <p:transition xmlns:p14="http://schemas.microsoft.com/office/powerpoint/2010/main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31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445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31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65778" indent="0">
              <a:buNone/>
              <a:defRPr sz="5000"/>
            </a:lvl2pPr>
            <a:lvl3pPr marL="3731558" indent="0">
              <a:buNone/>
              <a:defRPr sz="4000"/>
            </a:lvl3pPr>
            <a:lvl4pPr marL="5597325" indent="0">
              <a:buNone/>
              <a:defRPr sz="3800"/>
            </a:lvl4pPr>
            <a:lvl5pPr marL="7463105" indent="0">
              <a:buNone/>
              <a:defRPr sz="3800"/>
            </a:lvl5pPr>
            <a:lvl6pPr marL="9328880" indent="0">
              <a:buNone/>
              <a:defRPr sz="3800"/>
            </a:lvl6pPr>
            <a:lvl7pPr marL="11194660" indent="0">
              <a:buNone/>
              <a:defRPr sz="3800"/>
            </a:lvl7pPr>
            <a:lvl8pPr marL="13060440" indent="0">
              <a:buNone/>
              <a:defRPr sz="3800"/>
            </a:lvl8pPr>
            <a:lvl9pPr marL="14926208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744549"/>
      </p:ext>
    </p:extLst>
  </p:cSld>
  <p:clrMapOvr>
    <a:masterClrMapping/>
  </p:clrMapOvr>
  <p:transition xmlns:p14="http://schemas.microsoft.com/office/powerpoint/2010/main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65778" indent="0">
              <a:buNone/>
              <a:defRPr sz="11300"/>
            </a:lvl2pPr>
            <a:lvl3pPr marL="3731558" indent="0">
              <a:buNone/>
              <a:defRPr sz="10000"/>
            </a:lvl3pPr>
            <a:lvl4pPr marL="5597325" indent="0">
              <a:buNone/>
              <a:defRPr sz="8300"/>
            </a:lvl4pPr>
            <a:lvl5pPr marL="7463105" indent="0">
              <a:buNone/>
              <a:defRPr sz="8300"/>
            </a:lvl5pPr>
            <a:lvl6pPr marL="9328880" indent="0">
              <a:buNone/>
              <a:defRPr sz="8300"/>
            </a:lvl6pPr>
            <a:lvl7pPr marL="11194660" indent="0">
              <a:buNone/>
              <a:defRPr sz="8300"/>
            </a:lvl7pPr>
            <a:lvl8pPr marL="13060440" indent="0">
              <a:buNone/>
              <a:defRPr sz="8300"/>
            </a:lvl8pPr>
            <a:lvl9pPr marL="14926208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65778" indent="0">
              <a:buNone/>
              <a:defRPr sz="5000"/>
            </a:lvl2pPr>
            <a:lvl3pPr marL="3731558" indent="0">
              <a:buNone/>
              <a:defRPr sz="4000"/>
            </a:lvl3pPr>
            <a:lvl4pPr marL="5597325" indent="0">
              <a:buNone/>
              <a:defRPr sz="3800"/>
            </a:lvl4pPr>
            <a:lvl5pPr marL="7463105" indent="0">
              <a:buNone/>
              <a:defRPr sz="3800"/>
            </a:lvl5pPr>
            <a:lvl6pPr marL="9328880" indent="0">
              <a:buNone/>
              <a:defRPr sz="3800"/>
            </a:lvl6pPr>
            <a:lvl7pPr marL="11194660" indent="0">
              <a:buNone/>
              <a:defRPr sz="3800"/>
            </a:lvl7pPr>
            <a:lvl8pPr marL="13060440" indent="0">
              <a:buNone/>
              <a:defRPr sz="3800"/>
            </a:lvl8pPr>
            <a:lvl9pPr marL="14926208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064928"/>
      </p:ext>
    </p:extLst>
  </p:cSld>
  <p:clrMapOvr>
    <a:masterClrMapping/>
  </p:clrMapOvr>
  <p:transition xmlns:p14="http://schemas.microsoft.com/office/powerpoint/2010/main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950533"/>
      </p:ext>
    </p:extLst>
  </p:cSld>
  <p:clrMapOvr>
    <a:masterClrMapping/>
  </p:clrMapOvr>
  <p:transition xmlns:p14="http://schemas.microsoft.com/office/powerpoint/2010/main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662553"/>
      </p:ext>
    </p:extLst>
  </p:cSld>
  <p:clrMapOvr>
    <a:masterClrMapping/>
  </p:clrMapOvr>
  <p:transition xmlns:p14="http://schemas.microsoft.com/office/powerpoint/2010/main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73075" tIns="186530" rIns="373075" bIns="186530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3075" tIns="186530" rIns="373075" bIns="18653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3075" tIns="186530" rIns="373075" bIns="18653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3075" tIns="186530" rIns="373075" bIns="186530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12510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1936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710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65340" indent="0">
              <a:buNone/>
              <a:defRPr sz="7300"/>
            </a:lvl2pPr>
            <a:lvl3pPr marL="3730685" indent="0">
              <a:buNone/>
              <a:defRPr sz="6300"/>
            </a:lvl3pPr>
            <a:lvl4pPr marL="5596023" indent="0">
              <a:buNone/>
              <a:defRPr sz="5800"/>
            </a:lvl4pPr>
            <a:lvl5pPr marL="7461365" indent="0">
              <a:buNone/>
              <a:defRPr sz="5800"/>
            </a:lvl5pPr>
            <a:lvl6pPr marL="9326705" indent="0">
              <a:buNone/>
              <a:defRPr sz="5800"/>
            </a:lvl6pPr>
            <a:lvl7pPr marL="11192045" indent="0">
              <a:buNone/>
              <a:defRPr sz="5800"/>
            </a:lvl7pPr>
            <a:lvl8pPr marL="13057395" indent="0">
              <a:buNone/>
              <a:defRPr sz="5800"/>
            </a:lvl8pPr>
            <a:lvl9pPr marL="14922730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629052"/>
      </p:ext>
    </p:extLst>
  </p:cSld>
  <p:clrMapOvr>
    <a:masterClrMapping/>
  </p:clrMapOvr>
  <p:transition xmlns:p14="http://schemas.microsoft.com/office/powerpoint/2010/main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262572"/>
      </p:ext>
    </p:extLst>
  </p:cSld>
  <p:clrMapOvr>
    <a:masterClrMapping/>
  </p:clrMapOvr>
  <p:transition xmlns:p14="http://schemas.microsoft.com/office/powerpoint/2010/main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65340" indent="0">
              <a:buNone/>
              <a:defRPr sz="8300" b="1"/>
            </a:lvl2pPr>
            <a:lvl3pPr marL="3730685" indent="0">
              <a:buNone/>
              <a:defRPr sz="7300" b="1"/>
            </a:lvl3pPr>
            <a:lvl4pPr marL="5596023" indent="0">
              <a:buNone/>
              <a:defRPr sz="6300" b="1"/>
            </a:lvl4pPr>
            <a:lvl5pPr marL="7461365" indent="0">
              <a:buNone/>
              <a:defRPr sz="6300" b="1"/>
            </a:lvl5pPr>
            <a:lvl6pPr marL="9326705" indent="0">
              <a:buNone/>
              <a:defRPr sz="6300" b="1"/>
            </a:lvl6pPr>
            <a:lvl7pPr marL="11192045" indent="0">
              <a:buNone/>
              <a:defRPr sz="6300" b="1"/>
            </a:lvl7pPr>
            <a:lvl8pPr marL="13057395" indent="0">
              <a:buNone/>
              <a:defRPr sz="6300" b="1"/>
            </a:lvl8pPr>
            <a:lvl9pPr marL="1492273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681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65340" indent="0">
              <a:buNone/>
              <a:defRPr sz="8300" b="1"/>
            </a:lvl2pPr>
            <a:lvl3pPr marL="3730685" indent="0">
              <a:buNone/>
              <a:defRPr sz="7300" b="1"/>
            </a:lvl3pPr>
            <a:lvl4pPr marL="5596023" indent="0">
              <a:buNone/>
              <a:defRPr sz="6300" b="1"/>
            </a:lvl4pPr>
            <a:lvl5pPr marL="7461365" indent="0">
              <a:buNone/>
              <a:defRPr sz="6300" b="1"/>
            </a:lvl5pPr>
            <a:lvl6pPr marL="9326705" indent="0">
              <a:buNone/>
              <a:defRPr sz="6300" b="1"/>
            </a:lvl6pPr>
            <a:lvl7pPr marL="11192045" indent="0">
              <a:buNone/>
              <a:defRPr sz="6300" b="1"/>
            </a:lvl7pPr>
            <a:lvl8pPr marL="13057395" indent="0">
              <a:buNone/>
              <a:defRPr sz="6300" b="1"/>
            </a:lvl8pPr>
            <a:lvl9pPr marL="1492273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681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129093"/>
      </p:ext>
    </p:extLst>
  </p:cSld>
  <p:clrMapOvr>
    <a:masterClrMapping/>
  </p:clrMapOvr>
  <p:transition xmlns:p14="http://schemas.microsoft.com/office/powerpoint/2010/main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91756"/>
      </p:ext>
    </p:extLst>
  </p:cSld>
  <p:clrMapOvr>
    <a:masterClrMapping/>
  </p:clrMapOvr>
  <p:transition xmlns:p14="http://schemas.microsoft.com/office/powerpoint/2010/main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938128"/>
      </p:ext>
    </p:extLst>
  </p:cSld>
  <p:clrMapOvr>
    <a:masterClrMapping/>
  </p:clrMapOvr>
  <p:transition xmlns:p14="http://schemas.microsoft.com/office/powerpoint/2010/main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33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464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33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65340" indent="0">
              <a:buNone/>
              <a:defRPr sz="5000"/>
            </a:lvl2pPr>
            <a:lvl3pPr marL="3730685" indent="0">
              <a:buNone/>
              <a:defRPr sz="4000"/>
            </a:lvl3pPr>
            <a:lvl4pPr marL="5596023" indent="0">
              <a:buNone/>
              <a:defRPr sz="3800"/>
            </a:lvl4pPr>
            <a:lvl5pPr marL="7461365" indent="0">
              <a:buNone/>
              <a:defRPr sz="3800"/>
            </a:lvl5pPr>
            <a:lvl6pPr marL="9326705" indent="0">
              <a:buNone/>
              <a:defRPr sz="3800"/>
            </a:lvl6pPr>
            <a:lvl7pPr marL="11192045" indent="0">
              <a:buNone/>
              <a:defRPr sz="3800"/>
            </a:lvl7pPr>
            <a:lvl8pPr marL="13057395" indent="0">
              <a:buNone/>
              <a:defRPr sz="3800"/>
            </a:lvl8pPr>
            <a:lvl9pPr marL="1492273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763833"/>
      </p:ext>
    </p:extLst>
  </p:cSld>
  <p:clrMapOvr>
    <a:masterClrMapping/>
  </p:clrMapOvr>
  <p:transition xmlns:p14="http://schemas.microsoft.com/office/powerpoint/2010/main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65340" indent="0">
              <a:buNone/>
              <a:defRPr sz="11300"/>
            </a:lvl2pPr>
            <a:lvl3pPr marL="3730685" indent="0">
              <a:buNone/>
              <a:defRPr sz="10000"/>
            </a:lvl3pPr>
            <a:lvl4pPr marL="5596023" indent="0">
              <a:buNone/>
              <a:defRPr sz="8300"/>
            </a:lvl4pPr>
            <a:lvl5pPr marL="7461365" indent="0">
              <a:buNone/>
              <a:defRPr sz="8300"/>
            </a:lvl5pPr>
            <a:lvl6pPr marL="9326705" indent="0">
              <a:buNone/>
              <a:defRPr sz="8300"/>
            </a:lvl6pPr>
            <a:lvl7pPr marL="11192045" indent="0">
              <a:buNone/>
              <a:defRPr sz="8300"/>
            </a:lvl7pPr>
            <a:lvl8pPr marL="13057395" indent="0">
              <a:buNone/>
              <a:defRPr sz="8300"/>
            </a:lvl8pPr>
            <a:lvl9pPr marL="14922730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65340" indent="0">
              <a:buNone/>
              <a:defRPr sz="5000"/>
            </a:lvl2pPr>
            <a:lvl3pPr marL="3730685" indent="0">
              <a:buNone/>
              <a:defRPr sz="4000"/>
            </a:lvl3pPr>
            <a:lvl4pPr marL="5596023" indent="0">
              <a:buNone/>
              <a:defRPr sz="3800"/>
            </a:lvl4pPr>
            <a:lvl5pPr marL="7461365" indent="0">
              <a:buNone/>
              <a:defRPr sz="3800"/>
            </a:lvl5pPr>
            <a:lvl6pPr marL="9326705" indent="0">
              <a:buNone/>
              <a:defRPr sz="3800"/>
            </a:lvl6pPr>
            <a:lvl7pPr marL="11192045" indent="0">
              <a:buNone/>
              <a:defRPr sz="3800"/>
            </a:lvl7pPr>
            <a:lvl8pPr marL="13057395" indent="0">
              <a:buNone/>
              <a:defRPr sz="3800"/>
            </a:lvl8pPr>
            <a:lvl9pPr marL="1492273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63015"/>
      </p:ext>
    </p:extLst>
  </p:cSld>
  <p:clrMapOvr>
    <a:masterClrMapping/>
  </p:clrMapOvr>
  <p:transition xmlns:p14="http://schemas.microsoft.com/office/powerpoint/2010/main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983336"/>
      </p:ext>
    </p:extLst>
  </p:cSld>
  <p:clrMapOvr>
    <a:masterClrMapping/>
  </p:clrMapOvr>
  <p:transition xmlns:p14="http://schemas.microsoft.com/office/powerpoint/2010/main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723806"/>
      </p:ext>
    </p:extLst>
  </p:cSld>
  <p:clrMapOvr>
    <a:masterClrMapping/>
  </p:clrMapOvr>
  <p:transition xmlns:p14="http://schemas.microsoft.com/office/powerpoint/2010/main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72990" tIns="186485" rIns="372990" bIns="186485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2990" tIns="186485" rIns="372990" bIns="18648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2990" tIns="186485" rIns="372990" bIns="18648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990" tIns="186485" rIns="372990" bIns="186485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06555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9318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729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64908" indent="0">
              <a:buNone/>
              <a:defRPr sz="7300"/>
            </a:lvl2pPr>
            <a:lvl3pPr marL="3729815" indent="0">
              <a:buNone/>
              <a:defRPr sz="6300"/>
            </a:lvl3pPr>
            <a:lvl4pPr marL="5594715" indent="0">
              <a:buNone/>
              <a:defRPr sz="5800"/>
            </a:lvl4pPr>
            <a:lvl5pPr marL="7459625" indent="0">
              <a:buNone/>
              <a:defRPr sz="5800"/>
            </a:lvl5pPr>
            <a:lvl6pPr marL="9324533" indent="0">
              <a:buNone/>
              <a:defRPr sz="5800"/>
            </a:lvl6pPr>
            <a:lvl7pPr marL="11189435" indent="0">
              <a:buNone/>
              <a:defRPr sz="5800"/>
            </a:lvl7pPr>
            <a:lvl8pPr marL="13054353" indent="0">
              <a:buNone/>
              <a:defRPr sz="5800"/>
            </a:lvl8pPr>
            <a:lvl9pPr marL="14919248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554454"/>
      </p:ext>
    </p:extLst>
  </p:cSld>
  <p:clrMapOvr>
    <a:masterClrMapping/>
  </p:clrMapOvr>
  <p:transition xmlns:p14="http://schemas.microsoft.com/office/powerpoint/2010/main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690322"/>
      </p:ext>
    </p:extLst>
  </p:cSld>
  <p:clrMapOvr>
    <a:masterClrMapping/>
  </p:clrMapOvr>
  <p:transition xmlns:p14="http://schemas.microsoft.com/office/powerpoint/2010/main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64908" indent="0">
              <a:buNone/>
              <a:defRPr sz="8300" b="1"/>
            </a:lvl2pPr>
            <a:lvl3pPr marL="3729815" indent="0">
              <a:buNone/>
              <a:defRPr sz="7300" b="1"/>
            </a:lvl3pPr>
            <a:lvl4pPr marL="5594715" indent="0">
              <a:buNone/>
              <a:defRPr sz="6300" b="1"/>
            </a:lvl4pPr>
            <a:lvl5pPr marL="7459625" indent="0">
              <a:buNone/>
              <a:defRPr sz="6300" b="1"/>
            </a:lvl5pPr>
            <a:lvl6pPr marL="9324533" indent="0">
              <a:buNone/>
              <a:defRPr sz="6300" b="1"/>
            </a:lvl6pPr>
            <a:lvl7pPr marL="11189435" indent="0">
              <a:buNone/>
              <a:defRPr sz="6300" b="1"/>
            </a:lvl7pPr>
            <a:lvl8pPr marL="13054353" indent="0">
              <a:buNone/>
              <a:defRPr sz="6300" b="1"/>
            </a:lvl8pPr>
            <a:lvl9pPr marL="14919248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692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64908" indent="0">
              <a:buNone/>
              <a:defRPr sz="8300" b="1"/>
            </a:lvl2pPr>
            <a:lvl3pPr marL="3729815" indent="0">
              <a:buNone/>
              <a:defRPr sz="7300" b="1"/>
            </a:lvl3pPr>
            <a:lvl4pPr marL="5594715" indent="0">
              <a:buNone/>
              <a:defRPr sz="6300" b="1"/>
            </a:lvl4pPr>
            <a:lvl5pPr marL="7459625" indent="0">
              <a:buNone/>
              <a:defRPr sz="6300" b="1"/>
            </a:lvl5pPr>
            <a:lvl6pPr marL="9324533" indent="0">
              <a:buNone/>
              <a:defRPr sz="6300" b="1"/>
            </a:lvl6pPr>
            <a:lvl7pPr marL="11189435" indent="0">
              <a:buNone/>
              <a:defRPr sz="6300" b="1"/>
            </a:lvl7pPr>
            <a:lvl8pPr marL="13054353" indent="0">
              <a:buNone/>
              <a:defRPr sz="6300" b="1"/>
            </a:lvl8pPr>
            <a:lvl9pPr marL="14919248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692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938124"/>
      </p:ext>
    </p:extLst>
  </p:cSld>
  <p:clrMapOvr>
    <a:masterClrMapping/>
  </p:clrMapOvr>
  <p:transition xmlns:p14="http://schemas.microsoft.com/office/powerpoint/2010/main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463241"/>
      </p:ext>
    </p:extLst>
  </p:cSld>
  <p:clrMapOvr>
    <a:masterClrMapping/>
  </p:clrMapOvr>
  <p:transition xmlns:p14="http://schemas.microsoft.com/office/powerpoint/2010/main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492639"/>
      </p:ext>
    </p:extLst>
  </p:cSld>
  <p:clrMapOvr>
    <a:masterClrMapping/>
  </p:clrMapOvr>
  <p:transition xmlns:p14="http://schemas.microsoft.com/office/powerpoint/2010/main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33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480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33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64908" indent="0">
              <a:buNone/>
              <a:defRPr sz="5000"/>
            </a:lvl2pPr>
            <a:lvl3pPr marL="3729815" indent="0">
              <a:buNone/>
              <a:defRPr sz="4000"/>
            </a:lvl3pPr>
            <a:lvl4pPr marL="5594715" indent="0">
              <a:buNone/>
              <a:defRPr sz="3800"/>
            </a:lvl4pPr>
            <a:lvl5pPr marL="7459625" indent="0">
              <a:buNone/>
              <a:defRPr sz="3800"/>
            </a:lvl5pPr>
            <a:lvl6pPr marL="9324533" indent="0">
              <a:buNone/>
              <a:defRPr sz="3800"/>
            </a:lvl6pPr>
            <a:lvl7pPr marL="11189435" indent="0">
              <a:buNone/>
              <a:defRPr sz="3800"/>
            </a:lvl7pPr>
            <a:lvl8pPr marL="13054353" indent="0">
              <a:buNone/>
              <a:defRPr sz="3800"/>
            </a:lvl8pPr>
            <a:lvl9pPr marL="14919248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684470"/>
      </p:ext>
    </p:extLst>
  </p:cSld>
  <p:clrMapOvr>
    <a:masterClrMapping/>
  </p:clrMapOvr>
  <p:transition xmlns:p14="http://schemas.microsoft.com/office/powerpoint/2010/main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64908" indent="0">
              <a:buNone/>
              <a:defRPr sz="11300"/>
            </a:lvl2pPr>
            <a:lvl3pPr marL="3729815" indent="0">
              <a:buNone/>
              <a:defRPr sz="10000"/>
            </a:lvl3pPr>
            <a:lvl4pPr marL="5594715" indent="0">
              <a:buNone/>
              <a:defRPr sz="8300"/>
            </a:lvl4pPr>
            <a:lvl5pPr marL="7459625" indent="0">
              <a:buNone/>
              <a:defRPr sz="8300"/>
            </a:lvl5pPr>
            <a:lvl6pPr marL="9324533" indent="0">
              <a:buNone/>
              <a:defRPr sz="8300"/>
            </a:lvl6pPr>
            <a:lvl7pPr marL="11189435" indent="0">
              <a:buNone/>
              <a:defRPr sz="8300"/>
            </a:lvl7pPr>
            <a:lvl8pPr marL="13054353" indent="0">
              <a:buNone/>
              <a:defRPr sz="8300"/>
            </a:lvl8pPr>
            <a:lvl9pPr marL="14919248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64908" indent="0">
              <a:buNone/>
              <a:defRPr sz="5000"/>
            </a:lvl2pPr>
            <a:lvl3pPr marL="3729815" indent="0">
              <a:buNone/>
              <a:defRPr sz="4000"/>
            </a:lvl3pPr>
            <a:lvl4pPr marL="5594715" indent="0">
              <a:buNone/>
              <a:defRPr sz="3800"/>
            </a:lvl4pPr>
            <a:lvl5pPr marL="7459625" indent="0">
              <a:buNone/>
              <a:defRPr sz="3800"/>
            </a:lvl5pPr>
            <a:lvl6pPr marL="9324533" indent="0">
              <a:buNone/>
              <a:defRPr sz="3800"/>
            </a:lvl6pPr>
            <a:lvl7pPr marL="11189435" indent="0">
              <a:buNone/>
              <a:defRPr sz="3800"/>
            </a:lvl7pPr>
            <a:lvl8pPr marL="13054353" indent="0">
              <a:buNone/>
              <a:defRPr sz="3800"/>
            </a:lvl8pPr>
            <a:lvl9pPr marL="14919248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175448"/>
      </p:ext>
    </p:extLst>
  </p:cSld>
  <p:clrMapOvr>
    <a:masterClrMapping/>
  </p:clrMapOvr>
  <p:transition xmlns:p14="http://schemas.microsoft.com/office/powerpoint/2010/main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389649"/>
      </p:ext>
    </p:extLst>
  </p:cSld>
  <p:clrMapOvr>
    <a:masterClrMapping/>
  </p:clrMapOvr>
  <p:transition xmlns:p14="http://schemas.microsoft.com/office/powerpoint/2010/main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182819"/>
      </p:ext>
    </p:extLst>
  </p:cSld>
  <p:clrMapOvr>
    <a:masterClrMapping/>
  </p:clrMapOvr>
  <p:transition xmlns:p14="http://schemas.microsoft.com/office/powerpoint/2010/main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 algn="ctr"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 dirty="0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905" tIns="186438" rIns="372905" bIns="186438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88400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2731973" indent="-1327135">
              <a:buFont typeface="Wingdings" charset="2"/>
              <a:buChar char="q"/>
              <a:defRPr/>
            </a:lvl2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 dirty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810141" y="5724936"/>
            <a:ext cx="30515309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350667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748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64473" indent="0">
              <a:buNone/>
              <a:defRPr sz="7300"/>
            </a:lvl2pPr>
            <a:lvl3pPr marL="3728943" indent="0">
              <a:buNone/>
              <a:defRPr sz="6300"/>
            </a:lvl3pPr>
            <a:lvl4pPr marL="5593415" indent="0">
              <a:buNone/>
              <a:defRPr sz="5800"/>
            </a:lvl4pPr>
            <a:lvl5pPr marL="7457883" indent="0">
              <a:buNone/>
              <a:defRPr sz="5800"/>
            </a:lvl5pPr>
            <a:lvl6pPr marL="9322360" indent="0">
              <a:buNone/>
              <a:defRPr sz="5800"/>
            </a:lvl6pPr>
            <a:lvl7pPr marL="11186828" indent="0">
              <a:buNone/>
              <a:defRPr sz="5800"/>
            </a:lvl7pPr>
            <a:lvl8pPr marL="13051308" indent="0">
              <a:buNone/>
              <a:defRPr sz="5800"/>
            </a:lvl8pPr>
            <a:lvl9pPr marL="14915768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31708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10141" y="5724936"/>
            <a:ext cx="30515309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73292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64473" indent="0">
              <a:buNone/>
              <a:defRPr sz="8300" b="1"/>
            </a:lvl2pPr>
            <a:lvl3pPr marL="3728943" indent="0">
              <a:buNone/>
              <a:defRPr sz="7300" b="1"/>
            </a:lvl3pPr>
            <a:lvl4pPr marL="5593415" indent="0">
              <a:buNone/>
              <a:defRPr sz="6300" b="1"/>
            </a:lvl4pPr>
            <a:lvl5pPr marL="7457883" indent="0">
              <a:buNone/>
              <a:defRPr sz="6300" b="1"/>
            </a:lvl5pPr>
            <a:lvl6pPr marL="9322360" indent="0">
              <a:buNone/>
              <a:defRPr sz="6300" b="1"/>
            </a:lvl6pPr>
            <a:lvl7pPr marL="11186828" indent="0">
              <a:buNone/>
              <a:defRPr sz="6300" b="1"/>
            </a:lvl7pPr>
            <a:lvl8pPr marL="13051308" indent="0">
              <a:buNone/>
              <a:defRPr sz="6300" b="1"/>
            </a:lvl8pPr>
            <a:lvl9pPr marL="14915768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692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64473" indent="0">
              <a:buNone/>
              <a:defRPr sz="8300" b="1"/>
            </a:lvl2pPr>
            <a:lvl3pPr marL="3728943" indent="0">
              <a:buNone/>
              <a:defRPr sz="7300" b="1"/>
            </a:lvl3pPr>
            <a:lvl4pPr marL="5593415" indent="0">
              <a:buNone/>
              <a:defRPr sz="6300" b="1"/>
            </a:lvl4pPr>
            <a:lvl5pPr marL="7457883" indent="0">
              <a:buNone/>
              <a:defRPr sz="6300" b="1"/>
            </a:lvl5pPr>
            <a:lvl6pPr marL="9322360" indent="0">
              <a:buNone/>
              <a:defRPr sz="6300" b="1"/>
            </a:lvl6pPr>
            <a:lvl7pPr marL="11186828" indent="0">
              <a:buNone/>
              <a:defRPr sz="6300" b="1"/>
            </a:lvl7pPr>
            <a:lvl8pPr marL="13051308" indent="0">
              <a:buNone/>
              <a:defRPr sz="6300" b="1"/>
            </a:lvl8pPr>
            <a:lvl9pPr marL="14915768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692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192995"/>
      </p:ext>
    </p:extLst>
  </p:cSld>
  <p:clrMapOvr>
    <a:masterClrMapping/>
  </p:clrMapOvr>
  <p:transition xmlns:p14="http://schemas.microsoft.com/office/powerpoint/2010/main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58157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874631"/>
      </p:ext>
    </p:extLst>
  </p:cSld>
  <p:clrMapOvr>
    <a:masterClrMapping/>
  </p:clrMapOvr>
  <p:transition xmlns:p14="http://schemas.microsoft.com/office/powerpoint/2010/main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38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499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38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64473" indent="0">
              <a:buNone/>
              <a:defRPr sz="5000"/>
            </a:lvl2pPr>
            <a:lvl3pPr marL="3728943" indent="0">
              <a:buNone/>
              <a:defRPr sz="4000"/>
            </a:lvl3pPr>
            <a:lvl4pPr marL="5593415" indent="0">
              <a:buNone/>
              <a:defRPr sz="3800"/>
            </a:lvl4pPr>
            <a:lvl5pPr marL="7457883" indent="0">
              <a:buNone/>
              <a:defRPr sz="3800"/>
            </a:lvl5pPr>
            <a:lvl6pPr marL="9322360" indent="0">
              <a:buNone/>
              <a:defRPr sz="3800"/>
            </a:lvl6pPr>
            <a:lvl7pPr marL="11186828" indent="0">
              <a:buNone/>
              <a:defRPr sz="3800"/>
            </a:lvl7pPr>
            <a:lvl8pPr marL="13051308" indent="0">
              <a:buNone/>
              <a:defRPr sz="3800"/>
            </a:lvl8pPr>
            <a:lvl9pPr marL="14915768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81648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64473" indent="0">
              <a:buNone/>
              <a:defRPr sz="11300"/>
            </a:lvl2pPr>
            <a:lvl3pPr marL="3728943" indent="0">
              <a:buNone/>
              <a:defRPr sz="10000"/>
            </a:lvl3pPr>
            <a:lvl4pPr marL="5593415" indent="0">
              <a:buNone/>
              <a:defRPr sz="8300"/>
            </a:lvl4pPr>
            <a:lvl5pPr marL="7457883" indent="0">
              <a:buNone/>
              <a:defRPr sz="8300"/>
            </a:lvl5pPr>
            <a:lvl6pPr marL="9322360" indent="0">
              <a:buNone/>
              <a:defRPr sz="8300"/>
            </a:lvl6pPr>
            <a:lvl7pPr marL="11186828" indent="0">
              <a:buNone/>
              <a:defRPr sz="8300"/>
            </a:lvl7pPr>
            <a:lvl8pPr marL="13051308" indent="0">
              <a:buNone/>
              <a:defRPr sz="8300"/>
            </a:lvl8pPr>
            <a:lvl9pPr marL="14915768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64473" indent="0">
              <a:buNone/>
              <a:defRPr sz="5000"/>
            </a:lvl2pPr>
            <a:lvl3pPr marL="3728943" indent="0">
              <a:buNone/>
              <a:defRPr sz="4000"/>
            </a:lvl3pPr>
            <a:lvl4pPr marL="5593415" indent="0">
              <a:buNone/>
              <a:defRPr sz="3800"/>
            </a:lvl4pPr>
            <a:lvl5pPr marL="7457883" indent="0">
              <a:buNone/>
              <a:defRPr sz="3800"/>
            </a:lvl5pPr>
            <a:lvl6pPr marL="9322360" indent="0">
              <a:buNone/>
              <a:defRPr sz="3800"/>
            </a:lvl6pPr>
            <a:lvl7pPr marL="11186828" indent="0">
              <a:buNone/>
              <a:defRPr sz="3800"/>
            </a:lvl7pPr>
            <a:lvl8pPr marL="13051308" indent="0">
              <a:buNone/>
              <a:defRPr sz="3800"/>
            </a:lvl8pPr>
            <a:lvl9pPr marL="14915768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00905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49770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58739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lack&amp;w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0672"/>
          <a:stretch>
            <a:fillRect/>
          </a:stretch>
        </p:blipFill>
        <p:spPr>
          <a:xfrm>
            <a:off x="-2" y="6"/>
            <a:ext cx="32405640" cy="432054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712" y="2955960"/>
            <a:ext cx="27544793" cy="8241864"/>
          </a:xfrm>
          <a:prstGeom prst="rect">
            <a:avLst/>
          </a:prstGeom>
        </p:spPr>
        <p:txBody>
          <a:bodyPr anchor="t"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9760" y="12231550"/>
            <a:ext cx="17751879" cy="11041380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 algn="l">
              <a:buNone/>
              <a:defRPr sz="11300">
                <a:solidFill>
                  <a:schemeClr val="accent1"/>
                </a:solidFill>
                <a:latin typeface="Arial"/>
              </a:defRPr>
            </a:lvl1pPr>
            <a:lvl2pPr marL="1864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7280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592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4561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3201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11842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3048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9122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-2" y="37596069"/>
            <a:ext cx="32405640" cy="5609332"/>
          </a:xfrm>
          <a:prstGeom prst="rect">
            <a:avLst/>
          </a:prstGeom>
          <a:solidFill>
            <a:srgbClr val="FFFFFF">
              <a:alpha val="6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72820" tIns="186395" rIns="372820" bIns="186395" rtlCol="0" anchor="ctr"/>
          <a:lstStyle/>
          <a:p>
            <a:pPr algn="ctr" defTabSz="1864040"/>
            <a:endParaRPr lang="en-US" sz="7300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9" name="Picture 8" descr="ecelogorb.psd"/>
          <p:cNvPicPr>
            <a:picLocks noChangeAspect="1"/>
          </p:cNvPicPr>
          <p:nvPr userDrawn="1"/>
        </p:nvPicPr>
        <p:blipFill>
          <a:blip r:embed="rId3" cstate="screen">
            <a:lum bright="-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012" y="38305545"/>
            <a:ext cx="11606985" cy="4126726"/>
          </a:xfrm>
          <a:prstGeom prst="rect">
            <a:avLst/>
          </a:prstGeom>
          <a:effectLst/>
        </p:spPr>
      </p:pic>
      <p:pic>
        <p:nvPicPr>
          <p:cNvPr id="10" name="Picture 9" descr="CMU_logo_horiz_black.eps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8104220" y="39433265"/>
            <a:ext cx="13806552" cy="223280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83090436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523"/>
            <a:ext cx="29165075" cy="3366261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0287" y="6800896"/>
            <a:ext cx="29165075" cy="31793975"/>
          </a:xfrm>
          <a:prstGeom prst="rect">
            <a:avLst/>
          </a:prstGeom>
        </p:spPr>
        <p:txBody>
          <a:bodyPr lIns="372820" tIns="186395" rIns="372820" bIns="186395"/>
          <a:lstStyle>
            <a:lvl1pPr>
              <a:buFont typeface="Wingdings" charset="2"/>
              <a:buChar char="§"/>
              <a:defRPr sz="113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100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83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7300">
                <a:latin typeface="Arial"/>
              </a:defRPr>
            </a:lvl4pPr>
            <a:lvl5pPr>
              <a:buFont typeface="Wingdings" charset="2"/>
              <a:buChar char="§"/>
              <a:defRPr sz="63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56257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24"/>
            <a:ext cx="29165075" cy="3298980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0287" y="7544096"/>
            <a:ext cx="29165075" cy="27980640"/>
          </a:xfrm>
          <a:prstGeom prst="rect">
            <a:avLst/>
          </a:prstGeom>
        </p:spPr>
        <p:txBody>
          <a:bodyPr lIns="372820" tIns="186395" rIns="372820" bIns="186395">
            <a:normAutofit/>
          </a:bodyPr>
          <a:lstStyle>
            <a:lvl1pPr marL="0" indent="0" algn="l">
              <a:buNone/>
              <a:defRPr sz="11300">
                <a:solidFill>
                  <a:schemeClr val="accent2"/>
                </a:solidFill>
                <a:latin typeface="Arial"/>
              </a:defRPr>
            </a:lvl1pPr>
            <a:lvl2pPr marL="1864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7280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592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4561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3201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11842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3048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9122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69977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1620285" y="6800896"/>
            <a:ext cx="14312489" cy="31793975"/>
          </a:xfrm>
          <a:prstGeom prst="rect">
            <a:avLst/>
          </a:prstGeom>
        </p:spPr>
        <p:txBody>
          <a:bodyPr lIns="372820" tIns="186395" rIns="372820" bIns="186395"/>
          <a:lstStyle>
            <a:lvl1pPr>
              <a:buFont typeface="Wingdings" charset="2"/>
              <a:buChar char="§"/>
              <a:defRPr sz="113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100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83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7300">
                <a:latin typeface="Arial"/>
              </a:defRPr>
            </a:lvl4pPr>
            <a:lvl5pPr>
              <a:buFont typeface="Wingdings" charset="2"/>
              <a:buChar char="§"/>
              <a:defRPr sz="63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522"/>
            <a:ext cx="29165075" cy="3356130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16472873" y="6800896"/>
            <a:ext cx="14312489" cy="31793975"/>
          </a:xfrm>
          <a:prstGeom prst="rect">
            <a:avLst/>
          </a:prstGeom>
        </p:spPr>
        <p:txBody>
          <a:bodyPr lIns="372820" tIns="186395" rIns="372820" bIns="186395"/>
          <a:lstStyle>
            <a:lvl1pPr>
              <a:buFont typeface="Wingdings" charset="2"/>
              <a:buChar char="§"/>
              <a:defRPr sz="113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100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83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7300">
                <a:latin typeface="Arial"/>
              </a:defRPr>
            </a:lvl4pPr>
            <a:lvl5pPr>
              <a:buFont typeface="Wingdings" charset="2"/>
              <a:buChar char="§"/>
              <a:defRPr sz="63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76397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24"/>
            <a:ext cx="29165075" cy="3298980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7372651"/>
            <a:ext cx="14318117" cy="6329365"/>
          </a:xfrm>
          <a:prstGeom prst="rect">
            <a:avLst/>
          </a:prstGeom>
        </p:spPr>
        <p:txBody>
          <a:bodyPr lIns="372820" tIns="186395" rIns="372820" bIns="186395" anchor="t"/>
          <a:lstStyle>
            <a:lvl1pPr marL="0" indent="0">
              <a:buNone/>
              <a:defRPr sz="10000" b="0">
                <a:solidFill>
                  <a:srgbClr val="606060"/>
                </a:solidFill>
                <a:latin typeface="Arial"/>
              </a:defRPr>
            </a:lvl1pPr>
            <a:lvl2pPr marL="1864040" indent="0">
              <a:buNone/>
              <a:defRPr sz="8300" b="1"/>
            </a:lvl2pPr>
            <a:lvl3pPr marL="3728075" indent="0">
              <a:buNone/>
              <a:defRPr sz="7300" b="1"/>
            </a:lvl3pPr>
            <a:lvl4pPr marL="5592110" indent="0">
              <a:buNone/>
              <a:defRPr sz="6300" b="1"/>
            </a:lvl4pPr>
            <a:lvl5pPr marL="7456145" indent="0">
              <a:buNone/>
              <a:defRPr sz="6300" b="1"/>
            </a:lvl5pPr>
            <a:lvl6pPr marL="9320185" indent="0">
              <a:buNone/>
              <a:defRPr sz="6300" b="1"/>
            </a:lvl6pPr>
            <a:lvl7pPr marL="11184215" indent="0">
              <a:buNone/>
              <a:defRPr sz="6300" b="1"/>
            </a:lvl7pPr>
            <a:lvl8pPr marL="13048260" indent="0">
              <a:buNone/>
              <a:defRPr sz="6300" b="1"/>
            </a:lvl8pPr>
            <a:lvl9pPr marL="1491229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692" y="7372651"/>
            <a:ext cx="14323742" cy="6329365"/>
          </a:xfrm>
          <a:prstGeom prst="rect">
            <a:avLst/>
          </a:prstGeom>
        </p:spPr>
        <p:txBody>
          <a:bodyPr lIns="372820" tIns="186395" rIns="372820" bIns="186395" anchor="t"/>
          <a:lstStyle>
            <a:lvl1pPr marL="0" indent="0">
              <a:buNone/>
              <a:defRPr sz="10000" b="0">
                <a:solidFill>
                  <a:srgbClr val="606060"/>
                </a:solidFill>
                <a:latin typeface="Arial"/>
              </a:defRPr>
            </a:lvl1pPr>
            <a:lvl2pPr marL="1864040" indent="0">
              <a:buNone/>
              <a:defRPr sz="8300" b="1"/>
            </a:lvl2pPr>
            <a:lvl3pPr marL="3728075" indent="0">
              <a:buNone/>
              <a:defRPr sz="7300" b="1"/>
            </a:lvl3pPr>
            <a:lvl4pPr marL="5592110" indent="0">
              <a:buNone/>
              <a:defRPr sz="6300" b="1"/>
            </a:lvl4pPr>
            <a:lvl5pPr marL="7456145" indent="0">
              <a:buNone/>
              <a:defRPr sz="6300" b="1"/>
            </a:lvl5pPr>
            <a:lvl6pPr marL="9320185" indent="0">
              <a:buNone/>
              <a:defRPr sz="6300" b="1"/>
            </a:lvl6pPr>
            <a:lvl7pPr marL="11184215" indent="0">
              <a:buNone/>
              <a:defRPr sz="6300" b="1"/>
            </a:lvl7pPr>
            <a:lvl8pPr marL="13048260" indent="0">
              <a:buNone/>
              <a:defRPr sz="6300" b="1"/>
            </a:lvl8pPr>
            <a:lvl9pPr marL="1491229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620297" y="13701721"/>
            <a:ext cx="14318117" cy="24593074"/>
          </a:xfrm>
          <a:prstGeom prst="rect">
            <a:avLst/>
          </a:prstGeom>
        </p:spPr>
        <p:txBody>
          <a:bodyPr vert="horz" lIns="372820" tIns="186395" rIns="372820" bIns="186395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r>
              <a:rPr lang="tr-TR" altLang="zh-TW" smtClean="0"/>
              <a:t>Drag picture to placeholder or click icon to add</a:t>
            </a:r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16478514" y="13701721"/>
            <a:ext cx="14318117" cy="24593074"/>
          </a:xfrm>
          <a:prstGeom prst="rect">
            <a:avLst/>
          </a:prstGeom>
        </p:spPr>
        <p:txBody>
          <a:bodyPr vert="horz" lIns="372820" tIns="186395" rIns="372820" bIns="186395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r>
              <a:rPr lang="tr-TR" altLang="zh-TW" smtClean="0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10074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24"/>
            <a:ext cx="29165075" cy="3298980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55383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5077624" y="742954"/>
            <a:ext cx="17328016" cy="600075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72820" tIns="186395" rIns="372820" bIns="186395" rtlCol="0" anchor="ctr"/>
          <a:lstStyle/>
          <a:p>
            <a:pPr algn="ctr" defTabSz="1864040"/>
            <a:endParaRPr lang="en-US" sz="7300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1144260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5077624" y="742954"/>
            <a:ext cx="17328016" cy="600075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72820" tIns="186395" rIns="372820" bIns="186395" rtlCol="0" anchor="ctr"/>
          <a:lstStyle/>
          <a:p>
            <a:pPr algn="ctr" defTabSz="1864040"/>
            <a:endParaRPr lang="en-US" sz="73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  <a:prstGeom prst="rect">
            <a:avLst/>
          </a:prstGeom>
        </p:spPr>
        <p:txBody>
          <a:bodyPr anchor="b"/>
          <a:lstStyle>
            <a:lvl1pPr algn="l">
              <a:defRPr sz="8300" b="1"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13000">
                <a:latin typeface="Arial"/>
              </a:defRPr>
            </a:lvl1pPr>
            <a:lvl2pPr marL="1864040" indent="0">
              <a:buNone/>
              <a:defRPr sz="11300"/>
            </a:lvl2pPr>
            <a:lvl3pPr marL="3728075" indent="0">
              <a:buNone/>
              <a:defRPr sz="10000"/>
            </a:lvl3pPr>
            <a:lvl4pPr marL="5592110" indent="0">
              <a:buNone/>
              <a:defRPr sz="8300"/>
            </a:lvl4pPr>
            <a:lvl5pPr marL="7456145" indent="0">
              <a:buNone/>
              <a:defRPr sz="8300"/>
            </a:lvl5pPr>
            <a:lvl6pPr marL="9320185" indent="0">
              <a:buNone/>
              <a:defRPr sz="8300"/>
            </a:lvl6pPr>
            <a:lvl7pPr marL="11184215" indent="0">
              <a:buNone/>
              <a:defRPr sz="8300"/>
            </a:lvl7pPr>
            <a:lvl8pPr marL="13048260" indent="0">
              <a:buNone/>
              <a:defRPr sz="8300"/>
            </a:lvl8pPr>
            <a:lvl9pPr marL="14912290" indent="0">
              <a:buNone/>
              <a:defRPr sz="8300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5800">
                <a:latin typeface="Arial"/>
              </a:defRPr>
            </a:lvl1pPr>
            <a:lvl2pPr marL="1864040" indent="0">
              <a:buNone/>
              <a:defRPr sz="5000"/>
            </a:lvl2pPr>
            <a:lvl3pPr marL="3728075" indent="0">
              <a:buNone/>
              <a:defRPr sz="4000"/>
            </a:lvl3pPr>
            <a:lvl4pPr marL="5592110" indent="0">
              <a:buNone/>
              <a:defRPr sz="3800"/>
            </a:lvl4pPr>
            <a:lvl5pPr marL="7456145" indent="0">
              <a:buNone/>
              <a:defRPr sz="3800"/>
            </a:lvl5pPr>
            <a:lvl6pPr marL="9320185" indent="0">
              <a:buNone/>
              <a:defRPr sz="3800"/>
            </a:lvl6pPr>
            <a:lvl7pPr marL="11184215" indent="0">
              <a:buNone/>
              <a:defRPr sz="3800"/>
            </a:lvl7pPr>
            <a:lvl8pPr marL="13048260" indent="0">
              <a:buNone/>
              <a:defRPr sz="3800"/>
            </a:lvl8pPr>
            <a:lvl9pPr marL="1491229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9667811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620287" y="1730522"/>
            <a:ext cx="29165075" cy="3356130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1620287" y="7315502"/>
            <a:ext cx="29165075" cy="28513568"/>
          </a:xfrm>
          <a:prstGeom prst="rect">
            <a:avLst/>
          </a:prstGeom>
        </p:spPr>
        <p:txBody>
          <a:bodyPr vert="horz" lIns="372820" tIns="186395" rIns="372820" bIns="186395" rtlCol="0">
            <a:normAutofit/>
          </a:bodyPr>
          <a:lstStyle>
            <a:lvl1pPr marL="1398020" marR="0" indent="-1398020" algn="l" defTabSz="186404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1398020" marR="0" lvl="0" indent="-1398020" algn="l" defTabSz="186404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1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3029065" marR="0" lvl="1" indent="-1165015" algn="l" defTabSz="186404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10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4660085" marR="0" lvl="2" indent="-932030" algn="l" defTabSz="186404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8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4917758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620287" y="1730522"/>
            <a:ext cx="29165075" cy="3356130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1620287" y="7315502"/>
            <a:ext cx="29165075" cy="28513568"/>
          </a:xfrm>
          <a:prstGeom prst="rect">
            <a:avLst/>
          </a:prstGeom>
        </p:spPr>
        <p:txBody>
          <a:bodyPr vert="horz" lIns="372820" tIns="186395" rIns="372820" bIns="186395" rtlCol="0">
            <a:normAutofit/>
          </a:bodyPr>
          <a:lstStyle>
            <a:lvl1pPr marL="1398020" marR="0" indent="-1398020" algn="l" defTabSz="186404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1398020" marR="0" lvl="0" indent="-1398020" algn="l" defTabSz="186404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1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3029065" marR="0" lvl="1" indent="-1165015" algn="l" defTabSz="186404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10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4660085" marR="0" lvl="2" indent="-932030" algn="l" defTabSz="186404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8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01732947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0287" y="7544096"/>
            <a:ext cx="29165075" cy="27980640"/>
          </a:xfrm>
          <a:prstGeom prst="rect">
            <a:avLst/>
          </a:prstGeom>
        </p:spPr>
        <p:txBody>
          <a:bodyPr lIns="372820" tIns="186395" rIns="372820" bIns="186395">
            <a:normAutofit/>
          </a:bodyPr>
          <a:lstStyle>
            <a:lvl1pPr marL="0" indent="0" algn="l">
              <a:buNone/>
              <a:defRPr sz="10000">
                <a:solidFill>
                  <a:schemeClr val="accent2"/>
                </a:solidFill>
                <a:latin typeface="Arial"/>
                <a:cs typeface="Arial"/>
              </a:defRPr>
            </a:lvl1pPr>
            <a:lvl2pPr marL="1864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7280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592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4561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3201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11842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3048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9122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620287" y="1730522"/>
            <a:ext cx="29165075" cy="3356130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6703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7166612"/>
            <a:ext cx="19443383" cy="25923240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13000">
                <a:latin typeface="Arial"/>
                <a:cs typeface="Arial"/>
              </a:defRPr>
            </a:lvl1pPr>
            <a:lvl2pPr marL="1864040" indent="0">
              <a:buNone/>
              <a:defRPr sz="11300"/>
            </a:lvl2pPr>
            <a:lvl3pPr marL="3728075" indent="0">
              <a:buNone/>
              <a:defRPr sz="10000"/>
            </a:lvl3pPr>
            <a:lvl4pPr marL="5592110" indent="0">
              <a:buNone/>
              <a:defRPr sz="8300"/>
            </a:lvl4pPr>
            <a:lvl5pPr marL="7456145" indent="0">
              <a:buNone/>
              <a:defRPr sz="8300"/>
            </a:lvl5pPr>
            <a:lvl6pPr marL="9320185" indent="0">
              <a:buNone/>
              <a:defRPr sz="8300"/>
            </a:lvl6pPr>
            <a:lvl7pPr marL="11184215" indent="0">
              <a:buNone/>
              <a:defRPr sz="8300"/>
            </a:lvl7pPr>
            <a:lvl8pPr marL="13048260" indent="0">
              <a:buNone/>
              <a:defRPr sz="8300"/>
            </a:lvl8pPr>
            <a:lvl9pPr marL="14912290" indent="0">
              <a:buNone/>
              <a:defRPr sz="8300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089856"/>
            <a:ext cx="19443383" cy="5070629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5800">
                <a:latin typeface="Arial"/>
                <a:cs typeface="Arial"/>
              </a:defRPr>
            </a:lvl1pPr>
            <a:lvl2pPr marL="1864040" indent="0">
              <a:buNone/>
              <a:defRPr sz="5000"/>
            </a:lvl2pPr>
            <a:lvl3pPr marL="3728075" indent="0">
              <a:buNone/>
              <a:defRPr sz="4000"/>
            </a:lvl3pPr>
            <a:lvl4pPr marL="5592110" indent="0">
              <a:buNone/>
              <a:defRPr sz="3800"/>
            </a:lvl4pPr>
            <a:lvl5pPr marL="7456145" indent="0">
              <a:buNone/>
              <a:defRPr sz="3800"/>
            </a:lvl5pPr>
            <a:lvl6pPr marL="9320185" indent="0">
              <a:buNone/>
              <a:defRPr sz="3800"/>
            </a:lvl6pPr>
            <a:lvl7pPr marL="11184215" indent="0">
              <a:buNone/>
              <a:defRPr sz="3800"/>
            </a:lvl7pPr>
            <a:lvl8pPr marL="13048260" indent="0">
              <a:buNone/>
              <a:defRPr sz="3800"/>
            </a:lvl8pPr>
            <a:lvl9pPr marL="1491229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620287" y="1730522"/>
            <a:ext cx="29165075" cy="3356130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62411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11752672" y="6743683"/>
            <a:ext cx="19443383" cy="25923240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13000"/>
            </a:lvl1pPr>
            <a:lvl2pPr marL="1864040" indent="0">
              <a:buNone/>
              <a:defRPr sz="11300"/>
            </a:lvl2pPr>
            <a:lvl3pPr marL="3728075" indent="0">
              <a:buNone/>
              <a:defRPr sz="10000"/>
            </a:lvl3pPr>
            <a:lvl4pPr marL="5592110" indent="0">
              <a:buNone/>
              <a:defRPr sz="8300"/>
            </a:lvl4pPr>
            <a:lvl5pPr marL="7456145" indent="0">
              <a:buNone/>
              <a:defRPr sz="8300"/>
            </a:lvl5pPr>
            <a:lvl6pPr marL="9320185" indent="0">
              <a:buNone/>
              <a:defRPr sz="8300"/>
            </a:lvl6pPr>
            <a:lvl7pPr marL="11184215" indent="0">
              <a:buNone/>
              <a:defRPr sz="8300"/>
            </a:lvl7pPr>
            <a:lvl8pPr marL="13048260" indent="0">
              <a:buNone/>
              <a:defRPr sz="8300"/>
            </a:lvl8pPr>
            <a:lvl9pPr marL="14912290" indent="0">
              <a:buNone/>
              <a:defRPr sz="8300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52672" y="32666927"/>
            <a:ext cx="19443383" cy="5070629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5800"/>
            </a:lvl1pPr>
            <a:lvl2pPr marL="1864040" indent="0">
              <a:buNone/>
              <a:defRPr sz="5000"/>
            </a:lvl2pPr>
            <a:lvl3pPr marL="3728075" indent="0">
              <a:buNone/>
              <a:defRPr sz="4000"/>
            </a:lvl3pPr>
            <a:lvl4pPr marL="5592110" indent="0">
              <a:buNone/>
              <a:defRPr sz="3800"/>
            </a:lvl4pPr>
            <a:lvl5pPr marL="7456145" indent="0">
              <a:buNone/>
              <a:defRPr sz="3800"/>
            </a:lvl5pPr>
            <a:lvl6pPr marL="9320185" indent="0">
              <a:buNone/>
              <a:defRPr sz="3800"/>
            </a:lvl6pPr>
            <a:lvl7pPr marL="11184215" indent="0">
              <a:buNone/>
              <a:defRPr sz="3800"/>
            </a:lvl7pPr>
            <a:lvl8pPr marL="13048260" indent="0">
              <a:buNone/>
              <a:defRPr sz="3800"/>
            </a:lvl8pPr>
            <a:lvl9pPr marL="1491229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0"/>
          </p:nvPr>
        </p:nvSpPr>
        <p:spPr>
          <a:xfrm>
            <a:off x="1620298" y="6743689"/>
            <a:ext cx="10132388" cy="30993869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5800"/>
            </a:lvl1pPr>
            <a:lvl2pPr marL="1864040" indent="0">
              <a:buNone/>
              <a:defRPr sz="5000"/>
            </a:lvl2pPr>
            <a:lvl3pPr marL="3728075" indent="0">
              <a:buNone/>
              <a:defRPr sz="4000"/>
            </a:lvl3pPr>
            <a:lvl4pPr marL="5592110" indent="0">
              <a:buNone/>
              <a:defRPr sz="3800"/>
            </a:lvl4pPr>
            <a:lvl5pPr marL="7456145" indent="0">
              <a:buNone/>
              <a:defRPr sz="3800"/>
            </a:lvl5pPr>
            <a:lvl6pPr marL="9320185" indent="0">
              <a:buNone/>
              <a:defRPr sz="3800"/>
            </a:lvl6pPr>
            <a:lvl7pPr marL="11184215" indent="0">
              <a:buNone/>
              <a:defRPr sz="3800"/>
            </a:lvl7pPr>
            <a:lvl8pPr marL="13048260" indent="0">
              <a:buNone/>
              <a:defRPr sz="3800"/>
            </a:lvl8pPr>
            <a:lvl9pPr marL="1491229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4811662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1284115" y="914701"/>
            <a:ext cx="21121535" cy="48577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72820" tIns="186395" rIns="372820" bIns="186395" rtlCol="0" anchor="ctr"/>
          <a:lstStyle/>
          <a:p>
            <a:pPr algn="ctr" defTabSz="1864040"/>
            <a:endParaRPr lang="en-US" sz="7300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9303311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72733" tIns="186350" rIns="372733" bIns="186350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2733" tIns="186350" rIns="372733" bIns="18635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2733" tIns="186350" rIns="372733" bIns="18635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733" tIns="186350" rIns="372733" bIns="186350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83937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8888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793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63608" indent="0">
              <a:buNone/>
              <a:defRPr sz="7300"/>
            </a:lvl2pPr>
            <a:lvl3pPr marL="3727203" indent="0">
              <a:buNone/>
              <a:defRPr sz="6300"/>
            </a:lvl3pPr>
            <a:lvl4pPr marL="5590805" indent="0">
              <a:buNone/>
              <a:defRPr sz="5800"/>
            </a:lvl4pPr>
            <a:lvl5pPr marL="7454408" indent="0">
              <a:buNone/>
              <a:defRPr sz="5800"/>
            </a:lvl5pPr>
            <a:lvl6pPr marL="9318013" indent="0">
              <a:buNone/>
              <a:defRPr sz="5800"/>
            </a:lvl6pPr>
            <a:lvl7pPr marL="11181613" indent="0">
              <a:buNone/>
              <a:defRPr sz="5800"/>
            </a:lvl7pPr>
            <a:lvl8pPr marL="13045218" indent="0">
              <a:buNone/>
              <a:defRPr sz="5800"/>
            </a:lvl8pPr>
            <a:lvl9pPr marL="14908813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220348"/>
      </p:ext>
    </p:extLst>
  </p:cSld>
  <p:clrMapOvr>
    <a:masterClrMapping/>
  </p:clrMapOvr>
  <p:transition xmlns:p14="http://schemas.microsoft.com/office/powerpoint/2010/main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555682"/>
      </p:ext>
    </p:extLst>
  </p:cSld>
  <p:clrMapOvr>
    <a:masterClrMapping/>
  </p:clrMapOvr>
  <p:transition xmlns:p14="http://schemas.microsoft.com/office/powerpoint/2010/main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63608" indent="0">
              <a:buNone/>
              <a:defRPr sz="8300" b="1"/>
            </a:lvl2pPr>
            <a:lvl3pPr marL="3727203" indent="0">
              <a:buNone/>
              <a:defRPr sz="7300" b="1"/>
            </a:lvl3pPr>
            <a:lvl4pPr marL="5590805" indent="0">
              <a:buNone/>
              <a:defRPr sz="6300" b="1"/>
            </a:lvl4pPr>
            <a:lvl5pPr marL="7454408" indent="0">
              <a:buNone/>
              <a:defRPr sz="6300" b="1"/>
            </a:lvl5pPr>
            <a:lvl6pPr marL="9318013" indent="0">
              <a:buNone/>
              <a:defRPr sz="6300" b="1"/>
            </a:lvl6pPr>
            <a:lvl7pPr marL="11181613" indent="0">
              <a:buNone/>
              <a:defRPr sz="6300" b="1"/>
            </a:lvl7pPr>
            <a:lvl8pPr marL="13045218" indent="0">
              <a:buNone/>
              <a:defRPr sz="6300" b="1"/>
            </a:lvl8pPr>
            <a:lvl9pPr marL="14908813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698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63608" indent="0">
              <a:buNone/>
              <a:defRPr sz="8300" b="1"/>
            </a:lvl2pPr>
            <a:lvl3pPr marL="3727203" indent="0">
              <a:buNone/>
              <a:defRPr sz="7300" b="1"/>
            </a:lvl3pPr>
            <a:lvl4pPr marL="5590805" indent="0">
              <a:buNone/>
              <a:defRPr sz="6300" b="1"/>
            </a:lvl4pPr>
            <a:lvl5pPr marL="7454408" indent="0">
              <a:buNone/>
              <a:defRPr sz="6300" b="1"/>
            </a:lvl5pPr>
            <a:lvl6pPr marL="9318013" indent="0">
              <a:buNone/>
              <a:defRPr sz="6300" b="1"/>
            </a:lvl6pPr>
            <a:lvl7pPr marL="11181613" indent="0">
              <a:buNone/>
              <a:defRPr sz="6300" b="1"/>
            </a:lvl7pPr>
            <a:lvl8pPr marL="13045218" indent="0">
              <a:buNone/>
              <a:defRPr sz="6300" b="1"/>
            </a:lvl8pPr>
            <a:lvl9pPr marL="14908813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698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550962"/>
      </p:ext>
    </p:extLst>
  </p:cSld>
  <p:clrMapOvr>
    <a:masterClrMapping/>
  </p:clrMapOvr>
  <p:transition xmlns:p14="http://schemas.microsoft.com/office/powerpoint/2010/main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150038"/>
      </p:ext>
    </p:extLst>
  </p:cSld>
  <p:clrMapOvr>
    <a:masterClrMapping/>
  </p:clrMapOvr>
  <p:transition xmlns:p14="http://schemas.microsoft.com/office/powerpoint/2010/main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194691"/>
      </p:ext>
    </p:extLst>
  </p:cSld>
  <p:clrMapOvr>
    <a:masterClrMapping/>
  </p:clrMapOvr>
  <p:transition xmlns:p14="http://schemas.microsoft.com/office/powerpoint/2010/main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47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530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47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63608" indent="0">
              <a:buNone/>
              <a:defRPr sz="5000"/>
            </a:lvl2pPr>
            <a:lvl3pPr marL="3727203" indent="0">
              <a:buNone/>
              <a:defRPr sz="4000"/>
            </a:lvl3pPr>
            <a:lvl4pPr marL="5590805" indent="0">
              <a:buNone/>
              <a:defRPr sz="3800"/>
            </a:lvl4pPr>
            <a:lvl5pPr marL="7454408" indent="0">
              <a:buNone/>
              <a:defRPr sz="3800"/>
            </a:lvl5pPr>
            <a:lvl6pPr marL="9318013" indent="0">
              <a:buNone/>
              <a:defRPr sz="3800"/>
            </a:lvl6pPr>
            <a:lvl7pPr marL="11181613" indent="0">
              <a:buNone/>
              <a:defRPr sz="3800"/>
            </a:lvl7pPr>
            <a:lvl8pPr marL="13045218" indent="0">
              <a:buNone/>
              <a:defRPr sz="3800"/>
            </a:lvl8pPr>
            <a:lvl9pPr marL="14908813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930259"/>
      </p:ext>
    </p:extLst>
  </p:cSld>
  <p:clrMapOvr>
    <a:masterClrMapping/>
  </p:clrMapOvr>
  <p:transition xmlns:p14="http://schemas.microsoft.com/office/powerpoint/2010/main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63608" indent="0">
              <a:buNone/>
              <a:defRPr sz="11300"/>
            </a:lvl2pPr>
            <a:lvl3pPr marL="3727203" indent="0">
              <a:buNone/>
              <a:defRPr sz="10000"/>
            </a:lvl3pPr>
            <a:lvl4pPr marL="5590805" indent="0">
              <a:buNone/>
              <a:defRPr sz="8300"/>
            </a:lvl4pPr>
            <a:lvl5pPr marL="7454408" indent="0">
              <a:buNone/>
              <a:defRPr sz="8300"/>
            </a:lvl5pPr>
            <a:lvl6pPr marL="9318013" indent="0">
              <a:buNone/>
              <a:defRPr sz="8300"/>
            </a:lvl6pPr>
            <a:lvl7pPr marL="11181613" indent="0">
              <a:buNone/>
              <a:defRPr sz="8300"/>
            </a:lvl7pPr>
            <a:lvl8pPr marL="13045218" indent="0">
              <a:buNone/>
              <a:defRPr sz="8300"/>
            </a:lvl8pPr>
            <a:lvl9pPr marL="14908813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63608" indent="0">
              <a:buNone/>
              <a:defRPr sz="5000"/>
            </a:lvl2pPr>
            <a:lvl3pPr marL="3727203" indent="0">
              <a:buNone/>
              <a:defRPr sz="4000"/>
            </a:lvl3pPr>
            <a:lvl4pPr marL="5590805" indent="0">
              <a:buNone/>
              <a:defRPr sz="3800"/>
            </a:lvl4pPr>
            <a:lvl5pPr marL="7454408" indent="0">
              <a:buNone/>
              <a:defRPr sz="3800"/>
            </a:lvl5pPr>
            <a:lvl6pPr marL="9318013" indent="0">
              <a:buNone/>
              <a:defRPr sz="3800"/>
            </a:lvl6pPr>
            <a:lvl7pPr marL="11181613" indent="0">
              <a:buNone/>
              <a:defRPr sz="3800"/>
            </a:lvl7pPr>
            <a:lvl8pPr marL="13045218" indent="0">
              <a:buNone/>
              <a:defRPr sz="3800"/>
            </a:lvl8pPr>
            <a:lvl9pPr marL="14908813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696629"/>
      </p:ext>
    </p:extLst>
  </p:cSld>
  <p:clrMapOvr>
    <a:masterClrMapping/>
  </p:clrMapOvr>
  <p:transition xmlns:p14="http://schemas.microsoft.com/office/powerpoint/2010/main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212280"/>
      </p:ext>
    </p:extLst>
  </p:cSld>
  <p:clrMapOvr>
    <a:masterClrMapping/>
  </p:clrMapOvr>
  <p:transition xmlns:p14="http://schemas.microsoft.com/office/powerpoint/2010/main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638026"/>
      </p:ext>
    </p:extLst>
  </p:cSld>
  <p:clrMapOvr>
    <a:masterClrMapping/>
  </p:clrMapOvr>
  <p:transition xmlns:p14="http://schemas.microsoft.com/office/powerpoint/2010/main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72648" tIns="186305" rIns="372648" bIns="186305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2648" tIns="186305" rIns="372648" bIns="18630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2648" tIns="186305" rIns="372648" bIns="18630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648" tIns="186305" rIns="372648" bIns="186305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3224040" y="39334923"/>
            <a:ext cx="7561316" cy="2880361"/>
          </a:xfrm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20463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3224040" y="39334923"/>
            <a:ext cx="7561316" cy="288036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15923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805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63175" indent="0">
              <a:buNone/>
              <a:defRPr sz="7300"/>
            </a:lvl2pPr>
            <a:lvl3pPr marL="3726333" indent="0">
              <a:buNone/>
              <a:defRPr sz="6300"/>
            </a:lvl3pPr>
            <a:lvl4pPr marL="5589505" indent="0">
              <a:buNone/>
              <a:defRPr sz="5800"/>
            </a:lvl4pPr>
            <a:lvl5pPr marL="7452668" indent="0">
              <a:buNone/>
              <a:defRPr sz="5800"/>
            </a:lvl5pPr>
            <a:lvl6pPr marL="9315840" indent="0">
              <a:buNone/>
              <a:defRPr sz="5800"/>
            </a:lvl6pPr>
            <a:lvl7pPr marL="11179003" indent="0">
              <a:buNone/>
              <a:defRPr sz="5800"/>
            </a:lvl7pPr>
            <a:lvl8pPr marL="13042178" indent="0">
              <a:buNone/>
              <a:defRPr sz="5800"/>
            </a:lvl8pPr>
            <a:lvl9pPr marL="14905335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3224040" y="39334923"/>
            <a:ext cx="7561316" cy="288036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237053"/>
      </p:ext>
    </p:extLst>
  </p:cSld>
  <p:clrMapOvr>
    <a:masterClrMapping/>
  </p:clrMapOvr>
  <p:transition xmlns:p14="http://schemas.microsoft.com/office/powerpoint/2010/main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3224040" y="39334923"/>
            <a:ext cx="7561316" cy="288036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317963"/>
      </p:ext>
    </p:extLst>
  </p:cSld>
  <p:clrMapOvr>
    <a:masterClrMapping/>
  </p:clrMapOvr>
  <p:transition xmlns:p14="http://schemas.microsoft.com/office/powerpoint/2010/main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63175" indent="0">
              <a:buNone/>
              <a:defRPr sz="8300" b="1"/>
            </a:lvl2pPr>
            <a:lvl3pPr marL="3726333" indent="0">
              <a:buNone/>
              <a:defRPr sz="7300" b="1"/>
            </a:lvl3pPr>
            <a:lvl4pPr marL="5589505" indent="0">
              <a:buNone/>
              <a:defRPr sz="6300" b="1"/>
            </a:lvl4pPr>
            <a:lvl5pPr marL="7452668" indent="0">
              <a:buNone/>
              <a:defRPr sz="6300" b="1"/>
            </a:lvl5pPr>
            <a:lvl6pPr marL="9315840" indent="0">
              <a:buNone/>
              <a:defRPr sz="6300" b="1"/>
            </a:lvl6pPr>
            <a:lvl7pPr marL="11179003" indent="0">
              <a:buNone/>
              <a:defRPr sz="6300" b="1"/>
            </a:lvl7pPr>
            <a:lvl8pPr marL="13042178" indent="0">
              <a:buNone/>
              <a:defRPr sz="6300" b="1"/>
            </a:lvl8pPr>
            <a:lvl9pPr marL="14905335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698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63175" indent="0">
              <a:buNone/>
              <a:defRPr sz="8300" b="1"/>
            </a:lvl2pPr>
            <a:lvl3pPr marL="3726333" indent="0">
              <a:buNone/>
              <a:defRPr sz="7300" b="1"/>
            </a:lvl3pPr>
            <a:lvl4pPr marL="5589505" indent="0">
              <a:buNone/>
              <a:defRPr sz="6300" b="1"/>
            </a:lvl4pPr>
            <a:lvl5pPr marL="7452668" indent="0">
              <a:buNone/>
              <a:defRPr sz="6300" b="1"/>
            </a:lvl5pPr>
            <a:lvl6pPr marL="9315840" indent="0">
              <a:buNone/>
              <a:defRPr sz="6300" b="1"/>
            </a:lvl6pPr>
            <a:lvl7pPr marL="11179003" indent="0">
              <a:buNone/>
              <a:defRPr sz="6300" b="1"/>
            </a:lvl7pPr>
            <a:lvl8pPr marL="13042178" indent="0">
              <a:buNone/>
              <a:defRPr sz="6300" b="1"/>
            </a:lvl8pPr>
            <a:lvl9pPr marL="14905335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698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3224040" y="39334923"/>
            <a:ext cx="7561316" cy="288036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808230"/>
      </p:ext>
    </p:extLst>
  </p:cSld>
  <p:clrMapOvr>
    <a:masterClrMapping/>
  </p:clrMapOvr>
  <p:transition xmlns:p14="http://schemas.microsoft.com/office/powerpoint/2010/main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3224040" y="39334923"/>
            <a:ext cx="7561316" cy="288036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327528"/>
      </p:ext>
    </p:extLst>
  </p:cSld>
  <p:clrMapOvr>
    <a:masterClrMapping/>
  </p:clrMapOvr>
  <p:transition xmlns:p14="http://schemas.microsoft.com/office/powerpoint/2010/main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3224040" y="39334923"/>
            <a:ext cx="7561316" cy="288036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698582"/>
      </p:ext>
    </p:extLst>
  </p:cSld>
  <p:clrMapOvr>
    <a:masterClrMapping/>
  </p:clrMapOvr>
  <p:transition xmlns:p14="http://schemas.microsoft.com/office/powerpoint/2010/main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53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555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53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63175" indent="0">
              <a:buNone/>
              <a:defRPr sz="5000"/>
            </a:lvl2pPr>
            <a:lvl3pPr marL="3726333" indent="0">
              <a:buNone/>
              <a:defRPr sz="4000"/>
            </a:lvl3pPr>
            <a:lvl4pPr marL="5589505" indent="0">
              <a:buNone/>
              <a:defRPr sz="3800"/>
            </a:lvl4pPr>
            <a:lvl5pPr marL="7452668" indent="0">
              <a:buNone/>
              <a:defRPr sz="3800"/>
            </a:lvl5pPr>
            <a:lvl6pPr marL="9315840" indent="0">
              <a:buNone/>
              <a:defRPr sz="3800"/>
            </a:lvl6pPr>
            <a:lvl7pPr marL="11179003" indent="0">
              <a:buNone/>
              <a:defRPr sz="3800"/>
            </a:lvl7pPr>
            <a:lvl8pPr marL="13042178" indent="0">
              <a:buNone/>
              <a:defRPr sz="3800"/>
            </a:lvl8pPr>
            <a:lvl9pPr marL="14905335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3224040" y="39334923"/>
            <a:ext cx="7561316" cy="288036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513915"/>
      </p:ext>
    </p:extLst>
  </p:cSld>
  <p:clrMapOvr>
    <a:masterClrMapping/>
  </p:clrMapOvr>
  <p:transition xmlns:p14="http://schemas.microsoft.com/office/powerpoint/2010/main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63175" indent="0">
              <a:buNone/>
              <a:defRPr sz="11300"/>
            </a:lvl2pPr>
            <a:lvl3pPr marL="3726333" indent="0">
              <a:buNone/>
              <a:defRPr sz="10000"/>
            </a:lvl3pPr>
            <a:lvl4pPr marL="5589505" indent="0">
              <a:buNone/>
              <a:defRPr sz="8300"/>
            </a:lvl4pPr>
            <a:lvl5pPr marL="7452668" indent="0">
              <a:buNone/>
              <a:defRPr sz="8300"/>
            </a:lvl5pPr>
            <a:lvl6pPr marL="9315840" indent="0">
              <a:buNone/>
              <a:defRPr sz="8300"/>
            </a:lvl6pPr>
            <a:lvl7pPr marL="11179003" indent="0">
              <a:buNone/>
              <a:defRPr sz="8300"/>
            </a:lvl7pPr>
            <a:lvl8pPr marL="13042178" indent="0">
              <a:buNone/>
              <a:defRPr sz="8300"/>
            </a:lvl8pPr>
            <a:lvl9pPr marL="14905335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63175" indent="0">
              <a:buNone/>
              <a:defRPr sz="5000"/>
            </a:lvl2pPr>
            <a:lvl3pPr marL="3726333" indent="0">
              <a:buNone/>
              <a:defRPr sz="4000"/>
            </a:lvl3pPr>
            <a:lvl4pPr marL="5589505" indent="0">
              <a:buNone/>
              <a:defRPr sz="3800"/>
            </a:lvl4pPr>
            <a:lvl5pPr marL="7452668" indent="0">
              <a:buNone/>
              <a:defRPr sz="3800"/>
            </a:lvl5pPr>
            <a:lvl6pPr marL="9315840" indent="0">
              <a:buNone/>
              <a:defRPr sz="3800"/>
            </a:lvl6pPr>
            <a:lvl7pPr marL="11179003" indent="0">
              <a:buNone/>
              <a:defRPr sz="3800"/>
            </a:lvl7pPr>
            <a:lvl8pPr marL="13042178" indent="0">
              <a:buNone/>
              <a:defRPr sz="3800"/>
            </a:lvl8pPr>
            <a:lvl9pPr marL="14905335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3224040" y="39334923"/>
            <a:ext cx="7561316" cy="288036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922541"/>
      </p:ext>
    </p:extLst>
  </p:cSld>
  <p:clrMapOvr>
    <a:masterClrMapping/>
  </p:clrMapOvr>
  <p:transition xmlns:p14="http://schemas.microsoft.com/office/powerpoint/2010/main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3224040" y="39334923"/>
            <a:ext cx="7561316" cy="288036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461334"/>
      </p:ext>
    </p:extLst>
  </p:cSld>
  <p:clrMapOvr>
    <a:masterClrMapping/>
  </p:clrMapOvr>
  <p:transition xmlns:p14="http://schemas.microsoft.com/office/powerpoint/2010/main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3224040" y="39334923"/>
            <a:ext cx="7561316" cy="288036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174130"/>
      </p:ext>
    </p:extLst>
  </p:cSld>
  <p:clrMapOvr>
    <a:masterClrMapping/>
  </p:clrMapOvr>
  <p:transition xmlns:p14="http://schemas.microsoft.com/office/powerpoint/2010/main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72563" tIns="186260" rIns="372563" bIns="186260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2563" tIns="186260" rIns="372563" bIns="18626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2563" tIns="186260" rIns="372563" bIns="18626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563" tIns="186260" rIns="372563" bIns="186260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76050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01067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824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62745" indent="0">
              <a:buNone/>
              <a:defRPr sz="7300"/>
            </a:lvl2pPr>
            <a:lvl3pPr marL="3725463" indent="0">
              <a:buNone/>
              <a:defRPr sz="6300"/>
            </a:lvl3pPr>
            <a:lvl4pPr marL="5588200" indent="0">
              <a:buNone/>
              <a:defRPr sz="5800"/>
            </a:lvl4pPr>
            <a:lvl5pPr marL="7450935" indent="0">
              <a:buNone/>
              <a:defRPr sz="5800"/>
            </a:lvl5pPr>
            <a:lvl6pPr marL="9313665" indent="0">
              <a:buNone/>
              <a:defRPr sz="5800"/>
            </a:lvl6pPr>
            <a:lvl7pPr marL="11176395" indent="0">
              <a:buNone/>
              <a:defRPr sz="5800"/>
            </a:lvl7pPr>
            <a:lvl8pPr marL="13039135" indent="0">
              <a:buNone/>
              <a:defRPr sz="5800"/>
            </a:lvl8pPr>
            <a:lvl9pPr marL="14901858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845960"/>
      </p:ext>
    </p:extLst>
  </p:cSld>
  <p:clrMapOvr>
    <a:masterClrMapping/>
  </p:clrMapOvr>
  <p:transition xmlns:p14="http://schemas.microsoft.com/office/powerpoint/2010/main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845540"/>
      </p:ext>
    </p:extLst>
  </p:cSld>
  <p:clrMapOvr>
    <a:masterClrMapping/>
  </p:clrMapOvr>
  <p:transition xmlns:p14="http://schemas.microsoft.com/office/powerpoint/2010/main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62745" indent="0">
              <a:buNone/>
              <a:defRPr sz="8300" b="1"/>
            </a:lvl2pPr>
            <a:lvl3pPr marL="3725463" indent="0">
              <a:buNone/>
              <a:defRPr sz="7300" b="1"/>
            </a:lvl3pPr>
            <a:lvl4pPr marL="5588200" indent="0">
              <a:buNone/>
              <a:defRPr sz="6300" b="1"/>
            </a:lvl4pPr>
            <a:lvl5pPr marL="7450935" indent="0">
              <a:buNone/>
              <a:defRPr sz="6300" b="1"/>
            </a:lvl5pPr>
            <a:lvl6pPr marL="9313665" indent="0">
              <a:buNone/>
              <a:defRPr sz="6300" b="1"/>
            </a:lvl6pPr>
            <a:lvl7pPr marL="11176395" indent="0">
              <a:buNone/>
              <a:defRPr sz="6300" b="1"/>
            </a:lvl7pPr>
            <a:lvl8pPr marL="13039135" indent="0">
              <a:buNone/>
              <a:defRPr sz="6300" b="1"/>
            </a:lvl8pPr>
            <a:lvl9pPr marL="14901858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713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62745" indent="0">
              <a:buNone/>
              <a:defRPr sz="8300" b="1"/>
            </a:lvl2pPr>
            <a:lvl3pPr marL="3725463" indent="0">
              <a:buNone/>
              <a:defRPr sz="7300" b="1"/>
            </a:lvl3pPr>
            <a:lvl4pPr marL="5588200" indent="0">
              <a:buNone/>
              <a:defRPr sz="6300" b="1"/>
            </a:lvl4pPr>
            <a:lvl5pPr marL="7450935" indent="0">
              <a:buNone/>
              <a:defRPr sz="6300" b="1"/>
            </a:lvl5pPr>
            <a:lvl6pPr marL="9313665" indent="0">
              <a:buNone/>
              <a:defRPr sz="6300" b="1"/>
            </a:lvl6pPr>
            <a:lvl7pPr marL="11176395" indent="0">
              <a:buNone/>
              <a:defRPr sz="6300" b="1"/>
            </a:lvl7pPr>
            <a:lvl8pPr marL="13039135" indent="0">
              <a:buNone/>
              <a:defRPr sz="6300" b="1"/>
            </a:lvl8pPr>
            <a:lvl9pPr marL="14901858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713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0119"/>
      </p:ext>
    </p:extLst>
  </p:cSld>
  <p:clrMapOvr>
    <a:masterClrMapping/>
  </p:clrMapOvr>
  <p:transition xmlns:p14="http://schemas.microsoft.com/office/powerpoint/2010/main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049826"/>
      </p:ext>
    </p:extLst>
  </p:cSld>
  <p:clrMapOvr>
    <a:masterClrMapping/>
  </p:clrMapOvr>
  <p:transition xmlns:p14="http://schemas.microsoft.com/office/powerpoint/2010/main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19024"/>
      </p:ext>
    </p:extLst>
  </p:cSld>
  <p:clrMapOvr>
    <a:masterClrMapping/>
  </p:clrMapOvr>
  <p:transition xmlns:p14="http://schemas.microsoft.com/office/powerpoint/2010/main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53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577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53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62745" indent="0">
              <a:buNone/>
              <a:defRPr sz="5000"/>
            </a:lvl2pPr>
            <a:lvl3pPr marL="3725463" indent="0">
              <a:buNone/>
              <a:defRPr sz="4000"/>
            </a:lvl3pPr>
            <a:lvl4pPr marL="5588200" indent="0">
              <a:buNone/>
              <a:defRPr sz="3800"/>
            </a:lvl4pPr>
            <a:lvl5pPr marL="7450935" indent="0">
              <a:buNone/>
              <a:defRPr sz="3800"/>
            </a:lvl5pPr>
            <a:lvl6pPr marL="9313665" indent="0">
              <a:buNone/>
              <a:defRPr sz="3800"/>
            </a:lvl6pPr>
            <a:lvl7pPr marL="11176395" indent="0">
              <a:buNone/>
              <a:defRPr sz="3800"/>
            </a:lvl7pPr>
            <a:lvl8pPr marL="13039135" indent="0">
              <a:buNone/>
              <a:defRPr sz="3800"/>
            </a:lvl8pPr>
            <a:lvl9pPr marL="14901858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615603"/>
      </p:ext>
    </p:extLst>
  </p:cSld>
  <p:clrMapOvr>
    <a:masterClrMapping/>
  </p:clrMapOvr>
  <p:transition xmlns:p14="http://schemas.microsoft.com/office/powerpoint/2010/main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62745" indent="0">
              <a:buNone/>
              <a:defRPr sz="11300"/>
            </a:lvl2pPr>
            <a:lvl3pPr marL="3725463" indent="0">
              <a:buNone/>
              <a:defRPr sz="10000"/>
            </a:lvl3pPr>
            <a:lvl4pPr marL="5588200" indent="0">
              <a:buNone/>
              <a:defRPr sz="8300"/>
            </a:lvl4pPr>
            <a:lvl5pPr marL="7450935" indent="0">
              <a:buNone/>
              <a:defRPr sz="8300"/>
            </a:lvl5pPr>
            <a:lvl6pPr marL="9313665" indent="0">
              <a:buNone/>
              <a:defRPr sz="8300"/>
            </a:lvl6pPr>
            <a:lvl7pPr marL="11176395" indent="0">
              <a:buNone/>
              <a:defRPr sz="8300"/>
            </a:lvl7pPr>
            <a:lvl8pPr marL="13039135" indent="0">
              <a:buNone/>
              <a:defRPr sz="8300"/>
            </a:lvl8pPr>
            <a:lvl9pPr marL="14901858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62745" indent="0">
              <a:buNone/>
              <a:defRPr sz="5000"/>
            </a:lvl2pPr>
            <a:lvl3pPr marL="3725463" indent="0">
              <a:buNone/>
              <a:defRPr sz="4000"/>
            </a:lvl3pPr>
            <a:lvl4pPr marL="5588200" indent="0">
              <a:buNone/>
              <a:defRPr sz="3800"/>
            </a:lvl4pPr>
            <a:lvl5pPr marL="7450935" indent="0">
              <a:buNone/>
              <a:defRPr sz="3800"/>
            </a:lvl5pPr>
            <a:lvl6pPr marL="9313665" indent="0">
              <a:buNone/>
              <a:defRPr sz="3800"/>
            </a:lvl6pPr>
            <a:lvl7pPr marL="11176395" indent="0">
              <a:buNone/>
              <a:defRPr sz="3800"/>
            </a:lvl7pPr>
            <a:lvl8pPr marL="13039135" indent="0">
              <a:buNone/>
              <a:defRPr sz="3800"/>
            </a:lvl8pPr>
            <a:lvl9pPr marL="14901858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953808"/>
      </p:ext>
    </p:extLst>
  </p:cSld>
  <p:clrMapOvr>
    <a:masterClrMapping/>
  </p:clrMapOvr>
  <p:transition xmlns:p14="http://schemas.microsoft.com/office/powerpoint/2010/main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927648"/>
      </p:ext>
    </p:extLst>
  </p:cSld>
  <p:clrMapOvr>
    <a:masterClrMapping/>
  </p:clrMapOvr>
  <p:transition xmlns:p14="http://schemas.microsoft.com/office/powerpoint/2010/main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884243"/>
      </p:ext>
    </p:extLst>
  </p:cSld>
  <p:clrMapOvr>
    <a:masterClrMapping/>
  </p:clrMapOvr>
  <p:transition xmlns:p14="http://schemas.microsoft.com/office/powerpoint/2010/main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72478" tIns="186215" rIns="372478" bIns="186215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2478" tIns="186215" rIns="372478" bIns="18621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2478" tIns="186215" rIns="372478" bIns="18621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478" tIns="186215" rIns="372478" bIns="186215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90172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1812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843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62308" indent="0">
              <a:buNone/>
              <a:defRPr sz="7300"/>
            </a:lvl2pPr>
            <a:lvl3pPr marL="3724593" indent="0">
              <a:buNone/>
              <a:defRPr sz="6300"/>
            </a:lvl3pPr>
            <a:lvl4pPr marL="5586895" indent="0">
              <a:buNone/>
              <a:defRPr sz="5800"/>
            </a:lvl4pPr>
            <a:lvl5pPr marL="7449200" indent="0">
              <a:buNone/>
              <a:defRPr sz="5800"/>
            </a:lvl5pPr>
            <a:lvl6pPr marL="9311493" indent="0">
              <a:buNone/>
              <a:defRPr sz="5800"/>
            </a:lvl6pPr>
            <a:lvl7pPr marL="11173790" indent="0">
              <a:buNone/>
              <a:defRPr sz="5800"/>
            </a:lvl7pPr>
            <a:lvl8pPr marL="13036095" indent="0">
              <a:buNone/>
              <a:defRPr sz="5800"/>
            </a:lvl8pPr>
            <a:lvl9pPr marL="14898383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350792"/>
      </p:ext>
    </p:extLst>
  </p:cSld>
  <p:clrMapOvr>
    <a:masterClrMapping/>
  </p:clrMapOvr>
  <p:transition xmlns:p14="http://schemas.microsoft.com/office/powerpoint/2010/main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316979"/>
      </p:ext>
    </p:extLst>
  </p:cSld>
  <p:clrMapOvr>
    <a:masterClrMapping/>
  </p:clrMapOvr>
  <p:transition xmlns:p14="http://schemas.microsoft.com/office/powerpoint/2010/main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62308" indent="0">
              <a:buNone/>
              <a:defRPr sz="8300" b="1"/>
            </a:lvl2pPr>
            <a:lvl3pPr marL="3724593" indent="0">
              <a:buNone/>
              <a:defRPr sz="7300" b="1"/>
            </a:lvl3pPr>
            <a:lvl4pPr marL="5586895" indent="0">
              <a:buNone/>
              <a:defRPr sz="6300" b="1"/>
            </a:lvl4pPr>
            <a:lvl5pPr marL="7449200" indent="0">
              <a:buNone/>
              <a:defRPr sz="6300" b="1"/>
            </a:lvl5pPr>
            <a:lvl6pPr marL="9311493" indent="0">
              <a:buNone/>
              <a:defRPr sz="6300" b="1"/>
            </a:lvl6pPr>
            <a:lvl7pPr marL="11173790" indent="0">
              <a:buNone/>
              <a:defRPr sz="6300" b="1"/>
            </a:lvl7pPr>
            <a:lvl8pPr marL="13036095" indent="0">
              <a:buNone/>
              <a:defRPr sz="6300" b="1"/>
            </a:lvl8pPr>
            <a:lvl9pPr marL="14898383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713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62308" indent="0">
              <a:buNone/>
              <a:defRPr sz="8300" b="1"/>
            </a:lvl2pPr>
            <a:lvl3pPr marL="3724593" indent="0">
              <a:buNone/>
              <a:defRPr sz="7300" b="1"/>
            </a:lvl3pPr>
            <a:lvl4pPr marL="5586895" indent="0">
              <a:buNone/>
              <a:defRPr sz="6300" b="1"/>
            </a:lvl4pPr>
            <a:lvl5pPr marL="7449200" indent="0">
              <a:buNone/>
              <a:defRPr sz="6300" b="1"/>
            </a:lvl5pPr>
            <a:lvl6pPr marL="9311493" indent="0">
              <a:buNone/>
              <a:defRPr sz="6300" b="1"/>
            </a:lvl6pPr>
            <a:lvl7pPr marL="11173790" indent="0">
              <a:buNone/>
              <a:defRPr sz="6300" b="1"/>
            </a:lvl7pPr>
            <a:lvl8pPr marL="13036095" indent="0">
              <a:buNone/>
              <a:defRPr sz="6300" b="1"/>
            </a:lvl8pPr>
            <a:lvl9pPr marL="14898383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713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322535"/>
      </p:ext>
    </p:extLst>
  </p:cSld>
  <p:clrMapOvr>
    <a:masterClrMapping/>
  </p:clrMapOvr>
  <p:transition xmlns:p14="http://schemas.microsoft.com/office/powerpoint/2010/main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848228"/>
      </p:ext>
    </p:extLst>
  </p:cSld>
  <p:clrMapOvr>
    <a:masterClrMapping/>
  </p:clrMapOvr>
  <p:transition xmlns:p14="http://schemas.microsoft.com/office/powerpoint/2010/main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367688"/>
      </p:ext>
    </p:extLst>
  </p:cSld>
  <p:clrMapOvr>
    <a:masterClrMapping/>
  </p:clrMapOvr>
  <p:transition xmlns:p14="http://schemas.microsoft.com/office/powerpoint/2010/main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59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596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59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62308" indent="0">
              <a:buNone/>
              <a:defRPr sz="5000"/>
            </a:lvl2pPr>
            <a:lvl3pPr marL="3724593" indent="0">
              <a:buNone/>
              <a:defRPr sz="4000"/>
            </a:lvl3pPr>
            <a:lvl4pPr marL="5586895" indent="0">
              <a:buNone/>
              <a:defRPr sz="3800"/>
            </a:lvl4pPr>
            <a:lvl5pPr marL="7449200" indent="0">
              <a:buNone/>
              <a:defRPr sz="3800"/>
            </a:lvl5pPr>
            <a:lvl6pPr marL="9311493" indent="0">
              <a:buNone/>
              <a:defRPr sz="3800"/>
            </a:lvl6pPr>
            <a:lvl7pPr marL="11173790" indent="0">
              <a:buNone/>
              <a:defRPr sz="3800"/>
            </a:lvl7pPr>
            <a:lvl8pPr marL="13036095" indent="0">
              <a:buNone/>
              <a:defRPr sz="3800"/>
            </a:lvl8pPr>
            <a:lvl9pPr marL="14898383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674145"/>
      </p:ext>
    </p:extLst>
  </p:cSld>
  <p:clrMapOvr>
    <a:masterClrMapping/>
  </p:clrMapOvr>
  <p:transition xmlns:p14="http://schemas.microsoft.com/office/powerpoint/2010/main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62308" indent="0">
              <a:buNone/>
              <a:defRPr sz="11300"/>
            </a:lvl2pPr>
            <a:lvl3pPr marL="3724593" indent="0">
              <a:buNone/>
              <a:defRPr sz="10000"/>
            </a:lvl3pPr>
            <a:lvl4pPr marL="5586895" indent="0">
              <a:buNone/>
              <a:defRPr sz="8300"/>
            </a:lvl4pPr>
            <a:lvl5pPr marL="7449200" indent="0">
              <a:buNone/>
              <a:defRPr sz="8300"/>
            </a:lvl5pPr>
            <a:lvl6pPr marL="9311493" indent="0">
              <a:buNone/>
              <a:defRPr sz="8300"/>
            </a:lvl6pPr>
            <a:lvl7pPr marL="11173790" indent="0">
              <a:buNone/>
              <a:defRPr sz="8300"/>
            </a:lvl7pPr>
            <a:lvl8pPr marL="13036095" indent="0">
              <a:buNone/>
              <a:defRPr sz="8300"/>
            </a:lvl8pPr>
            <a:lvl9pPr marL="14898383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62308" indent="0">
              <a:buNone/>
              <a:defRPr sz="5000"/>
            </a:lvl2pPr>
            <a:lvl3pPr marL="3724593" indent="0">
              <a:buNone/>
              <a:defRPr sz="4000"/>
            </a:lvl3pPr>
            <a:lvl4pPr marL="5586895" indent="0">
              <a:buNone/>
              <a:defRPr sz="3800"/>
            </a:lvl4pPr>
            <a:lvl5pPr marL="7449200" indent="0">
              <a:buNone/>
              <a:defRPr sz="3800"/>
            </a:lvl5pPr>
            <a:lvl6pPr marL="9311493" indent="0">
              <a:buNone/>
              <a:defRPr sz="3800"/>
            </a:lvl6pPr>
            <a:lvl7pPr marL="11173790" indent="0">
              <a:buNone/>
              <a:defRPr sz="3800"/>
            </a:lvl7pPr>
            <a:lvl8pPr marL="13036095" indent="0">
              <a:buNone/>
              <a:defRPr sz="3800"/>
            </a:lvl8pPr>
            <a:lvl9pPr marL="14898383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833370"/>
      </p:ext>
    </p:extLst>
  </p:cSld>
  <p:clrMapOvr>
    <a:masterClrMapping/>
  </p:clrMapOvr>
  <p:transition xmlns:p14="http://schemas.microsoft.com/office/powerpoint/2010/main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58779"/>
      </p:ext>
    </p:extLst>
  </p:cSld>
  <p:clrMapOvr>
    <a:masterClrMapping/>
  </p:clrMapOvr>
  <p:transition xmlns:p14="http://schemas.microsoft.com/office/powerpoint/2010/main"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271675"/>
      </p:ext>
    </p:extLst>
  </p:cSld>
  <p:clrMapOvr>
    <a:masterClrMapping/>
  </p:clrMapOvr>
  <p:transition xmlns:p14="http://schemas.microsoft.com/office/powerpoint/2010/main"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72393" tIns="186170" rIns="372393" bIns="186170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2393" tIns="186170" rIns="372393" bIns="18617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2393" tIns="186170" rIns="372393" bIns="18617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393" tIns="186170" rIns="372393" bIns="186170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5675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16905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864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61875" indent="0">
              <a:buNone/>
              <a:defRPr sz="7300"/>
            </a:lvl2pPr>
            <a:lvl3pPr marL="3723725" indent="0">
              <a:buNone/>
              <a:defRPr sz="6300"/>
            </a:lvl3pPr>
            <a:lvl4pPr marL="5585595" indent="0">
              <a:buNone/>
              <a:defRPr sz="5800"/>
            </a:lvl4pPr>
            <a:lvl5pPr marL="7447463" indent="0">
              <a:buNone/>
              <a:defRPr sz="5800"/>
            </a:lvl5pPr>
            <a:lvl6pPr marL="9309323" indent="0">
              <a:buNone/>
              <a:defRPr sz="5800"/>
            </a:lvl6pPr>
            <a:lvl7pPr marL="11171180" indent="0">
              <a:buNone/>
              <a:defRPr sz="5800"/>
            </a:lvl7pPr>
            <a:lvl8pPr marL="13033055" indent="0">
              <a:buNone/>
              <a:defRPr sz="5800"/>
            </a:lvl8pPr>
            <a:lvl9pPr marL="14894910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906072"/>
      </p:ext>
    </p:extLst>
  </p:cSld>
  <p:clrMapOvr>
    <a:masterClrMapping/>
  </p:clrMapOvr>
  <p:transition xmlns:p14="http://schemas.microsoft.com/office/powerpoint/2010/main"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076334"/>
      </p:ext>
    </p:extLst>
  </p:cSld>
  <p:clrMapOvr>
    <a:masterClrMapping/>
  </p:clrMapOvr>
  <p:transition xmlns:p14="http://schemas.microsoft.com/office/powerpoint/2010/main"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61875" indent="0">
              <a:buNone/>
              <a:defRPr sz="8300" b="1"/>
            </a:lvl2pPr>
            <a:lvl3pPr marL="3723725" indent="0">
              <a:buNone/>
              <a:defRPr sz="7300" b="1"/>
            </a:lvl3pPr>
            <a:lvl4pPr marL="5585595" indent="0">
              <a:buNone/>
              <a:defRPr sz="6300" b="1"/>
            </a:lvl4pPr>
            <a:lvl5pPr marL="7447463" indent="0">
              <a:buNone/>
              <a:defRPr sz="6300" b="1"/>
            </a:lvl5pPr>
            <a:lvl6pPr marL="9309323" indent="0">
              <a:buNone/>
              <a:defRPr sz="6300" b="1"/>
            </a:lvl6pPr>
            <a:lvl7pPr marL="11171180" indent="0">
              <a:buNone/>
              <a:defRPr sz="6300" b="1"/>
            </a:lvl7pPr>
            <a:lvl8pPr marL="13033055" indent="0">
              <a:buNone/>
              <a:defRPr sz="6300" b="1"/>
            </a:lvl8pPr>
            <a:lvl9pPr marL="1489491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713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61875" indent="0">
              <a:buNone/>
              <a:defRPr sz="8300" b="1"/>
            </a:lvl2pPr>
            <a:lvl3pPr marL="3723725" indent="0">
              <a:buNone/>
              <a:defRPr sz="7300" b="1"/>
            </a:lvl3pPr>
            <a:lvl4pPr marL="5585595" indent="0">
              <a:buNone/>
              <a:defRPr sz="6300" b="1"/>
            </a:lvl4pPr>
            <a:lvl5pPr marL="7447463" indent="0">
              <a:buNone/>
              <a:defRPr sz="6300" b="1"/>
            </a:lvl5pPr>
            <a:lvl6pPr marL="9309323" indent="0">
              <a:buNone/>
              <a:defRPr sz="6300" b="1"/>
            </a:lvl6pPr>
            <a:lvl7pPr marL="11171180" indent="0">
              <a:buNone/>
              <a:defRPr sz="6300" b="1"/>
            </a:lvl7pPr>
            <a:lvl8pPr marL="13033055" indent="0">
              <a:buNone/>
              <a:defRPr sz="6300" b="1"/>
            </a:lvl8pPr>
            <a:lvl9pPr marL="1489491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713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01222"/>
      </p:ext>
    </p:extLst>
  </p:cSld>
  <p:clrMapOvr>
    <a:masterClrMapping/>
  </p:clrMapOvr>
  <p:transition xmlns:p14="http://schemas.microsoft.com/office/powerpoint/2010/main"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841282"/>
      </p:ext>
    </p:extLst>
  </p:cSld>
  <p:clrMapOvr>
    <a:masterClrMapping/>
  </p:clrMapOvr>
  <p:transition xmlns:p14="http://schemas.microsoft.com/office/powerpoint/2010/main"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297023"/>
      </p:ext>
    </p:extLst>
  </p:cSld>
  <p:clrMapOvr>
    <a:masterClrMapping/>
  </p:clrMapOvr>
  <p:transition xmlns:p14="http://schemas.microsoft.com/office/powerpoint/2010/main"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59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615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59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61875" indent="0">
              <a:buNone/>
              <a:defRPr sz="5000"/>
            </a:lvl2pPr>
            <a:lvl3pPr marL="3723725" indent="0">
              <a:buNone/>
              <a:defRPr sz="4000"/>
            </a:lvl3pPr>
            <a:lvl4pPr marL="5585595" indent="0">
              <a:buNone/>
              <a:defRPr sz="3800"/>
            </a:lvl4pPr>
            <a:lvl5pPr marL="7447463" indent="0">
              <a:buNone/>
              <a:defRPr sz="3800"/>
            </a:lvl5pPr>
            <a:lvl6pPr marL="9309323" indent="0">
              <a:buNone/>
              <a:defRPr sz="3800"/>
            </a:lvl6pPr>
            <a:lvl7pPr marL="11171180" indent="0">
              <a:buNone/>
              <a:defRPr sz="3800"/>
            </a:lvl7pPr>
            <a:lvl8pPr marL="13033055" indent="0">
              <a:buNone/>
              <a:defRPr sz="3800"/>
            </a:lvl8pPr>
            <a:lvl9pPr marL="1489491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180810"/>
      </p:ext>
    </p:extLst>
  </p:cSld>
  <p:clrMapOvr>
    <a:masterClrMapping/>
  </p:clrMapOvr>
  <p:transition xmlns:p14="http://schemas.microsoft.com/office/powerpoint/2010/main"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61875" indent="0">
              <a:buNone/>
              <a:defRPr sz="11300"/>
            </a:lvl2pPr>
            <a:lvl3pPr marL="3723725" indent="0">
              <a:buNone/>
              <a:defRPr sz="10000"/>
            </a:lvl3pPr>
            <a:lvl4pPr marL="5585595" indent="0">
              <a:buNone/>
              <a:defRPr sz="8300"/>
            </a:lvl4pPr>
            <a:lvl5pPr marL="7447463" indent="0">
              <a:buNone/>
              <a:defRPr sz="8300"/>
            </a:lvl5pPr>
            <a:lvl6pPr marL="9309323" indent="0">
              <a:buNone/>
              <a:defRPr sz="8300"/>
            </a:lvl6pPr>
            <a:lvl7pPr marL="11171180" indent="0">
              <a:buNone/>
              <a:defRPr sz="8300"/>
            </a:lvl7pPr>
            <a:lvl8pPr marL="13033055" indent="0">
              <a:buNone/>
              <a:defRPr sz="8300"/>
            </a:lvl8pPr>
            <a:lvl9pPr marL="14894910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61875" indent="0">
              <a:buNone/>
              <a:defRPr sz="5000"/>
            </a:lvl2pPr>
            <a:lvl3pPr marL="3723725" indent="0">
              <a:buNone/>
              <a:defRPr sz="4000"/>
            </a:lvl3pPr>
            <a:lvl4pPr marL="5585595" indent="0">
              <a:buNone/>
              <a:defRPr sz="3800"/>
            </a:lvl4pPr>
            <a:lvl5pPr marL="7447463" indent="0">
              <a:buNone/>
              <a:defRPr sz="3800"/>
            </a:lvl5pPr>
            <a:lvl6pPr marL="9309323" indent="0">
              <a:buNone/>
              <a:defRPr sz="3800"/>
            </a:lvl6pPr>
            <a:lvl7pPr marL="11171180" indent="0">
              <a:buNone/>
              <a:defRPr sz="3800"/>
            </a:lvl7pPr>
            <a:lvl8pPr marL="13033055" indent="0">
              <a:buNone/>
              <a:defRPr sz="3800"/>
            </a:lvl8pPr>
            <a:lvl9pPr marL="1489491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685590"/>
      </p:ext>
    </p:extLst>
  </p:cSld>
  <p:clrMapOvr>
    <a:masterClrMapping/>
  </p:clrMapOvr>
  <p:transition xmlns:p14="http://schemas.microsoft.com/office/powerpoint/2010/main"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329447"/>
      </p:ext>
    </p:extLst>
  </p:cSld>
  <p:clrMapOvr>
    <a:masterClrMapping/>
  </p:clrMapOvr>
  <p:transition xmlns:p14="http://schemas.microsoft.com/office/powerpoint/2010/main"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160960"/>
      </p:ext>
    </p:extLst>
  </p:cSld>
  <p:clrMapOvr>
    <a:masterClrMapping/>
  </p:clrMapOvr>
  <p:transition xmlns:p14="http://schemas.microsoft.com/office/powerpoint/2010/main"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72305" tIns="186123" rIns="372305" bIns="186123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2305" tIns="186123" rIns="372305" bIns="186123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2305" tIns="186123" rIns="372305" bIns="186123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305" tIns="186123" rIns="372305" bIns="186123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19480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27057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888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61438" indent="0">
              <a:buNone/>
              <a:defRPr sz="7300"/>
            </a:lvl2pPr>
            <a:lvl3pPr marL="3722855" indent="0">
              <a:buNone/>
              <a:defRPr sz="6300"/>
            </a:lvl3pPr>
            <a:lvl4pPr marL="5584290" indent="0">
              <a:buNone/>
              <a:defRPr sz="5800"/>
            </a:lvl4pPr>
            <a:lvl5pPr marL="7445720" indent="0">
              <a:buNone/>
              <a:defRPr sz="5800"/>
            </a:lvl5pPr>
            <a:lvl6pPr marL="9307155" indent="0">
              <a:buNone/>
              <a:defRPr sz="5800"/>
            </a:lvl6pPr>
            <a:lvl7pPr marL="11168570" indent="0">
              <a:buNone/>
              <a:defRPr sz="5800"/>
            </a:lvl7pPr>
            <a:lvl8pPr marL="13030015" indent="0">
              <a:buNone/>
              <a:defRPr sz="5800"/>
            </a:lvl8pPr>
            <a:lvl9pPr marL="14891435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447411"/>
      </p:ext>
    </p:extLst>
  </p:cSld>
  <p:clrMapOvr>
    <a:masterClrMapping/>
  </p:clrMapOvr>
  <p:transition xmlns:p14="http://schemas.microsoft.com/office/powerpoint/2010/main"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6590"/>
      </p:ext>
    </p:extLst>
  </p:cSld>
  <p:clrMapOvr>
    <a:masterClrMapping/>
  </p:clrMapOvr>
  <p:transition xmlns:p14="http://schemas.microsoft.com/office/powerpoint/2010/main"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61438" indent="0">
              <a:buNone/>
              <a:defRPr sz="8300" b="1"/>
            </a:lvl2pPr>
            <a:lvl3pPr marL="3722855" indent="0">
              <a:buNone/>
              <a:defRPr sz="7300" b="1"/>
            </a:lvl3pPr>
            <a:lvl4pPr marL="5584290" indent="0">
              <a:buNone/>
              <a:defRPr sz="6300" b="1"/>
            </a:lvl4pPr>
            <a:lvl5pPr marL="7445720" indent="0">
              <a:buNone/>
              <a:defRPr sz="6300" b="1"/>
            </a:lvl5pPr>
            <a:lvl6pPr marL="9307155" indent="0">
              <a:buNone/>
              <a:defRPr sz="6300" b="1"/>
            </a:lvl6pPr>
            <a:lvl7pPr marL="11168570" indent="0">
              <a:buNone/>
              <a:defRPr sz="6300" b="1"/>
            </a:lvl7pPr>
            <a:lvl8pPr marL="13030015" indent="0">
              <a:buNone/>
              <a:defRPr sz="6300" b="1"/>
            </a:lvl8pPr>
            <a:lvl9pPr marL="14891435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718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61438" indent="0">
              <a:buNone/>
              <a:defRPr sz="8300" b="1"/>
            </a:lvl2pPr>
            <a:lvl3pPr marL="3722855" indent="0">
              <a:buNone/>
              <a:defRPr sz="7300" b="1"/>
            </a:lvl3pPr>
            <a:lvl4pPr marL="5584290" indent="0">
              <a:buNone/>
              <a:defRPr sz="6300" b="1"/>
            </a:lvl4pPr>
            <a:lvl5pPr marL="7445720" indent="0">
              <a:buNone/>
              <a:defRPr sz="6300" b="1"/>
            </a:lvl5pPr>
            <a:lvl6pPr marL="9307155" indent="0">
              <a:buNone/>
              <a:defRPr sz="6300" b="1"/>
            </a:lvl6pPr>
            <a:lvl7pPr marL="11168570" indent="0">
              <a:buNone/>
              <a:defRPr sz="6300" b="1"/>
            </a:lvl7pPr>
            <a:lvl8pPr marL="13030015" indent="0">
              <a:buNone/>
              <a:defRPr sz="6300" b="1"/>
            </a:lvl8pPr>
            <a:lvl9pPr marL="14891435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718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322897"/>
      </p:ext>
    </p:extLst>
  </p:cSld>
  <p:clrMapOvr>
    <a:masterClrMapping/>
  </p:clrMapOvr>
  <p:transition xmlns:p14="http://schemas.microsoft.com/office/powerpoint/2010/main"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725290"/>
      </p:ext>
    </p:extLst>
  </p:cSld>
  <p:clrMapOvr>
    <a:masterClrMapping/>
  </p:clrMapOvr>
  <p:transition xmlns:p14="http://schemas.microsoft.com/office/powerpoint/2010/main"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7469"/>
      </p:ext>
    </p:extLst>
  </p:cSld>
  <p:clrMapOvr>
    <a:masterClrMapping/>
  </p:clrMapOvr>
  <p:transition xmlns:p14="http://schemas.microsoft.com/office/powerpoint/2010/main"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61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635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61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61438" indent="0">
              <a:buNone/>
              <a:defRPr sz="5000"/>
            </a:lvl2pPr>
            <a:lvl3pPr marL="3722855" indent="0">
              <a:buNone/>
              <a:defRPr sz="4000"/>
            </a:lvl3pPr>
            <a:lvl4pPr marL="5584290" indent="0">
              <a:buNone/>
              <a:defRPr sz="3800"/>
            </a:lvl4pPr>
            <a:lvl5pPr marL="7445720" indent="0">
              <a:buNone/>
              <a:defRPr sz="3800"/>
            </a:lvl5pPr>
            <a:lvl6pPr marL="9307155" indent="0">
              <a:buNone/>
              <a:defRPr sz="3800"/>
            </a:lvl6pPr>
            <a:lvl7pPr marL="11168570" indent="0">
              <a:buNone/>
              <a:defRPr sz="3800"/>
            </a:lvl7pPr>
            <a:lvl8pPr marL="13030015" indent="0">
              <a:buNone/>
              <a:defRPr sz="3800"/>
            </a:lvl8pPr>
            <a:lvl9pPr marL="14891435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941679"/>
      </p:ext>
    </p:extLst>
  </p:cSld>
  <p:clrMapOvr>
    <a:masterClrMapping/>
  </p:clrMapOvr>
  <p:transition xmlns:p14="http://schemas.microsoft.com/office/powerpoint/2010/main"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61438" indent="0">
              <a:buNone/>
              <a:defRPr sz="11300"/>
            </a:lvl2pPr>
            <a:lvl3pPr marL="3722855" indent="0">
              <a:buNone/>
              <a:defRPr sz="10000"/>
            </a:lvl3pPr>
            <a:lvl4pPr marL="5584290" indent="0">
              <a:buNone/>
              <a:defRPr sz="8300"/>
            </a:lvl4pPr>
            <a:lvl5pPr marL="7445720" indent="0">
              <a:buNone/>
              <a:defRPr sz="8300"/>
            </a:lvl5pPr>
            <a:lvl6pPr marL="9307155" indent="0">
              <a:buNone/>
              <a:defRPr sz="8300"/>
            </a:lvl6pPr>
            <a:lvl7pPr marL="11168570" indent="0">
              <a:buNone/>
              <a:defRPr sz="8300"/>
            </a:lvl7pPr>
            <a:lvl8pPr marL="13030015" indent="0">
              <a:buNone/>
              <a:defRPr sz="8300"/>
            </a:lvl8pPr>
            <a:lvl9pPr marL="14891435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61438" indent="0">
              <a:buNone/>
              <a:defRPr sz="5000"/>
            </a:lvl2pPr>
            <a:lvl3pPr marL="3722855" indent="0">
              <a:buNone/>
              <a:defRPr sz="4000"/>
            </a:lvl3pPr>
            <a:lvl4pPr marL="5584290" indent="0">
              <a:buNone/>
              <a:defRPr sz="3800"/>
            </a:lvl4pPr>
            <a:lvl5pPr marL="7445720" indent="0">
              <a:buNone/>
              <a:defRPr sz="3800"/>
            </a:lvl5pPr>
            <a:lvl6pPr marL="9307155" indent="0">
              <a:buNone/>
              <a:defRPr sz="3800"/>
            </a:lvl6pPr>
            <a:lvl7pPr marL="11168570" indent="0">
              <a:buNone/>
              <a:defRPr sz="3800"/>
            </a:lvl7pPr>
            <a:lvl8pPr marL="13030015" indent="0">
              <a:buNone/>
              <a:defRPr sz="3800"/>
            </a:lvl8pPr>
            <a:lvl9pPr marL="14891435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807416"/>
      </p:ext>
    </p:extLst>
  </p:cSld>
  <p:clrMapOvr>
    <a:masterClrMapping/>
  </p:clrMapOvr>
  <p:transition xmlns:p14="http://schemas.microsoft.com/office/powerpoint/2010/main"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284807"/>
      </p:ext>
    </p:extLst>
  </p:cSld>
  <p:clrMapOvr>
    <a:masterClrMapping/>
  </p:clrMapOvr>
  <p:transition xmlns:p14="http://schemas.microsoft.com/office/powerpoint/2010/main"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098593"/>
      </p:ext>
    </p:extLst>
  </p:cSld>
  <p:clrMapOvr>
    <a:masterClrMapping/>
  </p:clrMapOvr>
  <p:transition xmlns:p14="http://schemas.microsoft.com/office/powerpoint/2010/main"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72220" tIns="186080" rIns="372220" bIns="186080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300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2220" tIns="186080" rIns="372220" bIns="186080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300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2220" tIns="186080" rIns="372220" bIns="186080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300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220" tIns="186080" rIns="372220" bIns="186080" numCol="1" anchor="b" anchorCtr="0" compatLnSpc="1">
            <a:prstTxWarp prst="textNoShape">
              <a:avLst/>
            </a:prstTxWarp>
          </a:bodyPr>
          <a:lstStyle>
            <a:lvl1pPr>
              <a:defRPr sz="50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EF0CAD05-5F98-C240-A41D-E171A63049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717255"/>
      </p:ext>
    </p:extLst>
  </p:cSld>
  <p:clrMapOvr>
    <a:masterClrMapping/>
  </p:clrMapOvr>
  <p:transition xmlns:p14="http://schemas.microsoft.com/office/powerpoint/2010/main"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0141" y="6284464"/>
            <a:ext cx="30515309" cy="32720457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752C56-4F8A-824F-A263-2404B5D536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849721"/>
      </p:ext>
    </p:extLst>
  </p:cSld>
  <p:clrMapOvr>
    <a:masterClrMapping/>
  </p:clrMapOvr>
  <p:transition xmlns:p14="http://schemas.microsoft.com/office/powerpoint/2010/main"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907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61008" indent="0">
              <a:buNone/>
              <a:defRPr sz="7300"/>
            </a:lvl2pPr>
            <a:lvl3pPr marL="3721988" indent="0">
              <a:buNone/>
              <a:defRPr sz="6300"/>
            </a:lvl3pPr>
            <a:lvl4pPr marL="5582985" indent="0">
              <a:buNone/>
              <a:defRPr sz="5800"/>
            </a:lvl4pPr>
            <a:lvl5pPr marL="7443983" indent="0">
              <a:buNone/>
              <a:defRPr sz="5800"/>
            </a:lvl5pPr>
            <a:lvl6pPr marL="9304980" indent="0">
              <a:buNone/>
              <a:defRPr sz="5800"/>
            </a:lvl6pPr>
            <a:lvl7pPr marL="11165970" indent="0">
              <a:buNone/>
              <a:defRPr sz="5800"/>
            </a:lvl7pPr>
            <a:lvl8pPr marL="13026978" indent="0">
              <a:buNone/>
              <a:defRPr sz="5800"/>
            </a:lvl8pPr>
            <a:lvl9pPr marL="14887960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A6F638-9311-044E-822F-DB90AF0533D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886712"/>
      </p:ext>
    </p:extLst>
  </p:cSld>
  <p:clrMapOvr>
    <a:masterClrMapping/>
  </p:clrMapOvr>
  <p:transition xmlns:p14="http://schemas.microsoft.com/office/powerpoint/2010/main"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98FC8E-6941-C74C-BC08-436BE2F5B5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136945"/>
      </p:ext>
    </p:extLst>
  </p:cSld>
  <p:clrMapOvr>
    <a:masterClrMapping/>
  </p:clrMapOvr>
  <p:transition xmlns:p14="http://schemas.microsoft.com/office/powerpoint/2010/main"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61008" indent="0">
              <a:buNone/>
              <a:defRPr sz="8300" b="1"/>
            </a:lvl2pPr>
            <a:lvl3pPr marL="3721988" indent="0">
              <a:buNone/>
              <a:defRPr sz="7300" b="1"/>
            </a:lvl3pPr>
            <a:lvl4pPr marL="5582985" indent="0">
              <a:buNone/>
              <a:defRPr sz="6300" b="1"/>
            </a:lvl4pPr>
            <a:lvl5pPr marL="7443983" indent="0">
              <a:buNone/>
              <a:defRPr sz="6300" b="1"/>
            </a:lvl5pPr>
            <a:lvl6pPr marL="9304980" indent="0">
              <a:buNone/>
              <a:defRPr sz="6300" b="1"/>
            </a:lvl6pPr>
            <a:lvl7pPr marL="11165970" indent="0">
              <a:buNone/>
              <a:defRPr sz="6300" b="1"/>
            </a:lvl7pPr>
            <a:lvl8pPr marL="13026978" indent="0">
              <a:buNone/>
              <a:defRPr sz="6300" b="1"/>
            </a:lvl8pPr>
            <a:lvl9pPr marL="1488796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718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61008" indent="0">
              <a:buNone/>
              <a:defRPr sz="8300" b="1"/>
            </a:lvl2pPr>
            <a:lvl3pPr marL="3721988" indent="0">
              <a:buNone/>
              <a:defRPr sz="7300" b="1"/>
            </a:lvl3pPr>
            <a:lvl4pPr marL="5582985" indent="0">
              <a:buNone/>
              <a:defRPr sz="6300" b="1"/>
            </a:lvl4pPr>
            <a:lvl5pPr marL="7443983" indent="0">
              <a:buNone/>
              <a:defRPr sz="6300" b="1"/>
            </a:lvl5pPr>
            <a:lvl6pPr marL="9304980" indent="0">
              <a:buNone/>
              <a:defRPr sz="6300" b="1"/>
            </a:lvl6pPr>
            <a:lvl7pPr marL="11165970" indent="0">
              <a:buNone/>
              <a:defRPr sz="6300" b="1"/>
            </a:lvl7pPr>
            <a:lvl8pPr marL="13026978" indent="0">
              <a:buNone/>
              <a:defRPr sz="6300" b="1"/>
            </a:lvl8pPr>
            <a:lvl9pPr marL="1488796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718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2913EA-86C8-7044-8F98-044F5E7301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301310"/>
      </p:ext>
    </p:extLst>
  </p:cSld>
  <p:clrMapOvr>
    <a:masterClrMapping/>
  </p:clrMapOvr>
  <p:transition xmlns:p14="http://schemas.microsoft.com/office/powerpoint/2010/main"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EB2717-EF8A-4F48-9475-0E5579379C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822510"/>
      </p:ext>
    </p:extLst>
  </p:cSld>
  <p:clrMapOvr>
    <a:masterClrMapping/>
  </p:clrMapOvr>
  <p:transition xmlns:p14="http://schemas.microsoft.com/office/powerpoint/2010/main"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CEDDA7-F9BC-D143-BB10-4566D815D5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451860"/>
      </p:ext>
    </p:extLst>
  </p:cSld>
  <p:clrMapOvr>
    <a:masterClrMapping/>
  </p:clrMapOvr>
  <p:transition xmlns:p14="http://schemas.microsoft.com/office/powerpoint/2010/main"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70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650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70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61008" indent="0">
              <a:buNone/>
              <a:defRPr sz="5000"/>
            </a:lvl2pPr>
            <a:lvl3pPr marL="3721988" indent="0">
              <a:buNone/>
              <a:defRPr sz="4000"/>
            </a:lvl3pPr>
            <a:lvl4pPr marL="5582985" indent="0">
              <a:buNone/>
              <a:defRPr sz="3800"/>
            </a:lvl4pPr>
            <a:lvl5pPr marL="7443983" indent="0">
              <a:buNone/>
              <a:defRPr sz="3800"/>
            </a:lvl5pPr>
            <a:lvl6pPr marL="9304980" indent="0">
              <a:buNone/>
              <a:defRPr sz="3800"/>
            </a:lvl6pPr>
            <a:lvl7pPr marL="11165970" indent="0">
              <a:buNone/>
              <a:defRPr sz="3800"/>
            </a:lvl7pPr>
            <a:lvl8pPr marL="13026978" indent="0">
              <a:buNone/>
              <a:defRPr sz="3800"/>
            </a:lvl8pPr>
            <a:lvl9pPr marL="1488796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CCDBC6-CC01-564B-8353-1EF7BD2EDA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6139"/>
      </p:ext>
    </p:extLst>
  </p:cSld>
  <p:clrMapOvr>
    <a:masterClrMapping/>
  </p:clrMapOvr>
  <p:transition xmlns:p14="http://schemas.microsoft.com/office/powerpoint/2010/main"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61008" indent="0">
              <a:buNone/>
              <a:defRPr sz="11300"/>
            </a:lvl2pPr>
            <a:lvl3pPr marL="3721988" indent="0">
              <a:buNone/>
              <a:defRPr sz="10000"/>
            </a:lvl3pPr>
            <a:lvl4pPr marL="5582985" indent="0">
              <a:buNone/>
              <a:defRPr sz="8300"/>
            </a:lvl4pPr>
            <a:lvl5pPr marL="7443983" indent="0">
              <a:buNone/>
              <a:defRPr sz="8300"/>
            </a:lvl5pPr>
            <a:lvl6pPr marL="9304980" indent="0">
              <a:buNone/>
              <a:defRPr sz="8300"/>
            </a:lvl6pPr>
            <a:lvl7pPr marL="11165970" indent="0">
              <a:buNone/>
              <a:defRPr sz="8300"/>
            </a:lvl7pPr>
            <a:lvl8pPr marL="13026978" indent="0">
              <a:buNone/>
              <a:defRPr sz="8300"/>
            </a:lvl8pPr>
            <a:lvl9pPr marL="14887960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61008" indent="0">
              <a:buNone/>
              <a:defRPr sz="5000"/>
            </a:lvl2pPr>
            <a:lvl3pPr marL="3721988" indent="0">
              <a:buNone/>
              <a:defRPr sz="4000"/>
            </a:lvl3pPr>
            <a:lvl4pPr marL="5582985" indent="0">
              <a:buNone/>
              <a:defRPr sz="3800"/>
            </a:lvl4pPr>
            <a:lvl5pPr marL="7443983" indent="0">
              <a:buNone/>
              <a:defRPr sz="3800"/>
            </a:lvl5pPr>
            <a:lvl6pPr marL="9304980" indent="0">
              <a:buNone/>
              <a:defRPr sz="3800"/>
            </a:lvl6pPr>
            <a:lvl7pPr marL="11165970" indent="0">
              <a:buNone/>
              <a:defRPr sz="3800"/>
            </a:lvl7pPr>
            <a:lvl8pPr marL="13026978" indent="0">
              <a:buNone/>
              <a:defRPr sz="3800"/>
            </a:lvl8pPr>
            <a:lvl9pPr marL="1488796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E88A4F-2F9B-8940-A946-705E7B7AAF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981542"/>
      </p:ext>
    </p:extLst>
  </p:cSld>
  <p:clrMapOvr>
    <a:masterClrMapping/>
  </p:clrMapOvr>
  <p:transition xmlns:p14="http://schemas.microsoft.com/office/powerpoint/2010/main"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0E8B17-B4D9-5340-8D3E-0FD2DBAED3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698632"/>
      </p:ext>
    </p:extLst>
  </p:cSld>
  <p:clrMapOvr>
    <a:masterClrMapping/>
  </p:clrMapOvr>
  <p:transition xmlns:p14="http://schemas.microsoft.com/office/powerpoint/2010/main"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F24509-A4B3-2C4F-9AD0-DD3550F7CE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225560"/>
      </p:ext>
    </p:extLst>
  </p:cSld>
  <p:clrMapOvr>
    <a:masterClrMapping/>
  </p:clrMapOvr>
  <p:transition xmlns:p14="http://schemas.microsoft.com/office/powerpoint/2010/main"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141" y="960123"/>
            <a:ext cx="30515309" cy="6720838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/>
          <a:p>
            <a:pPr lvl="0"/>
            <a:r>
              <a:rPr lang="tr-TR" altLang="zh-TW" noProof="0" smtClean="0"/>
              <a:t>Click icon to add clip art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35D994-FDC0-964B-B4AE-94C64D4C49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487377"/>
      </p:ext>
    </p:extLst>
  </p:cSld>
  <p:clrMapOvr>
    <a:masterClrMapping/>
  </p:clrMapOvr>
  <p:transition xmlns:p14="http://schemas.microsoft.com/office/powerpoint/2010/main"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72130" tIns="186035" rIns="372130" bIns="186035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2130" tIns="186035" rIns="372130" bIns="18603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2130" tIns="186035" rIns="372130" bIns="18603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130" tIns="186035" rIns="372130" bIns="186035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38770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9348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919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60575" indent="0">
              <a:buNone/>
              <a:defRPr sz="7300"/>
            </a:lvl2pPr>
            <a:lvl3pPr marL="3721123" indent="0">
              <a:buNone/>
              <a:defRPr sz="6300"/>
            </a:lvl3pPr>
            <a:lvl4pPr marL="5581680" indent="0">
              <a:buNone/>
              <a:defRPr sz="5800"/>
            </a:lvl4pPr>
            <a:lvl5pPr marL="7442250" indent="0">
              <a:buNone/>
              <a:defRPr sz="5800"/>
            </a:lvl5pPr>
            <a:lvl6pPr marL="9302813" indent="0">
              <a:buNone/>
              <a:defRPr sz="5800"/>
            </a:lvl6pPr>
            <a:lvl7pPr marL="11163365" indent="0">
              <a:buNone/>
              <a:defRPr sz="5800"/>
            </a:lvl7pPr>
            <a:lvl8pPr marL="13023940" indent="0">
              <a:buNone/>
              <a:defRPr sz="5800"/>
            </a:lvl8pPr>
            <a:lvl9pPr marL="14884490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443839"/>
      </p:ext>
    </p:extLst>
  </p:cSld>
  <p:clrMapOvr>
    <a:masterClrMapping/>
  </p:clrMapOvr>
  <p:transition xmlns:p14="http://schemas.microsoft.com/office/powerpoint/2010/main"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705304"/>
      </p:ext>
    </p:extLst>
  </p:cSld>
  <p:clrMapOvr>
    <a:masterClrMapping/>
  </p:clrMapOvr>
  <p:transition xmlns:p14="http://schemas.microsoft.com/office/powerpoint/2010/main"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60575" indent="0">
              <a:buNone/>
              <a:defRPr sz="8300" b="1"/>
            </a:lvl2pPr>
            <a:lvl3pPr marL="3721123" indent="0">
              <a:buNone/>
              <a:defRPr sz="7300" b="1"/>
            </a:lvl3pPr>
            <a:lvl4pPr marL="5581680" indent="0">
              <a:buNone/>
              <a:defRPr sz="6300" b="1"/>
            </a:lvl4pPr>
            <a:lvl5pPr marL="7442250" indent="0">
              <a:buNone/>
              <a:defRPr sz="6300" b="1"/>
            </a:lvl5pPr>
            <a:lvl6pPr marL="9302813" indent="0">
              <a:buNone/>
              <a:defRPr sz="6300" b="1"/>
            </a:lvl6pPr>
            <a:lvl7pPr marL="11163365" indent="0">
              <a:buNone/>
              <a:defRPr sz="6300" b="1"/>
            </a:lvl7pPr>
            <a:lvl8pPr marL="13023940" indent="0">
              <a:buNone/>
              <a:defRPr sz="6300" b="1"/>
            </a:lvl8pPr>
            <a:lvl9pPr marL="1488449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730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60575" indent="0">
              <a:buNone/>
              <a:defRPr sz="8300" b="1"/>
            </a:lvl2pPr>
            <a:lvl3pPr marL="3721123" indent="0">
              <a:buNone/>
              <a:defRPr sz="7300" b="1"/>
            </a:lvl3pPr>
            <a:lvl4pPr marL="5581680" indent="0">
              <a:buNone/>
              <a:defRPr sz="6300" b="1"/>
            </a:lvl4pPr>
            <a:lvl5pPr marL="7442250" indent="0">
              <a:buNone/>
              <a:defRPr sz="6300" b="1"/>
            </a:lvl5pPr>
            <a:lvl6pPr marL="9302813" indent="0">
              <a:buNone/>
              <a:defRPr sz="6300" b="1"/>
            </a:lvl6pPr>
            <a:lvl7pPr marL="11163365" indent="0">
              <a:buNone/>
              <a:defRPr sz="6300" b="1"/>
            </a:lvl7pPr>
            <a:lvl8pPr marL="13023940" indent="0">
              <a:buNone/>
              <a:defRPr sz="6300" b="1"/>
            </a:lvl8pPr>
            <a:lvl9pPr marL="1488449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730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839478"/>
      </p:ext>
    </p:extLst>
  </p:cSld>
  <p:clrMapOvr>
    <a:masterClrMapping/>
  </p:clrMapOvr>
  <p:transition xmlns:p14="http://schemas.microsoft.com/office/powerpoint/2010/main"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437398"/>
      </p:ext>
    </p:extLst>
  </p:cSld>
  <p:clrMapOvr>
    <a:masterClrMapping/>
  </p:clrMapOvr>
  <p:transition xmlns:p14="http://schemas.microsoft.com/office/powerpoint/2010/main"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660687"/>
      </p:ext>
    </p:extLst>
  </p:cSld>
  <p:clrMapOvr>
    <a:masterClrMapping/>
  </p:clrMapOvr>
  <p:transition xmlns:p14="http://schemas.microsoft.com/office/powerpoint/2010/main"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70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672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70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60575" indent="0">
              <a:buNone/>
              <a:defRPr sz="5000"/>
            </a:lvl2pPr>
            <a:lvl3pPr marL="3721123" indent="0">
              <a:buNone/>
              <a:defRPr sz="4000"/>
            </a:lvl3pPr>
            <a:lvl4pPr marL="5581680" indent="0">
              <a:buNone/>
              <a:defRPr sz="3800"/>
            </a:lvl4pPr>
            <a:lvl5pPr marL="7442250" indent="0">
              <a:buNone/>
              <a:defRPr sz="3800"/>
            </a:lvl5pPr>
            <a:lvl6pPr marL="9302813" indent="0">
              <a:buNone/>
              <a:defRPr sz="3800"/>
            </a:lvl6pPr>
            <a:lvl7pPr marL="11163365" indent="0">
              <a:buNone/>
              <a:defRPr sz="3800"/>
            </a:lvl7pPr>
            <a:lvl8pPr marL="13023940" indent="0">
              <a:buNone/>
              <a:defRPr sz="3800"/>
            </a:lvl8pPr>
            <a:lvl9pPr marL="1488449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882533"/>
      </p:ext>
    </p:extLst>
  </p:cSld>
  <p:clrMapOvr>
    <a:masterClrMapping/>
  </p:clrMapOvr>
  <p:transition xmlns:p14="http://schemas.microsoft.com/office/powerpoint/2010/main"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60575" indent="0">
              <a:buNone/>
              <a:defRPr sz="11300"/>
            </a:lvl2pPr>
            <a:lvl3pPr marL="3721123" indent="0">
              <a:buNone/>
              <a:defRPr sz="10000"/>
            </a:lvl3pPr>
            <a:lvl4pPr marL="5581680" indent="0">
              <a:buNone/>
              <a:defRPr sz="8300"/>
            </a:lvl4pPr>
            <a:lvl5pPr marL="7442250" indent="0">
              <a:buNone/>
              <a:defRPr sz="8300"/>
            </a:lvl5pPr>
            <a:lvl6pPr marL="9302813" indent="0">
              <a:buNone/>
              <a:defRPr sz="8300"/>
            </a:lvl6pPr>
            <a:lvl7pPr marL="11163365" indent="0">
              <a:buNone/>
              <a:defRPr sz="8300"/>
            </a:lvl7pPr>
            <a:lvl8pPr marL="13023940" indent="0">
              <a:buNone/>
              <a:defRPr sz="8300"/>
            </a:lvl8pPr>
            <a:lvl9pPr marL="14884490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60575" indent="0">
              <a:buNone/>
              <a:defRPr sz="5000"/>
            </a:lvl2pPr>
            <a:lvl3pPr marL="3721123" indent="0">
              <a:buNone/>
              <a:defRPr sz="4000"/>
            </a:lvl3pPr>
            <a:lvl4pPr marL="5581680" indent="0">
              <a:buNone/>
              <a:defRPr sz="3800"/>
            </a:lvl4pPr>
            <a:lvl5pPr marL="7442250" indent="0">
              <a:buNone/>
              <a:defRPr sz="3800"/>
            </a:lvl5pPr>
            <a:lvl6pPr marL="9302813" indent="0">
              <a:buNone/>
              <a:defRPr sz="3800"/>
            </a:lvl6pPr>
            <a:lvl7pPr marL="11163365" indent="0">
              <a:buNone/>
              <a:defRPr sz="3800"/>
            </a:lvl7pPr>
            <a:lvl8pPr marL="13023940" indent="0">
              <a:buNone/>
              <a:defRPr sz="3800"/>
            </a:lvl8pPr>
            <a:lvl9pPr marL="1488449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386719"/>
      </p:ext>
    </p:extLst>
  </p:cSld>
  <p:clrMapOvr>
    <a:masterClrMapping/>
  </p:clrMapOvr>
  <p:transition xmlns:p14="http://schemas.microsoft.com/office/powerpoint/2010/main"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805794"/>
      </p:ext>
    </p:extLst>
  </p:cSld>
  <p:clrMapOvr>
    <a:masterClrMapping/>
  </p:clrMapOvr>
  <p:transition xmlns:p14="http://schemas.microsoft.com/office/powerpoint/2010/main"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352685"/>
      </p:ext>
    </p:extLst>
  </p:cSld>
  <p:clrMapOvr>
    <a:masterClrMapping/>
  </p:clrMapOvr>
  <p:transition xmlns:p14="http://schemas.microsoft.com/office/powerpoint/2010/main"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71988" tIns="185963" rIns="371988" bIns="185963"/>
          <a:lstStyle/>
          <a:p>
            <a:pPr defTabSz="3719683"/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1988" tIns="185963" rIns="371988" bIns="185963"/>
          <a:lstStyle/>
          <a:p>
            <a:pPr defTabSz="3719683"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1988" tIns="185963" rIns="371988" bIns="185963"/>
          <a:lstStyle/>
          <a:p>
            <a:pPr defTabSz="3719683"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5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7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988" tIns="185963" rIns="371988" bIns="185963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pPr defTabSz="3719683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31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26147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49659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955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59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59855" indent="0">
              <a:buNone/>
              <a:defRPr sz="7300"/>
            </a:lvl2pPr>
            <a:lvl3pPr marL="3719683" indent="0">
              <a:buNone/>
              <a:defRPr sz="6300"/>
            </a:lvl3pPr>
            <a:lvl4pPr marL="5579525" indent="0">
              <a:buNone/>
              <a:defRPr sz="5800"/>
            </a:lvl4pPr>
            <a:lvl5pPr marL="7439373" indent="0">
              <a:buNone/>
              <a:defRPr sz="5800"/>
            </a:lvl5pPr>
            <a:lvl6pPr marL="9299213" indent="0">
              <a:buNone/>
              <a:defRPr sz="5800"/>
            </a:lvl6pPr>
            <a:lvl7pPr marL="11159058" indent="0">
              <a:buNone/>
              <a:defRPr sz="5800"/>
            </a:lvl7pPr>
            <a:lvl8pPr marL="13018893" indent="0">
              <a:buNone/>
              <a:defRPr sz="5800"/>
            </a:lvl8pPr>
            <a:lvl9pPr marL="14878738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1075"/>
      </p:ext>
    </p:extLst>
  </p:cSld>
  <p:clrMapOvr>
    <a:masterClrMapping/>
  </p:clrMapOvr>
  <p:transition xmlns:p14="http://schemas.microsoft.com/office/powerpoint/2010/main"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38374"/>
      </p:ext>
    </p:extLst>
  </p:cSld>
  <p:clrMapOvr>
    <a:masterClrMapping/>
  </p:clrMapOvr>
  <p:transition xmlns:p14="http://schemas.microsoft.com/office/powerpoint/2010/main"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9855" indent="0">
              <a:buNone/>
              <a:defRPr sz="8300" b="1"/>
            </a:lvl2pPr>
            <a:lvl3pPr marL="3719683" indent="0">
              <a:buNone/>
              <a:defRPr sz="7300" b="1"/>
            </a:lvl3pPr>
            <a:lvl4pPr marL="5579525" indent="0">
              <a:buNone/>
              <a:defRPr sz="6300" b="1"/>
            </a:lvl4pPr>
            <a:lvl5pPr marL="7439373" indent="0">
              <a:buNone/>
              <a:defRPr sz="6300" b="1"/>
            </a:lvl5pPr>
            <a:lvl6pPr marL="9299213" indent="0">
              <a:buNone/>
              <a:defRPr sz="6300" b="1"/>
            </a:lvl6pPr>
            <a:lvl7pPr marL="11159058" indent="0">
              <a:buNone/>
              <a:defRPr sz="6300" b="1"/>
            </a:lvl7pPr>
            <a:lvl8pPr marL="13018893" indent="0">
              <a:buNone/>
              <a:defRPr sz="6300" b="1"/>
            </a:lvl8pPr>
            <a:lvl9pPr marL="14878738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730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9855" indent="0">
              <a:buNone/>
              <a:defRPr sz="8300" b="1"/>
            </a:lvl2pPr>
            <a:lvl3pPr marL="3719683" indent="0">
              <a:buNone/>
              <a:defRPr sz="7300" b="1"/>
            </a:lvl3pPr>
            <a:lvl4pPr marL="5579525" indent="0">
              <a:buNone/>
              <a:defRPr sz="6300" b="1"/>
            </a:lvl4pPr>
            <a:lvl5pPr marL="7439373" indent="0">
              <a:buNone/>
              <a:defRPr sz="6300" b="1"/>
            </a:lvl5pPr>
            <a:lvl6pPr marL="9299213" indent="0">
              <a:buNone/>
              <a:defRPr sz="6300" b="1"/>
            </a:lvl6pPr>
            <a:lvl7pPr marL="11159058" indent="0">
              <a:buNone/>
              <a:defRPr sz="6300" b="1"/>
            </a:lvl7pPr>
            <a:lvl8pPr marL="13018893" indent="0">
              <a:buNone/>
              <a:defRPr sz="6300" b="1"/>
            </a:lvl8pPr>
            <a:lvl9pPr marL="14878738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730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416713"/>
      </p:ext>
    </p:extLst>
  </p:cSld>
  <p:clrMapOvr>
    <a:masterClrMapping/>
  </p:clrMapOvr>
  <p:transition xmlns:p14="http://schemas.microsoft.com/office/powerpoint/2010/main"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169546"/>
      </p:ext>
    </p:extLst>
  </p:cSld>
  <p:clrMapOvr>
    <a:masterClrMapping/>
  </p:clrMapOvr>
  <p:transition xmlns:p14="http://schemas.microsoft.com/office/powerpoint/2010/main"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20339"/>
      </p:ext>
    </p:extLst>
  </p:cSld>
  <p:clrMapOvr>
    <a:masterClrMapping/>
  </p:clrMapOvr>
  <p:transition xmlns:p14="http://schemas.microsoft.com/office/powerpoint/2010/main"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76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701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76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59855" indent="0">
              <a:buNone/>
              <a:defRPr sz="5000"/>
            </a:lvl2pPr>
            <a:lvl3pPr marL="3719683" indent="0">
              <a:buNone/>
              <a:defRPr sz="4000"/>
            </a:lvl3pPr>
            <a:lvl4pPr marL="5579525" indent="0">
              <a:buNone/>
              <a:defRPr sz="3800"/>
            </a:lvl4pPr>
            <a:lvl5pPr marL="7439373" indent="0">
              <a:buNone/>
              <a:defRPr sz="3800"/>
            </a:lvl5pPr>
            <a:lvl6pPr marL="9299213" indent="0">
              <a:buNone/>
              <a:defRPr sz="3800"/>
            </a:lvl6pPr>
            <a:lvl7pPr marL="11159058" indent="0">
              <a:buNone/>
              <a:defRPr sz="3800"/>
            </a:lvl7pPr>
            <a:lvl8pPr marL="13018893" indent="0">
              <a:buNone/>
              <a:defRPr sz="3800"/>
            </a:lvl8pPr>
            <a:lvl9pPr marL="14878738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52494"/>
      </p:ext>
    </p:extLst>
  </p:cSld>
  <p:clrMapOvr>
    <a:masterClrMapping/>
  </p:clrMapOvr>
  <p:transition xmlns:p14="http://schemas.microsoft.com/office/powerpoint/2010/main"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59855" indent="0">
              <a:buNone/>
              <a:defRPr sz="11300"/>
            </a:lvl2pPr>
            <a:lvl3pPr marL="3719683" indent="0">
              <a:buNone/>
              <a:defRPr sz="10000"/>
            </a:lvl3pPr>
            <a:lvl4pPr marL="5579525" indent="0">
              <a:buNone/>
              <a:defRPr sz="8300"/>
            </a:lvl4pPr>
            <a:lvl5pPr marL="7439373" indent="0">
              <a:buNone/>
              <a:defRPr sz="8300"/>
            </a:lvl5pPr>
            <a:lvl6pPr marL="9299213" indent="0">
              <a:buNone/>
              <a:defRPr sz="8300"/>
            </a:lvl6pPr>
            <a:lvl7pPr marL="11159058" indent="0">
              <a:buNone/>
              <a:defRPr sz="8300"/>
            </a:lvl7pPr>
            <a:lvl8pPr marL="13018893" indent="0">
              <a:buNone/>
              <a:defRPr sz="8300"/>
            </a:lvl8pPr>
            <a:lvl9pPr marL="14878738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59855" indent="0">
              <a:buNone/>
              <a:defRPr sz="5000"/>
            </a:lvl2pPr>
            <a:lvl3pPr marL="3719683" indent="0">
              <a:buNone/>
              <a:defRPr sz="4000"/>
            </a:lvl3pPr>
            <a:lvl4pPr marL="5579525" indent="0">
              <a:buNone/>
              <a:defRPr sz="3800"/>
            </a:lvl4pPr>
            <a:lvl5pPr marL="7439373" indent="0">
              <a:buNone/>
              <a:defRPr sz="3800"/>
            </a:lvl5pPr>
            <a:lvl6pPr marL="9299213" indent="0">
              <a:buNone/>
              <a:defRPr sz="3800"/>
            </a:lvl6pPr>
            <a:lvl7pPr marL="11159058" indent="0">
              <a:buNone/>
              <a:defRPr sz="3800"/>
            </a:lvl7pPr>
            <a:lvl8pPr marL="13018893" indent="0">
              <a:buNone/>
              <a:defRPr sz="3800"/>
            </a:lvl8pPr>
            <a:lvl9pPr marL="14878738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312716"/>
      </p:ext>
    </p:extLst>
  </p:cSld>
  <p:clrMapOvr>
    <a:masterClrMapping/>
  </p:clrMapOvr>
  <p:transition xmlns:p14="http://schemas.microsoft.com/office/powerpoint/2010/main"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673054"/>
      </p:ext>
    </p:extLst>
  </p:cSld>
  <p:clrMapOvr>
    <a:masterClrMapping/>
  </p:clrMapOvr>
  <p:transition xmlns:p14="http://schemas.microsoft.com/office/powerpoint/2010/main"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5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5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961304"/>
      </p:ext>
    </p:extLst>
  </p:cSld>
  <p:clrMapOvr>
    <a:masterClrMapping/>
  </p:clrMapOvr>
  <p:transition xmlns:p14="http://schemas.microsoft.com/office/powerpoint/2010/main"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71960" tIns="185945" rIns="371960" bIns="185945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1960" tIns="185945" rIns="371960" bIns="18594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1960" tIns="185945" rIns="371960" bIns="18594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960" tIns="185945" rIns="371960" bIns="185945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60458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19176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955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59713" indent="0">
              <a:buNone/>
              <a:defRPr sz="7300"/>
            </a:lvl2pPr>
            <a:lvl3pPr marL="3719390" indent="0">
              <a:buNone/>
              <a:defRPr sz="6300"/>
            </a:lvl3pPr>
            <a:lvl4pPr marL="5579080" indent="0">
              <a:buNone/>
              <a:defRPr sz="5800"/>
            </a:lvl4pPr>
            <a:lvl5pPr marL="7438778" indent="0">
              <a:buNone/>
              <a:defRPr sz="5800"/>
            </a:lvl5pPr>
            <a:lvl6pPr marL="9298475" indent="0">
              <a:buNone/>
              <a:defRPr sz="5800"/>
            </a:lvl6pPr>
            <a:lvl7pPr marL="11158158" indent="0">
              <a:buNone/>
              <a:defRPr sz="5800"/>
            </a:lvl7pPr>
            <a:lvl8pPr marL="13017870" indent="0">
              <a:buNone/>
              <a:defRPr sz="5800"/>
            </a:lvl8pPr>
            <a:lvl9pPr marL="14877550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955113"/>
      </p:ext>
    </p:extLst>
  </p:cSld>
  <p:clrMapOvr>
    <a:masterClrMapping/>
  </p:clrMapOvr>
  <p:transition xmlns:p14="http://schemas.microsoft.com/office/powerpoint/2010/main"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257307"/>
      </p:ext>
    </p:extLst>
  </p:cSld>
  <p:clrMapOvr>
    <a:masterClrMapping/>
  </p:clrMapOvr>
  <p:transition xmlns:p14="http://schemas.microsoft.com/office/powerpoint/2010/main"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9713" indent="0">
              <a:buNone/>
              <a:defRPr sz="8300" b="1"/>
            </a:lvl2pPr>
            <a:lvl3pPr marL="3719390" indent="0">
              <a:buNone/>
              <a:defRPr sz="7300" b="1"/>
            </a:lvl3pPr>
            <a:lvl4pPr marL="5579080" indent="0">
              <a:buNone/>
              <a:defRPr sz="6300" b="1"/>
            </a:lvl4pPr>
            <a:lvl5pPr marL="7438778" indent="0">
              <a:buNone/>
              <a:defRPr sz="6300" b="1"/>
            </a:lvl5pPr>
            <a:lvl6pPr marL="9298475" indent="0">
              <a:buNone/>
              <a:defRPr sz="6300" b="1"/>
            </a:lvl6pPr>
            <a:lvl7pPr marL="11158158" indent="0">
              <a:buNone/>
              <a:defRPr sz="6300" b="1"/>
            </a:lvl7pPr>
            <a:lvl8pPr marL="13017870" indent="0">
              <a:buNone/>
              <a:defRPr sz="6300" b="1"/>
            </a:lvl8pPr>
            <a:lvl9pPr marL="1487755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730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9713" indent="0">
              <a:buNone/>
              <a:defRPr sz="8300" b="1"/>
            </a:lvl2pPr>
            <a:lvl3pPr marL="3719390" indent="0">
              <a:buNone/>
              <a:defRPr sz="7300" b="1"/>
            </a:lvl3pPr>
            <a:lvl4pPr marL="5579080" indent="0">
              <a:buNone/>
              <a:defRPr sz="6300" b="1"/>
            </a:lvl4pPr>
            <a:lvl5pPr marL="7438778" indent="0">
              <a:buNone/>
              <a:defRPr sz="6300" b="1"/>
            </a:lvl5pPr>
            <a:lvl6pPr marL="9298475" indent="0">
              <a:buNone/>
              <a:defRPr sz="6300" b="1"/>
            </a:lvl6pPr>
            <a:lvl7pPr marL="11158158" indent="0">
              <a:buNone/>
              <a:defRPr sz="6300" b="1"/>
            </a:lvl7pPr>
            <a:lvl8pPr marL="13017870" indent="0">
              <a:buNone/>
              <a:defRPr sz="6300" b="1"/>
            </a:lvl8pPr>
            <a:lvl9pPr marL="1487755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730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634663"/>
      </p:ext>
    </p:extLst>
  </p:cSld>
  <p:clrMapOvr>
    <a:masterClrMapping/>
  </p:clrMapOvr>
  <p:transition xmlns:p14="http://schemas.microsoft.com/office/powerpoint/2010/main"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577883"/>
      </p:ext>
    </p:extLst>
  </p:cSld>
  <p:clrMapOvr>
    <a:masterClrMapping/>
  </p:clrMapOvr>
  <p:transition xmlns:p14="http://schemas.microsoft.com/office/powerpoint/2010/main"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452190"/>
      </p:ext>
    </p:extLst>
  </p:cSld>
  <p:clrMapOvr>
    <a:masterClrMapping/>
  </p:clrMapOvr>
  <p:transition xmlns:p14="http://schemas.microsoft.com/office/powerpoint/2010/main"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76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701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76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59713" indent="0">
              <a:buNone/>
              <a:defRPr sz="5000"/>
            </a:lvl2pPr>
            <a:lvl3pPr marL="3719390" indent="0">
              <a:buNone/>
              <a:defRPr sz="4000"/>
            </a:lvl3pPr>
            <a:lvl4pPr marL="5579080" indent="0">
              <a:buNone/>
              <a:defRPr sz="3800"/>
            </a:lvl4pPr>
            <a:lvl5pPr marL="7438778" indent="0">
              <a:buNone/>
              <a:defRPr sz="3800"/>
            </a:lvl5pPr>
            <a:lvl6pPr marL="9298475" indent="0">
              <a:buNone/>
              <a:defRPr sz="3800"/>
            </a:lvl6pPr>
            <a:lvl7pPr marL="11158158" indent="0">
              <a:buNone/>
              <a:defRPr sz="3800"/>
            </a:lvl7pPr>
            <a:lvl8pPr marL="13017870" indent="0">
              <a:buNone/>
              <a:defRPr sz="3800"/>
            </a:lvl8pPr>
            <a:lvl9pPr marL="1487755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626818"/>
      </p:ext>
    </p:extLst>
  </p:cSld>
  <p:clrMapOvr>
    <a:masterClrMapping/>
  </p:clrMapOvr>
  <p:transition xmlns:p14="http://schemas.microsoft.com/office/powerpoint/2010/main"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59713" indent="0">
              <a:buNone/>
              <a:defRPr sz="11300"/>
            </a:lvl2pPr>
            <a:lvl3pPr marL="3719390" indent="0">
              <a:buNone/>
              <a:defRPr sz="10000"/>
            </a:lvl3pPr>
            <a:lvl4pPr marL="5579080" indent="0">
              <a:buNone/>
              <a:defRPr sz="8300"/>
            </a:lvl4pPr>
            <a:lvl5pPr marL="7438778" indent="0">
              <a:buNone/>
              <a:defRPr sz="8300"/>
            </a:lvl5pPr>
            <a:lvl6pPr marL="9298475" indent="0">
              <a:buNone/>
              <a:defRPr sz="8300"/>
            </a:lvl6pPr>
            <a:lvl7pPr marL="11158158" indent="0">
              <a:buNone/>
              <a:defRPr sz="8300"/>
            </a:lvl7pPr>
            <a:lvl8pPr marL="13017870" indent="0">
              <a:buNone/>
              <a:defRPr sz="8300"/>
            </a:lvl8pPr>
            <a:lvl9pPr marL="14877550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59713" indent="0">
              <a:buNone/>
              <a:defRPr sz="5000"/>
            </a:lvl2pPr>
            <a:lvl3pPr marL="3719390" indent="0">
              <a:buNone/>
              <a:defRPr sz="4000"/>
            </a:lvl3pPr>
            <a:lvl4pPr marL="5579080" indent="0">
              <a:buNone/>
              <a:defRPr sz="3800"/>
            </a:lvl4pPr>
            <a:lvl5pPr marL="7438778" indent="0">
              <a:buNone/>
              <a:defRPr sz="3800"/>
            </a:lvl5pPr>
            <a:lvl6pPr marL="9298475" indent="0">
              <a:buNone/>
              <a:defRPr sz="3800"/>
            </a:lvl6pPr>
            <a:lvl7pPr marL="11158158" indent="0">
              <a:buNone/>
              <a:defRPr sz="3800"/>
            </a:lvl7pPr>
            <a:lvl8pPr marL="13017870" indent="0">
              <a:buNone/>
              <a:defRPr sz="3800"/>
            </a:lvl8pPr>
            <a:lvl9pPr marL="1487755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974264"/>
      </p:ext>
    </p:extLst>
  </p:cSld>
  <p:clrMapOvr>
    <a:masterClrMapping/>
  </p:clrMapOvr>
  <p:transition xmlns:p14="http://schemas.microsoft.com/office/powerpoint/2010/main"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319455"/>
      </p:ext>
    </p:extLst>
  </p:cSld>
  <p:clrMapOvr>
    <a:masterClrMapping/>
  </p:clrMapOvr>
  <p:transition xmlns:p14="http://schemas.microsoft.com/office/powerpoint/2010/main"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79661"/>
      </p:ext>
    </p:extLst>
  </p:cSld>
  <p:clrMapOvr>
    <a:masterClrMapping/>
  </p:clrMapOvr>
  <p:transition xmlns:p14="http://schemas.microsoft.com/office/powerpoint/2010/main"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71875" tIns="185900" rIns="371875" bIns="185900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1875" tIns="185900" rIns="371875" bIns="18590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1875" tIns="185900" rIns="371875" bIns="18590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875" tIns="185900" rIns="371875" bIns="185900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01117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2934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975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59275" indent="0">
              <a:buNone/>
              <a:defRPr sz="7300"/>
            </a:lvl2pPr>
            <a:lvl3pPr marL="3718523" indent="0">
              <a:buNone/>
              <a:defRPr sz="6300"/>
            </a:lvl3pPr>
            <a:lvl4pPr marL="5577780" indent="0">
              <a:buNone/>
              <a:defRPr sz="5800"/>
            </a:lvl4pPr>
            <a:lvl5pPr marL="7437040" indent="0">
              <a:buNone/>
              <a:defRPr sz="5800"/>
            </a:lvl5pPr>
            <a:lvl6pPr marL="9296305" indent="0">
              <a:buNone/>
              <a:defRPr sz="5800"/>
            </a:lvl6pPr>
            <a:lvl7pPr marL="11155558" indent="0">
              <a:buNone/>
              <a:defRPr sz="5800"/>
            </a:lvl7pPr>
            <a:lvl8pPr marL="13014833" indent="0">
              <a:buNone/>
              <a:defRPr sz="5800"/>
            </a:lvl8pPr>
            <a:lvl9pPr marL="14874083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48463"/>
      </p:ext>
    </p:extLst>
  </p:cSld>
  <p:clrMapOvr>
    <a:masterClrMapping/>
  </p:clrMapOvr>
  <p:transition xmlns:p14="http://schemas.microsoft.com/office/powerpoint/2010/main"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514282"/>
      </p:ext>
    </p:extLst>
  </p:cSld>
  <p:clrMapOvr>
    <a:masterClrMapping/>
  </p:clrMapOvr>
  <p:transition xmlns:p14="http://schemas.microsoft.com/office/powerpoint/2010/main"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9275" indent="0">
              <a:buNone/>
              <a:defRPr sz="8300" b="1"/>
            </a:lvl2pPr>
            <a:lvl3pPr marL="3718523" indent="0">
              <a:buNone/>
              <a:defRPr sz="7300" b="1"/>
            </a:lvl3pPr>
            <a:lvl4pPr marL="5577780" indent="0">
              <a:buNone/>
              <a:defRPr sz="6300" b="1"/>
            </a:lvl4pPr>
            <a:lvl5pPr marL="7437040" indent="0">
              <a:buNone/>
              <a:defRPr sz="6300" b="1"/>
            </a:lvl5pPr>
            <a:lvl6pPr marL="9296305" indent="0">
              <a:buNone/>
              <a:defRPr sz="6300" b="1"/>
            </a:lvl6pPr>
            <a:lvl7pPr marL="11155558" indent="0">
              <a:buNone/>
              <a:defRPr sz="6300" b="1"/>
            </a:lvl7pPr>
            <a:lvl8pPr marL="13014833" indent="0">
              <a:buNone/>
              <a:defRPr sz="6300" b="1"/>
            </a:lvl8pPr>
            <a:lvl9pPr marL="14874083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735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9275" indent="0">
              <a:buNone/>
              <a:defRPr sz="8300" b="1"/>
            </a:lvl2pPr>
            <a:lvl3pPr marL="3718523" indent="0">
              <a:buNone/>
              <a:defRPr sz="7300" b="1"/>
            </a:lvl3pPr>
            <a:lvl4pPr marL="5577780" indent="0">
              <a:buNone/>
              <a:defRPr sz="6300" b="1"/>
            </a:lvl4pPr>
            <a:lvl5pPr marL="7437040" indent="0">
              <a:buNone/>
              <a:defRPr sz="6300" b="1"/>
            </a:lvl5pPr>
            <a:lvl6pPr marL="9296305" indent="0">
              <a:buNone/>
              <a:defRPr sz="6300" b="1"/>
            </a:lvl6pPr>
            <a:lvl7pPr marL="11155558" indent="0">
              <a:buNone/>
              <a:defRPr sz="6300" b="1"/>
            </a:lvl7pPr>
            <a:lvl8pPr marL="13014833" indent="0">
              <a:buNone/>
              <a:defRPr sz="6300" b="1"/>
            </a:lvl8pPr>
            <a:lvl9pPr marL="14874083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735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983186"/>
      </p:ext>
    </p:extLst>
  </p:cSld>
  <p:clrMapOvr>
    <a:masterClrMapping/>
  </p:clrMapOvr>
  <p:transition xmlns:p14="http://schemas.microsoft.com/office/powerpoint/2010/main"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608506"/>
      </p:ext>
    </p:extLst>
  </p:cSld>
  <p:clrMapOvr>
    <a:masterClrMapping/>
  </p:clrMapOvr>
  <p:transition xmlns:p14="http://schemas.microsoft.com/office/powerpoint/2010/main"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047624"/>
      </p:ext>
    </p:extLst>
  </p:cSld>
  <p:clrMapOvr>
    <a:masterClrMapping/>
  </p:clrMapOvr>
  <p:transition xmlns:p14="http://schemas.microsoft.com/office/powerpoint/2010/main"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84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720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84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59275" indent="0">
              <a:buNone/>
              <a:defRPr sz="5000"/>
            </a:lvl2pPr>
            <a:lvl3pPr marL="3718523" indent="0">
              <a:buNone/>
              <a:defRPr sz="4000"/>
            </a:lvl3pPr>
            <a:lvl4pPr marL="5577780" indent="0">
              <a:buNone/>
              <a:defRPr sz="3800"/>
            </a:lvl4pPr>
            <a:lvl5pPr marL="7437040" indent="0">
              <a:buNone/>
              <a:defRPr sz="3800"/>
            </a:lvl5pPr>
            <a:lvl6pPr marL="9296305" indent="0">
              <a:buNone/>
              <a:defRPr sz="3800"/>
            </a:lvl6pPr>
            <a:lvl7pPr marL="11155558" indent="0">
              <a:buNone/>
              <a:defRPr sz="3800"/>
            </a:lvl7pPr>
            <a:lvl8pPr marL="13014833" indent="0">
              <a:buNone/>
              <a:defRPr sz="3800"/>
            </a:lvl8pPr>
            <a:lvl9pPr marL="14874083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73248"/>
      </p:ext>
    </p:extLst>
  </p:cSld>
  <p:clrMapOvr>
    <a:masterClrMapping/>
  </p:clrMapOvr>
  <p:transition xmlns:p14="http://schemas.microsoft.com/office/powerpoint/2010/main"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59275" indent="0">
              <a:buNone/>
              <a:defRPr sz="11300"/>
            </a:lvl2pPr>
            <a:lvl3pPr marL="3718523" indent="0">
              <a:buNone/>
              <a:defRPr sz="10000"/>
            </a:lvl3pPr>
            <a:lvl4pPr marL="5577780" indent="0">
              <a:buNone/>
              <a:defRPr sz="8300"/>
            </a:lvl4pPr>
            <a:lvl5pPr marL="7437040" indent="0">
              <a:buNone/>
              <a:defRPr sz="8300"/>
            </a:lvl5pPr>
            <a:lvl6pPr marL="9296305" indent="0">
              <a:buNone/>
              <a:defRPr sz="8300"/>
            </a:lvl6pPr>
            <a:lvl7pPr marL="11155558" indent="0">
              <a:buNone/>
              <a:defRPr sz="8300"/>
            </a:lvl7pPr>
            <a:lvl8pPr marL="13014833" indent="0">
              <a:buNone/>
              <a:defRPr sz="8300"/>
            </a:lvl8pPr>
            <a:lvl9pPr marL="14874083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59275" indent="0">
              <a:buNone/>
              <a:defRPr sz="5000"/>
            </a:lvl2pPr>
            <a:lvl3pPr marL="3718523" indent="0">
              <a:buNone/>
              <a:defRPr sz="4000"/>
            </a:lvl3pPr>
            <a:lvl4pPr marL="5577780" indent="0">
              <a:buNone/>
              <a:defRPr sz="3800"/>
            </a:lvl4pPr>
            <a:lvl5pPr marL="7437040" indent="0">
              <a:buNone/>
              <a:defRPr sz="3800"/>
            </a:lvl5pPr>
            <a:lvl6pPr marL="9296305" indent="0">
              <a:buNone/>
              <a:defRPr sz="3800"/>
            </a:lvl6pPr>
            <a:lvl7pPr marL="11155558" indent="0">
              <a:buNone/>
              <a:defRPr sz="3800"/>
            </a:lvl7pPr>
            <a:lvl8pPr marL="13014833" indent="0">
              <a:buNone/>
              <a:defRPr sz="3800"/>
            </a:lvl8pPr>
            <a:lvl9pPr marL="14874083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888283"/>
      </p:ext>
    </p:extLst>
  </p:cSld>
  <p:clrMapOvr>
    <a:masterClrMapping/>
  </p:clrMapOvr>
  <p:transition xmlns:p14="http://schemas.microsoft.com/office/powerpoint/2010/main"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853028"/>
      </p:ext>
    </p:extLst>
  </p:cSld>
  <p:clrMapOvr>
    <a:masterClrMapping/>
  </p:clrMapOvr>
  <p:transition xmlns:p14="http://schemas.microsoft.com/office/powerpoint/2010/main"/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577554"/>
      </p:ext>
    </p:extLst>
  </p:cSld>
  <p:clrMapOvr>
    <a:masterClrMapping/>
  </p:clrMapOvr>
  <p:transition xmlns:p14="http://schemas.microsoft.com/office/powerpoint/2010/main"/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71790" tIns="185855" rIns="371790" bIns="18585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300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1790" tIns="185855" rIns="371790" bIns="18585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300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1790" tIns="185855" rIns="371790" bIns="18585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300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790" tIns="185855" rIns="371790" bIns="185855" numCol="1" anchor="b" anchorCtr="0" compatLnSpc="1">
            <a:prstTxWarp prst="textNoShape">
              <a:avLst/>
            </a:prstTxWarp>
          </a:bodyPr>
          <a:lstStyle>
            <a:lvl1pPr>
              <a:defRPr sz="50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151267"/>
      </p:ext>
    </p:extLst>
  </p:cSld>
  <p:clrMapOvr>
    <a:masterClrMapping/>
  </p:clrMapOvr>
  <p:transition xmlns:p14="http://schemas.microsoft.com/office/powerpoint/2010/main"/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0141" y="6284464"/>
            <a:ext cx="30515309" cy="32720457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90775"/>
      </p:ext>
    </p:extLst>
  </p:cSld>
  <p:clrMapOvr>
    <a:masterClrMapping/>
  </p:clrMapOvr>
  <p:transition xmlns:p14="http://schemas.microsoft.com/office/powerpoint/2010/main"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000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58843" indent="0">
              <a:buNone/>
              <a:defRPr sz="7300"/>
            </a:lvl2pPr>
            <a:lvl3pPr marL="3717658" indent="0">
              <a:buNone/>
              <a:defRPr sz="6300"/>
            </a:lvl3pPr>
            <a:lvl4pPr marL="5576480" indent="0">
              <a:buNone/>
              <a:defRPr sz="5800"/>
            </a:lvl4pPr>
            <a:lvl5pPr marL="7435308" indent="0">
              <a:buNone/>
              <a:defRPr sz="5800"/>
            </a:lvl5pPr>
            <a:lvl6pPr marL="9294138" indent="0">
              <a:buNone/>
              <a:defRPr sz="5800"/>
            </a:lvl6pPr>
            <a:lvl7pPr marL="11152958" indent="0">
              <a:buNone/>
              <a:defRPr sz="5800"/>
            </a:lvl7pPr>
            <a:lvl8pPr marL="13011795" indent="0">
              <a:buNone/>
              <a:defRPr sz="5800"/>
            </a:lvl8pPr>
            <a:lvl9pPr marL="14870610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145435"/>
      </p:ext>
    </p:extLst>
  </p:cSld>
  <p:clrMapOvr>
    <a:masterClrMapping/>
  </p:clrMapOvr>
  <p:transition xmlns:p14="http://schemas.microsoft.com/office/powerpoint/2010/main"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959894"/>
      </p:ext>
    </p:extLst>
  </p:cSld>
  <p:clrMapOvr>
    <a:masterClrMapping/>
  </p:clrMapOvr>
  <p:transition xmlns:p14="http://schemas.microsoft.com/office/powerpoint/2010/main"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8843" indent="0">
              <a:buNone/>
              <a:defRPr sz="8300" b="1"/>
            </a:lvl2pPr>
            <a:lvl3pPr marL="3717658" indent="0">
              <a:buNone/>
              <a:defRPr sz="7300" b="1"/>
            </a:lvl3pPr>
            <a:lvl4pPr marL="5576480" indent="0">
              <a:buNone/>
              <a:defRPr sz="6300" b="1"/>
            </a:lvl4pPr>
            <a:lvl5pPr marL="7435308" indent="0">
              <a:buNone/>
              <a:defRPr sz="6300" b="1"/>
            </a:lvl5pPr>
            <a:lvl6pPr marL="9294138" indent="0">
              <a:buNone/>
              <a:defRPr sz="6300" b="1"/>
            </a:lvl6pPr>
            <a:lvl7pPr marL="11152958" indent="0">
              <a:buNone/>
              <a:defRPr sz="6300" b="1"/>
            </a:lvl7pPr>
            <a:lvl8pPr marL="13011795" indent="0">
              <a:buNone/>
              <a:defRPr sz="6300" b="1"/>
            </a:lvl8pPr>
            <a:lvl9pPr marL="1487061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735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8843" indent="0">
              <a:buNone/>
              <a:defRPr sz="8300" b="1"/>
            </a:lvl2pPr>
            <a:lvl3pPr marL="3717658" indent="0">
              <a:buNone/>
              <a:defRPr sz="7300" b="1"/>
            </a:lvl3pPr>
            <a:lvl4pPr marL="5576480" indent="0">
              <a:buNone/>
              <a:defRPr sz="6300" b="1"/>
            </a:lvl4pPr>
            <a:lvl5pPr marL="7435308" indent="0">
              <a:buNone/>
              <a:defRPr sz="6300" b="1"/>
            </a:lvl5pPr>
            <a:lvl6pPr marL="9294138" indent="0">
              <a:buNone/>
              <a:defRPr sz="6300" b="1"/>
            </a:lvl6pPr>
            <a:lvl7pPr marL="11152958" indent="0">
              <a:buNone/>
              <a:defRPr sz="6300" b="1"/>
            </a:lvl7pPr>
            <a:lvl8pPr marL="13011795" indent="0">
              <a:buNone/>
              <a:defRPr sz="6300" b="1"/>
            </a:lvl8pPr>
            <a:lvl9pPr marL="1487061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735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101627"/>
      </p:ext>
    </p:extLst>
  </p:cSld>
  <p:clrMapOvr>
    <a:masterClrMapping/>
  </p:clrMapOvr>
  <p:transition xmlns:p14="http://schemas.microsoft.com/office/powerpoint/2010/main"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509750"/>
      </p:ext>
    </p:extLst>
  </p:cSld>
  <p:clrMapOvr>
    <a:masterClrMapping/>
  </p:clrMapOvr>
  <p:transition xmlns:p14="http://schemas.microsoft.com/office/powerpoint/2010/main"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865548"/>
      </p:ext>
    </p:extLst>
  </p:cSld>
  <p:clrMapOvr>
    <a:masterClrMapping/>
  </p:clrMapOvr>
  <p:transition xmlns:p14="http://schemas.microsoft.com/office/powerpoint/2010/main"/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87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739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87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58843" indent="0">
              <a:buNone/>
              <a:defRPr sz="5000"/>
            </a:lvl2pPr>
            <a:lvl3pPr marL="3717658" indent="0">
              <a:buNone/>
              <a:defRPr sz="4000"/>
            </a:lvl3pPr>
            <a:lvl4pPr marL="5576480" indent="0">
              <a:buNone/>
              <a:defRPr sz="3800"/>
            </a:lvl4pPr>
            <a:lvl5pPr marL="7435308" indent="0">
              <a:buNone/>
              <a:defRPr sz="3800"/>
            </a:lvl5pPr>
            <a:lvl6pPr marL="9294138" indent="0">
              <a:buNone/>
              <a:defRPr sz="3800"/>
            </a:lvl6pPr>
            <a:lvl7pPr marL="11152958" indent="0">
              <a:buNone/>
              <a:defRPr sz="3800"/>
            </a:lvl7pPr>
            <a:lvl8pPr marL="13011795" indent="0">
              <a:buNone/>
              <a:defRPr sz="3800"/>
            </a:lvl8pPr>
            <a:lvl9pPr marL="1487061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31108"/>
      </p:ext>
    </p:extLst>
  </p:cSld>
  <p:clrMapOvr>
    <a:masterClrMapping/>
  </p:clrMapOvr>
  <p:transition xmlns:p14="http://schemas.microsoft.com/office/powerpoint/2010/main"/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58843" indent="0">
              <a:buNone/>
              <a:defRPr sz="11300"/>
            </a:lvl2pPr>
            <a:lvl3pPr marL="3717658" indent="0">
              <a:buNone/>
              <a:defRPr sz="10000"/>
            </a:lvl3pPr>
            <a:lvl4pPr marL="5576480" indent="0">
              <a:buNone/>
              <a:defRPr sz="8300"/>
            </a:lvl4pPr>
            <a:lvl5pPr marL="7435308" indent="0">
              <a:buNone/>
              <a:defRPr sz="8300"/>
            </a:lvl5pPr>
            <a:lvl6pPr marL="9294138" indent="0">
              <a:buNone/>
              <a:defRPr sz="8300"/>
            </a:lvl6pPr>
            <a:lvl7pPr marL="11152958" indent="0">
              <a:buNone/>
              <a:defRPr sz="8300"/>
            </a:lvl7pPr>
            <a:lvl8pPr marL="13011795" indent="0">
              <a:buNone/>
              <a:defRPr sz="8300"/>
            </a:lvl8pPr>
            <a:lvl9pPr marL="14870610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58843" indent="0">
              <a:buNone/>
              <a:defRPr sz="5000"/>
            </a:lvl2pPr>
            <a:lvl3pPr marL="3717658" indent="0">
              <a:buNone/>
              <a:defRPr sz="4000"/>
            </a:lvl3pPr>
            <a:lvl4pPr marL="5576480" indent="0">
              <a:buNone/>
              <a:defRPr sz="3800"/>
            </a:lvl4pPr>
            <a:lvl5pPr marL="7435308" indent="0">
              <a:buNone/>
              <a:defRPr sz="3800"/>
            </a:lvl5pPr>
            <a:lvl6pPr marL="9294138" indent="0">
              <a:buNone/>
              <a:defRPr sz="3800"/>
            </a:lvl6pPr>
            <a:lvl7pPr marL="11152958" indent="0">
              <a:buNone/>
              <a:defRPr sz="3800"/>
            </a:lvl7pPr>
            <a:lvl8pPr marL="13011795" indent="0">
              <a:buNone/>
              <a:defRPr sz="3800"/>
            </a:lvl8pPr>
            <a:lvl9pPr marL="1487061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420310"/>
      </p:ext>
    </p:extLst>
  </p:cSld>
  <p:clrMapOvr>
    <a:masterClrMapping/>
  </p:clrMapOvr>
  <p:transition xmlns:p14="http://schemas.microsoft.com/office/powerpoint/2010/main"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641506"/>
      </p:ext>
    </p:extLst>
  </p:cSld>
  <p:clrMapOvr>
    <a:masterClrMapping/>
  </p:clrMapOvr>
  <p:transition xmlns:p14="http://schemas.microsoft.com/office/powerpoint/2010/main"/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919746"/>
      </p:ext>
    </p:extLst>
  </p:cSld>
  <p:clrMapOvr>
    <a:masterClrMapping/>
  </p:clrMapOvr>
  <p:transition xmlns:p14="http://schemas.microsoft.com/office/powerpoint/2010/main"/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141" y="960123"/>
            <a:ext cx="30515309" cy="6720838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/>
          <a:p>
            <a:pPr lvl="0"/>
            <a:r>
              <a:rPr lang="tr-TR" altLang="zh-TW" noProof="0" smtClean="0"/>
              <a:t>Click icon to add clip art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6806"/>
      </p:ext>
    </p:extLst>
  </p:cSld>
  <p:clrMapOvr>
    <a:masterClrMapping/>
  </p:clrMapOvr>
  <p:transition xmlns:p14="http://schemas.microsoft.com/office/powerpoint/2010/main"/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71640" tIns="185783" rIns="371640" bIns="185783"/>
          <a:lstStyle/>
          <a:p>
            <a:pPr defTabSz="3716220"/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1640" tIns="185783" rIns="371640" bIns="185783"/>
          <a:lstStyle/>
          <a:p>
            <a:pPr defTabSz="3716220"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1640" tIns="185783" rIns="371640" bIns="185783"/>
          <a:lstStyle/>
          <a:p>
            <a:pPr defTabSz="3716220"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5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7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640" tIns="185783" rIns="371640" bIns="185783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pPr defTabSz="3716220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31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57196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86061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033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59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58123" indent="0">
              <a:buNone/>
              <a:defRPr sz="7300"/>
            </a:lvl2pPr>
            <a:lvl3pPr marL="3716220" indent="0">
              <a:buNone/>
              <a:defRPr sz="6300"/>
            </a:lvl3pPr>
            <a:lvl4pPr marL="5574323" indent="0">
              <a:buNone/>
              <a:defRPr sz="5800"/>
            </a:lvl4pPr>
            <a:lvl5pPr marL="7432438" indent="0">
              <a:buNone/>
              <a:defRPr sz="5800"/>
            </a:lvl5pPr>
            <a:lvl6pPr marL="9290543" indent="0">
              <a:buNone/>
              <a:defRPr sz="5800"/>
            </a:lvl6pPr>
            <a:lvl7pPr marL="11148658" indent="0">
              <a:buNone/>
              <a:defRPr sz="5800"/>
            </a:lvl7pPr>
            <a:lvl8pPr marL="13006753" indent="0">
              <a:buNone/>
              <a:defRPr sz="5800"/>
            </a:lvl8pPr>
            <a:lvl9pPr marL="14864860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455038"/>
      </p:ext>
    </p:extLst>
  </p:cSld>
  <p:clrMapOvr>
    <a:masterClrMapping/>
  </p:clrMapOvr>
  <p:transition xmlns:p14="http://schemas.microsoft.com/office/powerpoint/2010/main"/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220662"/>
      </p:ext>
    </p:extLst>
  </p:cSld>
  <p:clrMapOvr>
    <a:masterClrMapping/>
  </p:clrMapOvr>
  <p:transition xmlns:p14="http://schemas.microsoft.com/office/powerpoint/2010/main"/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8123" indent="0">
              <a:buNone/>
              <a:defRPr sz="8300" b="1"/>
            </a:lvl2pPr>
            <a:lvl3pPr marL="3716220" indent="0">
              <a:buNone/>
              <a:defRPr sz="7300" b="1"/>
            </a:lvl3pPr>
            <a:lvl4pPr marL="5574323" indent="0">
              <a:buNone/>
              <a:defRPr sz="6300" b="1"/>
            </a:lvl4pPr>
            <a:lvl5pPr marL="7432438" indent="0">
              <a:buNone/>
              <a:defRPr sz="6300" b="1"/>
            </a:lvl5pPr>
            <a:lvl6pPr marL="9290543" indent="0">
              <a:buNone/>
              <a:defRPr sz="6300" b="1"/>
            </a:lvl6pPr>
            <a:lvl7pPr marL="11148658" indent="0">
              <a:buNone/>
              <a:defRPr sz="6300" b="1"/>
            </a:lvl7pPr>
            <a:lvl8pPr marL="13006753" indent="0">
              <a:buNone/>
              <a:defRPr sz="6300" b="1"/>
            </a:lvl8pPr>
            <a:lvl9pPr marL="1486486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746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8123" indent="0">
              <a:buNone/>
              <a:defRPr sz="8300" b="1"/>
            </a:lvl2pPr>
            <a:lvl3pPr marL="3716220" indent="0">
              <a:buNone/>
              <a:defRPr sz="7300" b="1"/>
            </a:lvl3pPr>
            <a:lvl4pPr marL="5574323" indent="0">
              <a:buNone/>
              <a:defRPr sz="6300" b="1"/>
            </a:lvl4pPr>
            <a:lvl5pPr marL="7432438" indent="0">
              <a:buNone/>
              <a:defRPr sz="6300" b="1"/>
            </a:lvl5pPr>
            <a:lvl6pPr marL="9290543" indent="0">
              <a:buNone/>
              <a:defRPr sz="6300" b="1"/>
            </a:lvl6pPr>
            <a:lvl7pPr marL="11148658" indent="0">
              <a:buNone/>
              <a:defRPr sz="6300" b="1"/>
            </a:lvl7pPr>
            <a:lvl8pPr marL="13006753" indent="0">
              <a:buNone/>
              <a:defRPr sz="6300" b="1"/>
            </a:lvl8pPr>
            <a:lvl9pPr marL="1486486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746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314440"/>
      </p:ext>
    </p:extLst>
  </p:cSld>
  <p:clrMapOvr>
    <a:masterClrMapping/>
  </p:clrMapOvr>
  <p:transition xmlns:p14="http://schemas.microsoft.com/office/powerpoint/2010/main"/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051822"/>
      </p:ext>
    </p:extLst>
  </p:cSld>
  <p:clrMapOvr>
    <a:masterClrMapping/>
  </p:clrMapOvr>
  <p:transition xmlns:p14="http://schemas.microsoft.com/office/powerpoint/2010/main"/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932224"/>
      </p:ext>
    </p:extLst>
  </p:cSld>
  <p:clrMapOvr>
    <a:masterClrMapping/>
  </p:clrMapOvr>
  <p:transition xmlns:p14="http://schemas.microsoft.com/office/powerpoint/2010/main"/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87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780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87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58123" indent="0">
              <a:buNone/>
              <a:defRPr sz="5000"/>
            </a:lvl2pPr>
            <a:lvl3pPr marL="3716220" indent="0">
              <a:buNone/>
              <a:defRPr sz="4000"/>
            </a:lvl3pPr>
            <a:lvl4pPr marL="5574323" indent="0">
              <a:buNone/>
              <a:defRPr sz="3800"/>
            </a:lvl4pPr>
            <a:lvl5pPr marL="7432438" indent="0">
              <a:buNone/>
              <a:defRPr sz="3800"/>
            </a:lvl5pPr>
            <a:lvl6pPr marL="9290543" indent="0">
              <a:buNone/>
              <a:defRPr sz="3800"/>
            </a:lvl6pPr>
            <a:lvl7pPr marL="11148658" indent="0">
              <a:buNone/>
              <a:defRPr sz="3800"/>
            </a:lvl7pPr>
            <a:lvl8pPr marL="13006753" indent="0">
              <a:buNone/>
              <a:defRPr sz="3800"/>
            </a:lvl8pPr>
            <a:lvl9pPr marL="1486486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610783"/>
      </p:ext>
    </p:extLst>
  </p:cSld>
  <p:clrMapOvr>
    <a:masterClrMapping/>
  </p:clrMapOvr>
  <p:transition xmlns:p14="http://schemas.microsoft.com/office/powerpoint/2010/main"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58123" indent="0">
              <a:buNone/>
              <a:defRPr sz="11300"/>
            </a:lvl2pPr>
            <a:lvl3pPr marL="3716220" indent="0">
              <a:buNone/>
              <a:defRPr sz="10000"/>
            </a:lvl3pPr>
            <a:lvl4pPr marL="5574323" indent="0">
              <a:buNone/>
              <a:defRPr sz="8300"/>
            </a:lvl4pPr>
            <a:lvl5pPr marL="7432438" indent="0">
              <a:buNone/>
              <a:defRPr sz="8300"/>
            </a:lvl5pPr>
            <a:lvl6pPr marL="9290543" indent="0">
              <a:buNone/>
              <a:defRPr sz="8300"/>
            </a:lvl6pPr>
            <a:lvl7pPr marL="11148658" indent="0">
              <a:buNone/>
              <a:defRPr sz="8300"/>
            </a:lvl7pPr>
            <a:lvl8pPr marL="13006753" indent="0">
              <a:buNone/>
              <a:defRPr sz="8300"/>
            </a:lvl8pPr>
            <a:lvl9pPr marL="14864860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58123" indent="0">
              <a:buNone/>
              <a:defRPr sz="5000"/>
            </a:lvl2pPr>
            <a:lvl3pPr marL="3716220" indent="0">
              <a:buNone/>
              <a:defRPr sz="4000"/>
            </a:lvl3pPr>
            <a:lvl4pPr marL="5574323" indent="0">
              <a:buNone/>
              <a:defRPr sz="3800"/>
            </a:lvl4pPr>
            <a:lvl5pPr marL="7432438" indent="0">
              <a:buNone/>
              <a:defRPr sz="3800"/>
            </a:lvl5pPr>
            <a:lvl6pPr marL="9290543" indent="0">
              <a:buNone/>
              <a:defRPr sz="3800"/>
            </a:lvl6pPr>
            <a:lvl7pPr marL="11148658" indent="0">
              <a:buNone/>
              <a:defRPr sz="3800"/>
            </a:lvl7pPr>
            <a:lvl8pPr marL="13006753" indent="0">
              <a:buNone/>
              <a:defRPr sz="3800"/>
            </a:lvl8pPr>
            <a:lvl9pPr marL="1486486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353365"/>
      </p:ext>
    </p:extLst>
  </p:cSld>
  <p:clrMapOvr>
    <a:masterClrMapping/>
  </p:clrMapOvr>
  <p:transition xmlns:p14="http://schemas.microsoft.com/office/powerpoint/2010/main"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503271"/>
      </p:ext>
    </p:extLst>
  </p:cSld>
  <p:clrMapOvr>
    <a:masterClrMapping/>
  </p:clrMapOvr>
  <p:transition xmlns:p14="http://schemas.microsoft.com/office/powerpoint/2010/main"/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5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5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332820"/>
      </p:ext>
    </p:extLst>
  </p:cSld>
  <p:clrMapOvr>
    <a:masterClrMapping/>
  </p:clrMapOvr>
  <p:transition xmlns:p14="http://schemas.microsoft.com/office/powerpoint/2010/main"/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71555" tIns="185738" rIns="371555" bIns="185738"/>
          <a:lstStyle/>
          <a:p>
            <a:pPr defTabSz="3715355"/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1555" tIns="185738" rIns="371555" bIns="185738"/>
          <a:lstStyle/>
          <a:p>
            <a:pPr defTabSz="3715355"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1555" tIns="185738" rIns="371555" bIns="185738"/>
          <a:lstStyle/>
          <a:p>
            <a:pPr defTabSz="3715355"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5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7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555" tIns="185738" rIns="371555" bIns="185738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pPr defTabSz="371535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31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39479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86420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047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59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57690" indent="0">
              <a:buNone/>
              <a:defRPr sz="7300"/>
            </a:lvl2pPr>
            <a:lvl3pPr marL="3715355" indent="0">
              <a:buNone/>
              <a:defRPr sz="6300"/>
            </a:lvl3pPr>
            <a:lvl4pPr marL="5573023" indent="0">
              <a:buNone/>
              <a:defRPr sz="5800"/>
            </a:lvl4pPr>
            <a:lvl5pPr marL="7430705" indent="0">
              <a:buNone/>
              <a:defRPr sz="5800"/>
            </a:lvl5pPr>
            <a:lvl6pPr marL="9288378" indent="0">
              <a:buNone/>
              <a:defRPr sz="5800"/>
            </a:lvl6pPr>
            <a:lvl7pPr marL="11146055" indent="0">
              <a:buNone/>
              <a:defRPr sz="5800"/>
            </a:lvl7pPr>
            <a:lvl8pPr marL="13003720" indent="0">
              <a:buNone/>
              <a:defRPr sz="5800"/>
            </a:lvl8pPr>
            <a:lvl9pPr marL="14861395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867587"/>
      </p:ext>
    </p:extLst>
  </p:cSld>
  <p:clrMapOvr>
    <a:masterClrMapping/>
  </p:clrMapOvr>
  <p:transition xmlns:p14="http://schemas.microsoft.com/office/powerpoint/2010/main"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181269"/>
      </p:ext>
    </p:extLst>
  </p:cSld>
  <p:clrMapOvr>
    <a:masterClrMapping/>
  </p:clrMapOvr>
  <p:transition xmlns:p14="http://schemas.microsoft.com/office/powerpoint/2010/main"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7690" indent="0">
              <a:buNone/>
              <a:defRPr sz="8300" b="1"/>
            </a:lvl2pPr>
            <a:lvl3pPr marL="3715355" indent="0">
              <a:buNone/>
              <a:defRPr sz="7300" b="1"/>
            </a:lvl3pPr>
            <a:lvl4pPr marL="5573023" indent="0">
              <a:buNone/>
              <a:defRPr sz="6300" b="1"/>
            </a:lvl4pPr>
            <a:lvl5pPr marL="7430705" indent="0">
              <a:buNone/>
              <a:defRPr sz="6300" b="1"/>
            </a:lvl5pPr>
            <a:lvl6pPr marL="9288378" indent="0">
              <a:buNone/>
              <a:defRPr sz="6300" b="1"/>
            </a:lvl6pPr>
            <a:lvl7pPr marL="11146055" indent="0">
              <a:buNone/>
              <a:defRPr sz="6300" b="1"/>
            </a:lvl7pPr>
            <a:lvl8pPr marL="13003720" indent="0">
              <a:buNone/>
              <a:defRPr sz="6300" b="1"/>
            </a:lvl8pPr>
            <a:lvl9pPr marL="14861395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746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7690" indent="0">
              <a:buNone/>
              <a:defRPr sz="8300" b="1"/>
            </a:lvl2pPr>
            <a:lvl3pPr marL="3715355" indent="0">
              <a:buNone/>
              <a:defRPr sz="7300" b="1"/>
            </a:lvl3pPr>
            <a:lvl4pPr marL="5573023" indent="0">
              <a:buNone/>
              <a:defRPr sz="6300" b="1"/>
            </a:lvl4pPr>
            <a:lvl5pPr marL="7430705" indent="0">
              <a:buNone/>
              <a:defRPr sz="6300" b="1"/>
            </a:lvl5pPr>
            <a:lvl6pPr marL="9288378" indent="0">
              <a:buNone/>
              <a:defRPr sz="6300" b="1"/>
            </a:lvl6pPr>
            <a:lvl7pPr marL="11146055" indent="0">
              <a:buNone/>
              <a:defRPr sz="6300" b="1"/>
            </a:lvl7pPr>
            <a:lvl8pPr marL="13003720" indent="0">
              <a:buNone/>
              <a:defRPr sz="6300" b="1"/>
            </a:lvl8pPr>
            <a:lvl9pPr marL="14861395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746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193219"/>
      </p:ext>
    </p:extLst>
  </p:cSld>
  <p:clrMapOvr>
    <a:masterClrMapping/>
  </p:clrMapOvr>
  <p:transition xmlns:p14="http://schemas.microsoft.com/office/powerpoint/2010/main"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471989"/>
      </p:ext>
    </p:extLst>
  </p:cSld>
  <p:clrMapOvr>
    <a:masterClrMapping/>
  </p:clrMapOvr>
  <p:transition xmlns:p14="http://schemas.microsoft.com/office/powerpoint/2010/main"/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228673"/>
      </p:ext>
    </p:extLst>
  </p:cSld>
  <p:clrMapOvr>
    <a:masterClrMapping/>
  </p:clrMapOvr>
  <p:transition xmlns:p14="http://schemas.microsoft.com/office/powerpoint/2010/main"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93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795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93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57690" indent="0">
              <a:buNone/>
              <a:defRPr sz="5000"/>
            </a:lvl2pPr>
            <a:lvl3pPr marL="3715355" indent="0">
              <a:buNone/>
              <a:defRPr sz="4000"/>
            </a:lvl3pPr>
            <a:lvl4pPr marL="5573023" indent="0">
              <a:buNone/>
              <a:defRPr sz="3800"/>
            </a:lvl4pPr>
            <a:lvl5pPr marL="7430705" indent="0">
              <a:buNone/>
              <a:defRPr sz="3800"/>
            </a:lvl5pPr>
            <a:lvl6pPr marL="9288378" indent="0">
              <a:buNone/>
              <a:defRPr sz="3800"/>
            </a:lvl6pPr>
            <a:lvl7pPr marL="11146055" indent="0">
              <a:buNone/>
              <a:defRPr sz="3800"/>
            </a:lvl7pPr>
            <a:lvl8pPr marL="13003720" indent="0">
              <a:buNone/>
              <a:defRPr sz="3800"/>
            </a:lvl8pPr>
            <a:lvl9pPr marL="14861395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350739"/>
      </p:ext>
    </p:extLst>
  </p:cSld>
  <p:clrMapOvr>
    <a:masterClrMapping/>
  </p:clrMapOvr>
  <p:transition xmlns:p14="http://schemas.microsoft.com/office/powerpoint/2010/main"/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57690" indent="0">
              <a:buNone/>
              <a:defRPr sz="11300"/>
            </a:lvl2pPr>
            <a:lvl3pPr marL="3715355" indent="0">
              <a:buNone/>
              <a:defRPr sz="10000"/>
            </a:lvl3pPr>
            <a:lvl4pPr marL="5573023" indent="0">
              <a:buNone/>
              <a:defRPr sz="8300"/>
            </a:lvl4pPr>
            <a:lvl5pPr marL="7430705" indent="0">
              <a:buNone/>
              <a:defRPr sz="8300"/>
            </a:lvl5pPr>
            <a:lvl6pPr marL="9288378" indent="0">
              <a:buNone/>
              <a:defRPr sz="8300"/>
            </a:lvl6pPr>
            <a:lvl7pPr marL="11146055" indent="0">
              <a:buNone/>
              <a:defRPr sz="8300"/>
            </a:lvl7pPr>
            <a:lvl8pPr marL="13003720" indent="0">
              <a:buNone/>
              <a:defRPr sz="8300"/>
            </a:lvl8pPr>
            <a:lvl9pPr marL="14861395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57690" indent="0">
              <a:buNone/>
              <a:defRPr sz="5000"/>
            </a:lvl2pPr>
            <a:lvl3pPr marL="3715355" indent="0">
              <a:buNone/>
              <a:defRPr sz="4000"/>
            </a:lvl3pPr>
            <a:lvl4pPr marL="5573023" indent="0">
              <a:buNone/>
              <a:defRPr sz="3800"/>
            </a:lvl4pPr>
            <a:lvl5pPr marL="7430705" indent="0">
              <a:buNone/>
              <a:defRPr sz="3800"/>
            </a:lvl5pPr>
            <a:lvl6pPr marL="9288378" indent="0">
              <a:buNone/>
              <a:defRPr sz="3800"/>
            </a:lvl6pPr>
            <a:lvl7pPr marL="11146055" indent="0">
              <a:buNone/>
              <a:defRPr sz="3800"/>
            </a:lvl7pPr>
            <a:lvl8pPr marL="13003720" indent="0">
              <a:buNone/>
              <a:defRPr sz="3800"/>
            </a:lvl8pPr>
            <a:lvl9pPr marL="14861395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665333"/>
      </p:ext>
    </p:extLst>
  </p:cSld>
  <p:clrMapOvr>
    <a:masterClrMapping/>
  </p:clrMapOvr>
  <p:transition xmlns:p14="http://schemas.microsoft.com/office/powerpoint/2010/main"/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275814"/>
      </p:ext>
    </p:extLst>
  </p:cSld>
  <p:clrMapOvr>
    <a:masterClrMapping/>
  </p:clrMapOvr>
  <p:transition xmlns:p14="http://schemas.microsoft.com/office/powerpoint/2010/main"/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5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5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608778"/>
      </p:ext>
    </p:extLst>
  </p:cSld>
  <p:clrMapOvr>
    <a:masterClrMapping/>
  </p:clrMapOvr>
  <p:transition xmlns:p14="http://schemas.microsoft.com/office/powerpoint/2010/main"/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71533" tIns="185725" rIns="371533" bIns="185725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1533" tIns="185725" rIns="371533" bIns="18572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1533" tIns="185725" rIns="371533" bIns="18572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533" tIns="185725" rIns="371533" bIns="185725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91157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3721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047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57543" indent="0">
              <a:buNone/>
              <a:defRPr sz="7300"/>
            </a:lvl2pPr>
            <a:lvl3pPr marL="3715058" indent="0">
              <a:buNone/>
              <a:defRPr sz="6300"/>
            </a:lvl3pPr>
            <a:lvl4pPr marL="5572583" indent="0">
              <a:buNone/>
              <a:defRPr sz="5800"/>
            </a:lvl4pPr>
            <a:lvl5pPr marL="7430108" indent="0">
              <a:buNone/>
              <a:defRPr sz="5800"/>
            </a:lvl5pPr>
            <a:lvl6pPr marL="9287640" indent="0">
              <a:buNone/>
              <a:defRPr sz="5800"/>
            </a:lvl6pPr>
            <a:lvl7pPr marL="11145160" indent="0">
              <a:buNone/>
              <a:defRPr sz="5800"/>
            </a:lvl7pPr>
            <a:lvl8pPr marL="13002703" indent="0">
              <a:buNone/>
              <a:defRPr sz="5800"/>
            </a:lvl8pPr>
            <a:lvl9pPr marL="14860213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929768"/>
      </p:ext>
    </p:extLst>
  </p:cSld>
  <p:clrMapOvr>
    <a:masterClrMapping/>
  </p:clrMapOvr>
  <p:transition xmlns:p14="http://schemas.microsoft.com/office/powerpoint/2010/main"/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407229"/>
      </p:ext>
    </p:extLst>
  </p:cSld>
  <p:clrMapOvr>
    <a:masterClrMapping/>
  </p:clrMapOvr>
  <p:transition xmlns:p14="http://schemas.microsoft.com/office/powerpoint/2010/main"/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7543" indent="0">
              <a:buNone/>
              <a:defRPr sz="8300" b="1"/>
            </a:lvl2pPr>
            <a:lvl3pPr marL="3715058" indent="0">
              <a:buNone/>
              <a:defRPr sz="7300" b="1"/>
            </a:lvl3pPr>
            <a:lvl4pPr marL="5572583" indent="0">
              <a:buNone/>
              <a:defRPr sz="6300" b="1"/>
            </a:lvl4pPr>
            <a:lvl5pPr marL="7430108" indent="0">
              <a:buNone/>
              <a:defRPr sz="6300" b="1"/>
            </a:lvl5pPr>
            <a:lvl6pPr marL="9287640" indent="0">
              <a:buNone/>
              <a:defRPr sz="6300" b="1"/>
            </a:lvl6pPr>
            <a:lvl7pPr marL="11145160" indent="0">
              <a:buNone/>
              <a:defRPr sz="6300" b="1"/>
            </a:lvl7pPr>
            <a:lvl8pPr marL="13002703" indent="0">
              <a:buNone/>
              <a:defRPr sz="6300" b="1"/>
            </a:lvl8pPr>
            <a:lvl9pPr marL="14860213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746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7543" indent="0">
              <a:buNone/>
              <a:defRPr sz="8300" b="1"/>
            </a:lvl2pPr>
            <a:lvl3pPr marL="3715058" indent="0">
              <a:buNone/>
              <a:defRPr sz="7300" b="1"/>
            </a:lvl3pPr>
            <a:lvl4pPr marL="5572583" indent="0">
              <a:buNone/>
              <a:defRPr sz="6300" b="1"/>
            </a:lvl4pPr>
            <a:lvl5pPr marL="7430108" indent="0">
              <a:buNone/>
              <a:defRPr sz="6300" b="1"/>
            </a:lvl5pPr>
            <a:lvl6pPr marL="9287640" indent="0">
              <a:buNone/>
              <a:defRPr sz="6300" b="1"/>
            </a:lvl6pPr>
            <a:lvl7pPr marL="11145160" indent="0">
              <a:buNone/>
              <a:defRPr sz="6300" b="1"/>
            </a:lvl7pPr>
            <a:lvl8pPr marL="13002703" indent="0">
              <a:buNone/>
              <a:defRPr sz="6300" b="1"/>
            </a:lvl8pPr>
            <a:lvl9pPr marL="14860213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746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521471"/>
      </p:ext>
    </p:extLst>
  </p:cSld>
  <p:clrMapOvr>
    <a:masterClrMapping/>
  </p:clrMapOvr>
  <p:transition xmlns:p14="http://schemas.microsoft.com/office/powerpoint/2010/main"/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831530"/>
      </p:ext>
    </p:extLst>
  </p:cSld>
  <p:clrMapOvr>
    <a:masterClrMapping/>
  </p:clrMapOvr>
  <p:transition xmlns:p14="http://schemas.microsoft.com/office/powerpoint/2010/main"/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834814"/>
      </p:ext>
    </p:extLst>
  </p:cSld>
  <p:clrMapOvr>
    <a:masterClrMapping/>
  </p:clrMapOvr>
  <p:transition xmlns:p14="http://schemas.microsoft.com/office/powerpoint/2010/main"/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93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795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93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57543" indent="0">
              <a:buNone/>
              <a:defRPr sz="5000"/>
            </a:lvl2pPr>
            <a:lvl3pPr marL="3715058" indent="0">
              <a:buNone/>
              <a:defRPr sz="4000"/>
            </a:lvl3pPr>
            <a:lvl4pPr marL="5572583" indent="0">
              <a:buNone/>
              <a:defRPr sz="3800"/>
            </a:lvl4pPr>
            <a:lvl5pPr marL="7430108" indent="0">
              <a:buNone/>
              <a:defRPr sz="3800"/>
            </a:lvl5pPr>
            <a:lvl6pPr marL="9287640" indent="0">
              <a:buNone/>
              <a:defRPr sz="3800"/>
            </a:lvl6pPr>
            <a:lvl7pPr marL="11145160" indent="0">
              <a:buNone/>
              <a:defRPr sz="3800"/>
            </a:lvl7pPr>
            <a:lvl8pPr marL="13002703" indent="0">
              <a:buNone/>
              <a:defRPr sz="3800"/>
            </a:lvl8pPr>
            <a:lvl9pPr marL="14860213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793808"/>
      </p:ext>
    </p:extLst>
  </p:cSld>
  <p:clrMapOvr>
    <a:masterClrMapping/>
  </p:clrMapOvr>
  <p:transition xmlns:p14="http://schemas.microsoft.com/office/powerpoint/2010/main"/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57543" indent="0">
              <a:buNone/>
              <a:defRPr sz="11300"/>
            </a:lvl2pPr>
            <a:lvl3pPr marL="3715058" indent="0">
              <a:buNone/>
              <a:defRPr sz="10000"/>
            </a:lvl3pPr>
            <a:lvl4pPr marL="5572583" indent="0">
              <a:buNone/>
              <a:defRPr sz="8300"/>
            </a:lvl4pPr>
            <a:lvl5pPr marL="7430108" indent="0">
              <a:buNone/>
              <a:defRPr sz="8300"/>
            </a:lvl5pPr>
            <a:lvl6pPr marL="9287640" indent="0">
              <a:buNone/>
              <a:defRPr sz="8300"/>
            </a:lvl6pPr>
            <a:lvl7pPr marL="11145160" indent="0">
              <a:buNone/>
              <a:defRPr sz="8300"/>
            </a:lvl7pPr>
            <a:lvl8pPr marL="13002703" indent="0">
              <a:buNone/>
              <a:defRPr sz="8300"/>
            </a:lvl8pPr>
            <a:lvl9pPr marL="14860213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57543" indent="0">
              <a:buNone/>
              <a:defRPr sz="5000"/>
            </a:lvl2pPr>
            <a:lvl3pPr marL="3715058" indent="0">
              <a:buNone/>
              <a:defRPr sz="4000"/>
            </a:lvl3pPr>
            <a:lvl4pPr marL="5572583" indent="0">
              <a:buNone/>
              <a:defRPr sz="3800"/>
            </a:lvl4pPr>
            <a:lvl5pPr marL="7430108" indent="0">
              <a:buNone/>
              <a:defRPr sz="3800"/>
            </a:lvl5pPr>
            <a:lvl6pPr marL="9287640" indent="0">
              <a:buNone/>
              <a:defRPr sz="3800"/>
            </a:lvl6pPr>
            <a:lvl7pPr marL="11145160" indent="0">
              <a:buNone/>
              <a:defRPr sz="3800"/>
            </a:lvl7pPr>
            <a:lvl8pPr marL="13002703" indent="0">
              <a:buNone/>
              <a:defRPr sz="3800"/>
            </a:lvl8pPr>
            <a:lvl9pPr marL="14860213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745977"/>
      </p:ext>
    </p:extLst>
  </p:cSld>
  <p:clrMapOvr>
    <a:masterClrMapping/>
  </p:clrMapOvr>
  <p:transition xmlns:p14="http://schemas.microsoft.com/office/powerpoint/2010/main"/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059566"/>
      </p:ext>
    </p:extLst>
  </p:cSld>
  <p:clrMapOvr>
    <a:masterClrMapping/>
  </p:clrMapOvr>
  <p:transition xmlns:p14="http://schemas.microsoft.com/office/powerpoint/2010/main"/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38253"/>
      </p:ext>
    </p:extLst>
  </p:cSld>
  <p:clrMapOvr>
    <a:masterClrMapping/>
  </p:clrMapOvr>
  <p:transition xmlns:p14="http://schemas.microsoft.com/office/powerpoint/2010/main"/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71448" tIns="185680" rIns="371448" bIns="185680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1448" tIns="185680" rIns="371448" bIns="18568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1448" tIns="185680" rIns="371448" bIns="18568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448" tIns="185680" rIns="371448" bIns="185680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91629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89679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070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57110" indent="0">
              <a:buNone/>
              <a:defRPr sz="7300"/>
            </a:lvl2pPr>
            <a:lvl3pPr marL="3714190" indent="0">
              <a:buNone/>
              <a:defRPr sz="6300"/>
            </a:lvl3pPr>
            <a:lvl4pPr marL="5571283" indent="0">
              <a:buNone/>
              <a:defRPr sz="5800"/>
            </a:lvl4pPr>
            <a:lvl5pPr marL="7428373" indent="0">
              <a:buNone/>
              <a:defRPr sz="5800"/>
            </a:lvl5pPr>
            <a:lvl6pPr marL="9285470" indent="0">
              <a:buNone/>
              <a:defRPr sz="5800"/>
            </a:lvl6pPr>
            <a:lvl7pPr marL="11142565" indent="0">
              <a:buNone/>
              <a:defRPr sz="5800"/>
            </a:lvl7pPr>
            <a:lvl8pPr marL="12999670" indent="0">
              <a:buNone/>
              <a:defRPr sz="5800"/>
            </a:lvl8pPr>
            <a:lvl9pPr marL="14856745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393057"/>
      </p:ext>
    </p:extLst>
  </p:cSld>
  <p:clrMapOvr>
    <a:masterClrMapping/>
  </p:clrMapOvr>
  <p:transition xmlns:p14="http://schemas.microsoft.com/office/powerpoint/2010/main"/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846984"/>
      </p:ext>
    </p:extLst>
  </p:cSld>
  <p:clrMapOvr>
    <a:masterClrMapping/>
  </p:clrMapOvr>
  <p:transition xmlns:p14="http://schemas.microsoft.com/office/powerpoint/2010/main"/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7110" indent="0">
              <a:buNone/>
              <a:defRPr sz="8300" b="1"/>
            </a:lvl2pPr>
            <a:lvl3pPr marL="3714190" indent="0">
              <a:buNone/>
              <a:defRPr sz="7300" b="1"/>
            </a:lvl3pPr>
            <a:lvl4pPr marL="5571283" indent="0">
              <a:buNone/>
              <a:defRPr sz="6300" b="1"/>
            </a:lvl4pPr>
            <a:lvl5pPr marL="7428373" indent="0">
              <a:buNone/>
              <a:defRPr sz="6300" b="1"/>
            </a:lvl5pPr>
            <a:lvl6pPr marL="9285470" indent="0">
              <a:buNone/>
              <a:defRPr sz="6300" b="1"/>
            </a:lvl6pPr>
            <a:lvl7pPr marL="11142565" indent="0">
              <a:buNone/>
              <a:defRPr sz="6300" b="1"/>
            </a:lvl7pPr>
            <a:lvl8pPr marL="12999670" indent="0">
              <a:buNone/>
              <a:defRPr sz="6300" b="1"/>
            </a:lvl8pPr>
            <a:lvl9pPr marL="14856745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752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7110" indent="0">
              <a:buNone/>
              <a:defRPr sz="8300" b="1"/>
            </a:lvl2pPr>
            <a:lvl3pPr marL="3714190" indent="0">
              <a:buNone/>
              <a:defRPr sz="7300" b="1"/>
            </a:lvl3pPr>
            <a:lvl4pPr marL="5571283" indent="0">
              <a:buNone/>
              <a:defRPr sz="6300" b="1"/>
            </a:lvl4pPr>
            <a:lvl5pPr marL="7428373" indent="0">
              <a:buNone/>
              <a:defRPr sz="6300" b="1"/>
            </a:lvl5pPr>
            <a:lvl6pPr marL="9285470" indent="0">
              <a:buNone/>
              <a:defRPr sz="6300" b="1"/>
            </a:lvl6pPr>
            <a:lvl7pPr marL="11142565" indent="0">
              <a:buNone/>
              <a:defRPr sz="6300" b="1"/>
            </a:lvl7pPr>
            <a:lvl8pPr marL="12999670" indent="0">
              <a:buNone/>
              <a:defRPr sz="6300" b="1"/>
            </a:lvl8pPr>
            <a:lvl9pPr marL="14856745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752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745306"/>
      </p:ext>
    </p:extLst>
  </p:cSld>
  <p:clrMapOvr>
    <a:masterClrMapping/>
  </p:clrMapOvr>
  <p:transition xmlns:p14="http://schemas.microsoft.com/office/powerpoint/2010/main"/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81185"/>
      </p:ext>
    </p:extLst>
  </p:cSld>
  <p:clrMapOvr>
    <a:masterClrMapping/>
  </p:clrMapOvr>
  <p:transition xmlns:p14="http://schemas.microsoft.com/office/powerpoint/2010/main"/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113346"/>
      </p:ext>
    </p:extLst>
  </p:cSld>
  <p:clrMapOvr>
    <a:masterClrMapping/>
  </p:clrMapOvr>
  <p:transition xmlns:p14="http://schemas.microsoft.com/office/powerpoint/2010/main"/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00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817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00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57110" indent="0">
              <a:buNone/>
              <a:defRPr sz="5000"/>
            </a:lvl2pPr>
            <a:lvl3pPr marL="3714190" indent="0">
              <a:buNone/>
              <a:defRPr sz="4000"/>
            </a:lvl3pPr>
            <a:lvl4pPr marL="5571283" indent="0">
              <a:buNone/>
              <a:defRPr sz="3800"/>
            </a:lvl4pPr>
            <a:lvl5pPr marL="7428373" indent="0">
              <a:buNone/>
              <a:defRPr sz="3800"/>
            </a:lvl5pPr>
            <a:lvl6pPr marL="9285470" indent="0">
              <a:buNone/>
              <a:defRPr sz="3800"/>
            </a:lvl6pPr>
            <a:lvl7pPr marL="11142565" indent="0">
              <a:buNone/>
              <a:defRPr sz="3800"/>
            </a:lvl7pPr>
            <a:lvl8pPr marL="12999670" indent="0">
              <a:buNone/>
              <a:defRPr sz="3800"/>
            </a:lvl8pPr>
            <a:lvl9pPr marL="14856745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12464"/>
      </p:ext>
    </p:extLst>
  </p:cSld>
  <p:clrMapOvr>
    <a:masterClrMapping/>
  </p:clrMapOvr>
  <p:transition xmlns:p14="http://schemas.microsoft.com/office/powerpoint/2010/main"/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57110" indent="0">
              <a:buNone/>
              <a:defRPr sz="11300"/>
            </a:lvl2pPr>
            <a:lvl3pPr marL="3714190" indent="0">
              <a:buNone/>
              <a:defRPr sz="10000"/>
            </a:lvl3pPr>
            <a:lvl4pPr marL="5571283" indent="0">
              <a:buNone/>
              <a:defRPr sz="8300"/>
            </a:lvl4pPr>
            <a:lvl5pPr marL="7428373" indent="0">
              <a:buNone/>
              <a:defRPr sz="8300"/>
            </a:lvl5pPr>
            <a:lvl6pPr marL="9285470" indent="0">
              <a:buNone/>
              <a:defRPr sz="8300"/>
            </a:lvl6pPr>
            <a:lvl7pPr marL="11142565" indent="0">
              <a:buNone/>
              <a:defRPr sz="8300"/>
            </a:lvl7pPr>
            <a:lvl8pPr marL="12999670" indent="0">
              <a:buNone/>
              <a:defRPr sz="8300"/>
            </a:lvl8pPr>
            <a:lvl9pPr marL="14856745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57110" indent="0">
              <a:buNone/>
              <a:defRPr sz="5000"/>
            </a:lvl2pPr>
            <a:lvl3pPr marL="3714190" indent="0">
              <a:buNone/>
              <a:defRPr sz="4000"/>
            </a:lvl3pPr>
            <a:lvl4pPr marL="5571283" indent="0">
              <a:buNone/>
              <a:defRPr sz="3800"/>
            </a:lvl4pPr>
            <a:lvl5pPr marL="7428373" indent="0">
              <a:buNone/>
              <a:defRPr sz="3800"/>
            </a:lvl5pPr>
            <a:lvl6pPr marL="9285470" indent="0">
              <a:buNone/>
              <a:defRPr sz="3800"/>
            </a:lvl6pPr>
            <a:lvl7pPr marL="11142565" indent="0">
              <a:buNone/>
              <a:defRPr sz="3800"/>
            </a:lvl7pPr>
            <a:lvl8pPr marL="12999670" indent="0">
              <a:buNone/>
              <a:defRPr sz="3800"/>
            </a:lvl8pPr>
            <a:lvl9pPr marL="14856745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801835"/>
      </p:ext>
    </p:extLst>
  </p:cSld>
  <p:clrMapOvr>
    <a:masterClrMapping/>
  </p:clrMapOvr>
  <p:transition xmlns:p14="http://schemas.microsoft.com/office/powerpoint/2010/main"/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295681"/>
      </p:ext>
    </p:extLst>
  </p:cSld>
  <p:clrMapOvr>
    <a:masterClrMapping/>
  </p:clrMapOvr>
  <p:transition xmlns:p14="http://schemas.microsoft.com/office/powerpoint/2010/main"/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240629"/>
      </p:ext>
    </p:extLst>
  </p:cSld>
  <p:clrMapOvr>
    <a:masterClrMapping/>
  </p:clrMapOvr>
  <p:transition xmlns:p14="http://schemas.microsoft.com/office/powerpoint/2010/main"/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71360" tIns="185635" rIns="371360" bIns="185635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1360" tIns="185635" rIns="371360" bIns="18563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1360" tIns="185635" rIns="371360" bIns="18563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360" tIns="185635" rIns="371360" bIns="185635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1878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50375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095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56678" indent="0">
              <a:buNone/>
              <a:defRPr sz="7300"/>
            </a:lvl2pPr>
            <a:lvl3pPr marL="3713325" indent="0">
              <a:buNone/>
              <a:defRPr sz="6300"/>
            </a:lvl3pPr>
            <a:lvl4pPr marL="5569983" indent="0">
              <a:buNone/>
              <a:defRPr sz="5800"/>
            </a:lvl4pPr>
            <a:lvl5pPr marL="7426640" indent="0">
              <a:buNone/>
              <a:defRPr sz="5800"/>
            </a:lvl5pPr>
            <a:lvl6pPr marL="9283308" indent="0">
              <a:buNone/>
              <a:defRPr sz="5800"/>
            </a:lvl6pPr>
            <a:lvl7pPr marL="11139963" indent="0">
              <a:buNone/>
              <a:defRPr sz="5800"/>
            </a:lvl7pPr>
            <a:lvl8pPr marL="12996638" indent="0">
              <a:buNone/>
              <a:defRPr sz="5800"/>
            </a:lvl8pPr>
            <a:lvl9pPr marL="14853280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358168"/>
      </p:ext>
    </p:extLst>
  </p:cSld>
  <p:clrMapOvr>
    <a:masterClrMapping/>
  </p:clrMapOvr>
  <p:transition xmlns:p14="http://schemas.microsoft.com/office/powerpoint/2010/main"/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747874"/>
      </p:ext>
    </p:extLst>
  </p:cSld>
  <p:clrMapOvr>
    <a:masterClrMapping/>
  </p:clrMapOvr>
  <p:transition xmlns:p14="http://schemas.microsoft.com/office/powerpoint/2010/main"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6678" indent="0">
              <a:buNone/>
              <a:defRPr sz="8300" b="1"/>
            </a:lvl2pPr>
            <a:lvl3pPr marL="3713325" indent="0">
              <a:buNone/>
              <a:defRPr sz="7300" b="1"/>
            </a:lvl3pPr>
            <a:lvl4pPr marL="5569983" indent="0">
              <a:buNone/>
              <a:defRPr sz="6300" b="1"/>
            </a:lvl4pPr>
            <a:lvl5pPr marL="7426640" indent="0">
              <a:buNone/>
              <a:defRPr sz="6300" b="1"/>
            </a:lvl5pPr>
            <a:lvl6pPr marL="9283308" indent="0">
              <a:buNone/>
              <a:defRPr sz="6300" b="1"/>
            </a:lvl6pPr>
            <a:lvl7pPr marL="11139963" indent="0">
              <a:buNone/>
              <a:defRPr sz="6300" b="1"/>
            </a:lvl7pPr>
            <a:lvl8pPr marL="12996638" indent="0">
              <a:buNone/>
              <a:defRPr sz="6300" b="1"/>
            </a:lvl8pPr>
            <a:lvl9pPr marL="1485328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752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6678" indent="0">
              <a:buNone/>
              <a:defRPr sz="8300" b="1"/>
            </a:lvl2pPr>
            <a:lvl3pPr marL="3713325" indent="0">
              <a:buNone/>
              <a:defRPr sz="7300" b="1"/>
            </a:lvl3pPr>
            <a:lvl4pPr marL="5569983" indent="0">
              <a:buNone/>
              <a:defRPr sz="6300" b="1"/>
            </a:lvl4pPr>
            <a:lvl5pPr marL="7426640" indent="0">
              <a:buNone/>
              <a:defRPr sz="6300" b="1"/>
            </a:lvl5pPr>
            <a:lvl6pPr marL="9283308" indent="0">
              <a:buNone/>
              <a:defRPr sz="6300" b="1"/>
            </a:lvl6pPr>
            <a:lvl7pPr marL="11139963" indent="0">
              <a:buNone/>
              <a:defRPr sz="6300" b="1"/>
            </a:lvl7pPr>
            <a:lvl8pPr marL="12996638" indent="0">
              <a:buNone/>
              <a:defRPr sz="6300" b="1"/>
            </a:lvl8pPr>
            <a:lvl9pPr marL="1485328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752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719436"/>
      </p:ext>
    </p:extLst>
  </p:cSld>
  <p:clrMapOvr>
    <a:masterClrMapping/>
  </p:clrMapOvr>
  <p:transition xmlns:p14="http://schemas.microsoft.com/office/powerpoint/2010/main"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178372"/>
      </p:ext>
    </p:extLst>
  </p:cSld>
  <p:clrMapOvr>
    <a:masterClrMapping/>
  </p:clrMapOvr>
  <p:transition xmlns:p14="http://schemas.microsoft.com/office/powerpoint/2010/main"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096606"/>
      </p:ext>
    </p:extLst>
  </p:cSld>
  <p:clrMapOvr>
    <a:masterClrMapping/>
  </p:clrMapOvr>
  <p:transition xmlns:p14="http://schemas.microsoft.com/office/powerpoint/2010/main"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06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832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06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56678" indent="0">
              <a:buNone/>
              <a:defRPr sz="5000"/>
            </a:lvl2pPr>
            <a:lvl3pPr marL="3713325" indent="0">
              <a:buNone/>
              <a:defRPr sz="4000"/>
            </a:lvl3pPr>
            <a:lvl4pPr marL="5569983" indent="0">
              <a:buNone/>
              <a:defRPr sz="3800"/>
            </a:lvl4pPr>
            <a:lvl5pPr marL="7426640" indent="0">
              <a:buNone/>
              <a:defRPr sz="3800"/>
            </a:lvl5pPr>
            <a:lvl6pPr marL="9283308" indent="0">
              <a:buNone/>
              <a:defRPr sz="3800"/>
            </a:lvl6pPr>
            <a:lvl7pPr marL="11139963" indent="0">
              <a:buNone/>
              <a:defRPr sz="3800"/>
            </a:lvl7pPr>
            <a:lvl8pPr marL="12996638" indent="0">
              <a:buNone/>
              <a:defRPr sz="3800"/>
            </a:lvl8pPr>
            <a:lvl9pPr marL="1485328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077970"/>
      </p:ext>
    </p:extLst>
  </p:cSld>
  <p:clrMapOvr>
    <a:masterClrMapping/>
  </p:clrMapOvr>
  <p:transition xmlns:p14="http://schemas.microsoft.com/office/powerpoint/2010/main"/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56678" indent="0">
              <a:buNone/>
              <a:defRPr sz="11300"/>
            </a:lvl2pPr>
            <a:lvl3pPr marL="3713325" indent="0">
              <a:buNone/>
              <a:defRPr sz="10000"/>
            </a:lvl3pPr>
            <a:lvl4pPr marL="5569983" indent="0">
              <a:buNone/>
              <a:defRPr sz="8300"/>
            </a:lvl4pPr>
            <a:lvl5pPr marL="7426640" indent="0">
              <a:buNone/>
              <a:defRPr sz="8300"/>
            </a:lvl5pPr>
            <a:lvl6pPr marL="9283308" indent="0">
              <a:buNone/>
              <a:defRPr sz="8300"/>
            </a:lvl6pPr>
            <a:lvl7pPr marL="11139963" indent="0">
              <a:buNone/>
              <a:defRPr sz="8300"/>
            </a:lvl7pPr>
            <a:lvl8pPr marL="12996638" indent="0">
              <a:buNone/>
              <a:defRPr sz="8300"/>
            </a:lvl8pPr>
            <a:lvl9pPr marL="14853280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56678" indent="0">
              <a:buNone/>
              <a:defRPr sz="5000"/>
            </a:lvl2pPr>
            <a:lvl3pPr marL="3713325" indent="0">
              <a:buNone/>
              <a:defRPr sz="4000"/>
            </a:lvl3pPr>
            <a:lvl4pPr marL="5569983" indent="0">
              <a:buNone/>
              <a:defRPr sz="3800"/>
            </a:lvl4pPr>
            <a:lvl5pPr marL="7426640" indent="0">
              <a:buNone/>
              <a:defRPr sz="3800"/>
            </a:lvl5pPr>
            <a:lvl6pPr marL="9283308" indent="0">
              <a:buNone/>
              <a:defRPr sz="3800"/>
            </a:lvl6pPr>
            <a:lvl7pPr marL="11139963" indent="0">
              <a:buNone/>
              <a:defRPr sz="3800"/>
            </a:lvl7pPr>
            <a:lvl8pPr marL="12996638" indent="0">
              <a:buNone/>
              <a:defRPr sz="3800"/>
            </a:lvl8pPr>
            <a:lvl9pPr marL="1485328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639011"/>
      </p:ext>
    </p:extLst>
  </p:cSld>
  <p:clrMapOvr>
    <a:masterClrMapping/>
  </p:clrMapOvr>
  <p:transition xmlns:p14="http://schemas.microsoft.com/office/powerpoint/2010/main"/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859795"/>
      </p:ext>
    </p:extLst>
  </p:cSld>
  <p:clrMapOvr>
    <a:masterClrMapping/>
  </p:clrMapOvr>
  <p:transition xmlns:p14="http://schemas.microsoft.com/office/powerpoint/2010/main"/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536933"/>
      </p:ext>
    </p:extLst>
  </p:cSld>
  <p:clrMapOvr>
    <a:masterClrMapping/>
  </p:clrMapOvr>
  <p:transition xmlns:p14="http://schemas.microsoft.com/office/powerpoint/2010/main"/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71278" tIns="185588" rIns="371278" bIns="185588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1278" tIns="185588" rIns="371278" bIns="185588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1278" tIns="185588" rIns="371278" bIns="185588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278" tIns="185588" rIns="371278" bIns="185588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4370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65595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116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56243" indent="0">
              <a:buNone/>
              <a:defRPr sz="7300"/>
            </a:lvl2pPr>
            <a:lvl3pPr marL="3712458" indent="0">
              <a:buNone/>
              <a:defRPr sz="6300"/>
            </a:lvl3pPr>
            <a:lvl4pPr marL="5568683" indent="0">
              <a:buNone/>
              <a:defRPr sz="5800"/>
            </a:lvl4pPr>
            <a:lvl5pPr marL="7424910" indent="0">
              <a:buNone/>
              <a:defRPr sz="5800"/>
            </a:lvl5pPr>
            <a:lvl6pPr marL="9281143" indent="0">
              <a:buNone/>
              <a:defRPr sz="5800"/>
            </a:lvl6pPr>
            <a:lvl7pPr marL="11137368" indent="0">
              <a:buNone/>
              <a:defRPr sz="5800"/>
            </a:lvl7pPr>
            <a:lvl8pPr marL="12993605" indent="0">
              <a:buNone/>
              <a:defRPr sz="5800"/>
            </a:lvl8pPr>
            <a:lvl9pPr marL="14849820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452284"/>
      </p:ext>
    </p:extLst>
  </p:cSld>
  <p:clrMapOvr>
    <a:masterClrMapping/>
  </p:clrMapOvr>
  <p:transition xmlns:p14="http://schemas.microsoft.com/office/powerpoint/2010/main"/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102559"/>
      </p:ext>
    </p:extLst>
  </p:cSld>
  <p:clrMapOvr>
    <a:masterClrMapping/>
  </p:clrMapOvr>
  <p:transition xmlns:p14="http://schemas.microsoft.com/office/powerpoint/2010/main"/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6243" indent="0">
              <a:buNone/>
              <a:defRPr sz="8300" b="1"/>
            </a:lvl2pPr>
            <a:lvl3pPr marL="3712458" indent="0">
              <a:buNone/>
              <a:defRPr sz="7300" b="1"/>
            </a:lvl3pPr>
            <a:lvl4pPr marL="5568683" indent="0">
              <a:buNone/>
              <a:defRPr sz="6300" b="1"/>
            </a:lvl4pPr>
            <a:lvl5pPr marL="7424910" indent="0">
              <a:buNone/>
              <a:defRPr sz="6300" b="1"/>
            </a:lvl5pPr>
            <a:lvl6pPr marL="9281143" indent="0">
              <a:buNone/>
              <a:defRPr sz="6300" b="1"/>
            </a:lvl6pPr>
            <a:lvl7pPr marL="11137368" indent="0">
              <a:buNone/>
              <a:defRPr sz="6300" b="1"/>
            </a:lvl7pPr>
            <a:lvl8pPr marL="12993605" indent="0">
              <a:buNone/>
              <a:defRPr sz="6300" b="1"/>
            </a:lvl8pPr>
            <a:lvl9pPr marL="1484982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766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6243" indent="0">
              <a:buNone/>
              <a:defRPr sz="8300" b="1"/>
            </a:lvl2pPr>
            <a:lvl3pPr marL="3712458" indent="0">
              <a:buNone/>
              <a:defRPr sz="7300" b="1"/>
            </a:lvl3pPr>
            <a:lvl4pPr marL="5568683" indent="0">
              <a:buNone/>
              <a:defRPr sz="6300" b="1"/>
            </a:lvl4pPr>
            <a:lvl5pPr marL="7424910" indent="0">
              <a:buNone/>
              <a:defRPr sz="6300" b="1"/>
            </a:lvl5pPr>
            <a:lvl6pPr marL="9281143" indent="0">
              <a:buNone/>
              <a:defRPr sz="6300" b="1"/>
            </a:lvl6pPr>
            <a:lvl7pPr marL="11137368" indent="0">
              <a:buNone/>
              <a:defRPr sz="6300" b="1"/>
            </a:lvl7pPr>
            <a:lvl8pPr marL="12993605" indent="0">
              <a:buNone/>
              <a:defRPr sz="6300" b="1"/>
            </a:lvl8pPr>
            <a:lvl9pPr marL="1484982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766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394367"/>
      </p:ext>
    </p:extLst>
  </p:cSld>
  <p:clrMapOvr>
    <a:masterClrMapping/>
  </p:clrMapOvr>
  <p:transition xmlns:p14="http://schemas.microsoft.com/office/powerpoint/2010/main"/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307674"/>
      </p:ext>
    </p:extLst>
  </p:cSld>
  <p:clrMapOvr>
    <a:masterClrMapping/>
  </p:clrMapOvr>
  <p:transition xmlns:p14="http://schemas.microsoft.com/office/powerpoint/2010/main"/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388029"/>
      </p:ext>
    </p:extLst>
  </p:cSld>
  <p:clrMapOvr>
    <a:masterClrMapping/>
  </p:clrMapOvr>
  <p:transition xmlns:p14="http://schemas.microsoft.com/office/powerpoint/2010/main"/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06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854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06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56243" indent="0">
              <a:buNone/>
              <a:defRPr sz="5000"/>
            </a:lvl2pPr>
            <a:lvl3pPr marL="3712458" indent="0">
              <a:buNone/>
              <a:defRPr sz="4000"/>
            </a:lvl3pPr>
            <a:lvl4pPr marL="5568683" indent="0">
              <a:buNone/>
              <a:defRPr sz="3800"/>
            </a:lvl4pPr>
            <a:lvl5pPr marL="7424910" indent="0">
              <a:buNone/>
              <a:defRPr sz="3800"/>
            </a:lvl5pPr>
            <a:lvl6pPr marL="9281143" indent="0">
              <a:buNone/>
              <a:defRPr sz="3800"/>
            </a:lvl6pPr>
            <a:lvl7pPr marL="11137368" indent="0">
              <a:buNone/>
              <a:defRPr sz="3800"/>
            </a:lvl7pPr>
            <a:lvl8pPr marL="12993605" indent="0">
              <a:buNone/>
              <a:defRPr sz="3800"/>
            </a:lvl8pPr>
            <a:lvl9pPr marL="1484982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153231"/>
      </p:ext>
    </p:extLst>
  </p:cSld>
  <p:clrMapOvr>
    <a:masterClrMapping/>
  </p:clrMapOvr>
  <p:transition xmlns:p14="http://schemas.microsoft.com/office/powerpoint/2010/main"/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56243" indent="0">
              <a:buNone/>
              <a:defRPr sz="11300"/>
            </a:lvl2pPr>
            <a:lvl3pPr marL="3712458" indent="0">
              <a:buNone/>
              <a:defRPr sz="10000"/>
            </a:lvl3pPr>
            <a:lvl4pPr marL="5568683" indent="0">
              <a:buNone/>
              <a:defRPr sz="8300"/>
            </a:lvl4pPr>
            <a:lvl5pPr marL="7424910" indent="0">
              <a:buNone/>
              <a:defRPr sz="8300"/>
            </a:lvl5pPr>
            <a:lvl6pPr marL="9281143" indent="0">
              <a:buNone/>
              <a:defRPr sz="8300"/>
            </a:lvl6pPr>
            <a:lvl7pPr marL="11137368" indent="0">
              <a:buNone/>
              <a:defRPr sz="8300"/>
            </a:lvl7pPr>
            <a:lvl8pPr marL="12993605" indent="0">
              <a:buNone/>
              <a:defRPr sz="8300"/>
            </a:lvl8pPr>
            <a:lvl9pPr marL="14849820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56243" indent="0">
              <a:buNone/>
              <a:defRPr sz="5000"/>
            </a:lvl2pPr>
            <a:lvl3pPr marL="3712458" indent="0">
              <a:buNone/>
              <a:defRPr sz="4000"/>
            </a:lvl3pPr>
            <a:lvl4pPr marL="5568683" indent="0">
              <a:buNone/>
              <a:defRPr sz="3800"/>
            </a:lvl4pPr>
            <a:lvl5pPr marL="7424910" indent="0">
              <a:buNone/>
              <a:defRPr sz="3800"/>
            </a:lvl5pPr>
            <a:lvl6pPr marL="9281143" indent="0">
              <a:buNone/>
              <a:defRPr sz="3800"/>
            </a:lvl6pPr>
            <a:lvl7pPr marL="11137368" indent="0">
              <a:buNone/>
              <a:defRPr sz="3800"/>
            </a:lvl7pPr>
            <a:lvl8pPr marL="12993605" indent="0">
              <a:buNone/>
              <a:defRPr sz="3800"/>
            </a:lvl8pPr>
            <a:lvl9pPr marL="1484982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345358"/>
      </p:ext>
    </p:extLst>
  </p:cSld>
  <p:clrMapOvr>
    <a:masterClrMapping/>
  </p:clrMapOvr>
  <p:transition xmlns:p14="http://schemas.microsoft.com/office/powerpoint/2010/main"/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677532"/>
      </p:ext>
    </p:extLst>
  </p:cSld>
  <p:clrMapOvr>
    <a:masterClrMapping/>
  </p:clrMapOvr>
  <p:transition xmlns:p14="http://schemas.microsoft.com/office/powerpoint/2010/main"/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264863"/>
      </p:ext>
    </p:extLst>
  </p:cSld>
  <p:clrMapOvr>
    <a:masterClrMapping/>
  </p:clrMapOvr>
  <p:transition xmlns:p14="http://schemas.microsoft.com/office/powerpoint/2010/main"/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0428" y="9601860"/>
            <a:ext cx="27544793" cy="9261158"/>
          </a:xfrm>
        </p:spPr>
        <p:txBody>
          <a:bodyPr/>
          <a:lstStyle>
            <a:lvl1pPr>
              <a:defRPr>
                <a:solidFill>
                  <a:srgbClr val="006633"/>
                </a:solidFill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60851" y="23522940"/>
            <a:ext cx="22683948" cy="11041380"/>
          </a:xfrm>
        </p:spPr>
        <p:txBody>
          <a:bodyPr/>
          <a:lstStyle>
            <a:lvl1pPr marL="0" indent="0" algn="ctr">
              <a:buNone/>
              <a:defRPr b="0">
                <a:solidFill>
                  <a:schemeClr val="tx1"/>
                </a:solidFill>
              </a:defRPr>
            </a:lvl1pPr>
            <a:lvl2pPr marL="1855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7110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566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422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2775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1133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9885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8440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1" name="Freeform 10"/>
          <p:cNvSpPr>
            <a:spLocks noChangeArrowheads="1"/>
          </p:cNvSpPr>
          <p:nvPr userDrawn="1"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C9900"/>
            </a:solidFill>
            <a:prstDash val="solid"/>
            <a:miter lim="800000"/>
            <a:headEnd/>
            <a:tailEnd/>
          </a:ln>
        </p:spPr>
        <p:txBody>
          <a:bodyPr lIns="371128" tIns="185513" rIns="371128" bIns="185513"/>
          <a:lstStyle/>
          <a:p>
            <a:pPr defTabSz="3711023">
              <a:defRPr/>
            </a:pPr>
            <a:endParaRPr lang="en-US" sz="7300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2" name="Line 8"/>
          <p:cNvSpPr>
            <a:spLocks noChangeShapeType="1"/>
          </p:cNvSpPr>
          <p:nvPr userDrawn="1"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rgbClr val="CC9900"/>
            </a:solidFill>
            <a:round/>
            <a:headEnd/>
            <a:tailEnd/>
          </a:ln>
          <a:effectLst/>
        </p:spPr>
        <p:txBody>
          <a:bodyPr lIns="371128" tIns="185513" rIns="371128" bIns="185513"/>
          <a:lstStyle/>
          <a:p>
            <a:pPr defTabSz="3711023">
              <a:defRPr/>
            </a:pPr>
            <a:endParaRPr lang="en-US" sz="7300" kern="0">
              <a:solidFill>
                <a:sysClr val="windowText" lastClr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0199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6633"/>
                </a:solidFill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0287" y="8161023"/>
            <a:ext cx="29165075" cy="31683957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764138" y="40425739"/>
            <a:ext cx="7561316" cy="2300286"/>
          </a:xfrm>
        </p:spPr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620287" y="6710835"/>
            <a:ext cx="29165075" cy="10006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1221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145"/>
            <a:ext cx="27544793" cy="8581071"/>
          </a:xfrm>
        </p:spPr>
        <p:txBody>
          <a:bodyPr anchor="t"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59"/>
            <a:ext cx="27544793" cy="9451176"/>
          </a:xfrm>
        </p:spPr>
        <p:txBody>
          <a:bodyPr anchor="b"/>
          <a:lstStyle>
            <a:lvl1pPr marL="0" indent="0">
              <a:buNone/>
              <a:defRPr sz="8300">
                <a:solidFill>
                  <a:schemeClr val="tx1">
                    <a:tint val="75000"/>
                  </a:schemeClr>
                </a:solidFill>
              </a:defRPr>
            </a:lvl1pPr>
            <a:lvl2pPr marL="1855523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2pPr>
            <a:lvl3pPr marL="3711023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3pPr>
            <a:lvl4pPr marL="5566528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4pPr>
            <a:lvl5pPr marL="7422040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5pPr>
            <a:lvl6pPr marL="9277548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6pPr>
            <a:lvl7pPr marL="11133060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7pPr>
            <a:lvl8pPr marL="12988565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8pPr>
            <a:lvl9pPr marL="14844078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20764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20285" y="10081312"/>
            <a:ext cx="14312489" cy="2851356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72873" y="10081312"/>
            <a:ext cx="14312489" cy="2851356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65998534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5523" indent="0">
              <a:buNone/>
              <a:defRPr sz="8300" b="1"/>
            </a:lvl2pPr>
            <a:lvl3pPr marL="3711023" indent="0">
              <a:buNone/>
              <a:defRPr sz="7300" b="1"/>
            </a:lvl3pPr>
            <a:lvl4pPr marL="5566528" indent="0">
              <a:buNone/>
              <a:defRPr sz="6300" b="1"/>
            </a:lvl4pPr>
            <a:lvl5pPr marL="7422040" indent="0">
              <a:buNone/>
              <a:defRPr sz="6300" b="1"/>
            </a:lvl5pPr>
            <a:lvl6pPr marL="9277548" indent="0">
              <a:buNone/>
              <a:defRPr sz="6300" b="1"/>
            </a:lvl6pPr>
            <a:lvl7pPr marL="11133060" indent="0">
              <a:buNone/>
              <a:defRPr sz="6300" b="1"/>
            </a:lvl7pPr>
            <a:lvl8pPr marL="12988565" indent="0">
              <a:buNone/>
              <a:defRPr sz="6300" b="1"/>
            </a:lvl8pPr>
            <a:lvl9pPr marL="14844078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766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5523" indent="0">
              <a:buNone/>
              <a:defRPr sz="8300" b="1"/>
            </a:lvl2pPr>
            <a:lvl3pPr marL="3711023" indent="0">
              <a:buNone/>
              <a:defRPr sz="7300" b="1"/>
            </a:lvl3pPr>
            <a:lvl4pPr marL="5566528" indent="0">
              <a:buNone/>
              <a:defRPr sz="6300" b="1"/>
            </a:lvl4pPr>
            <a:lvl5pPr marL="7422040" indent="0">
              <a:buNone/>
              <a:defRPr sz="6300" b="1"/>
            </a:lvl5pPr>
            <a:lvl6pPr marL="9277548" indent="0">
              <a:buNone/>
              <a:defRPr sz="6300" b="1"/>
            </a:lvl6pPr>
            <a:lvl7pPr marL="11133060" indent="0">
              <a:buNone/>
              <a:defRPr sz="6300" b="1"/>
            </a:lvl7pPr>
            <a:lvl8pPr marL="12988565" indent="0">
              <a:buNone/>
              <a:defRPr sz="6300" b="1"/>
            </a:lvl8pPr>
            <a:lvl9pPr marL="14844078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766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13049172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633368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593906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12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888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12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55523" indent="0">
              <a:buNone/>
              <a:defRPr sz="5000"/>
            </a:lvl2pPr>
            <a:lvl3pPr marL="3711023" indent="0">
              <a:buNone/>
              <a:defRPr sz="4000"/>
            </a:lvl3pPr>
            <a:lvl4pPr marL="5566528" indent="0">
              <a:buNone/>
              <a:defRPr sz="3800"/>
            </a:lvl4pPr>
            <a:lvl5pPr marL="7422040" indent="0">
              <a:buNone/>
              <a:defRPr sz="3800"/>
            </a:lvl5pPr>
            <a:lvl6pPr marL="9277548" indent="0">
              <a:buNone/>
              <a:defRPr sz="3800"/>
            </a:lvl6pPr>
            <a:lvl7pPr marL="11133060" indent="0">
              <a:buNone/>
              <a:defRPr sz="3800"/>
            </a:lvl7pPr>
            <a:lvl8pPr marL="12988565" indent="0">
              <a:buNone/>
              <a:defRPr sz="3800"/>
            </a:lvl8pPr>
            <a:lvl9pPr marL="14844078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2118389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55523" indent="0">
              <a:buNone/>
              <a:defRPr sz="11300"/>
            </a:lvl2pPr>
            <a:lvl3pPr marL="3711023" indent="0">
              <a:buNone/>
              <a:defRPr sz="10000"/>
            </a:lvl3pPr>
            <a:lvl4pPr marL="5566528" indent="0">
              <a:buNone/>
              <a:defRPr sz="8300"/>
            </a:lvl4pPr>
            <a:lvl5pPr marL="7422040" indent="0">
              <a:buNone/>
              <a:defRPr sz="8300"/>
            </a:lvl5pPr>
            <a:lvl6pPr marL="9277548" indent="0">
              <a:buNone/>
              <a:defRPr sz="8300"/>
            </a:lvl6pPr>
            <a:lvl7pPr marL="11133060" indent="0">
              <a:buNone/>
              <a:defRPr sz="8300"/>
            </a:lvl7pPr>
            <a:lvl8pPr marL="12988565" indent="0">
              <a:buNone/>
              <a:defRPr sz="8300"/>
            </a:lvl8pPr>
            <a:lvl9pPr marL="14844078" indent="0">
              <a:buNone/>
              <a:defRPr sz="8300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55523" indent="0">
              <a:buNone/>
              <a:defRPr sz="5000"/>
            </a:lvl2pPr>
            <a:lvl3pPr marL="3711023" indent="0">
              <a:buNone/>
              <a:defRPr sz="4000"/>
            </a:lvl3pPr>
            <a:lvl4pPr marL="5566528" indent="0">
              <a:buNone/>
              <a:defRPr sz="3800"/>
            </a:lvl4pPr>
            <a:lvl5pPr marL="7422040" indent="0">
              <a:buNone/>
              <a:defRPr sz="3800"/>
            </a:lvl5pPr>
            <a:lvl6pPr marL="9277548" indent="0">
              <a:buNone/>
              <a:defRPr sz="3800"/>
            </a:lvl6pPr>
            <a:lvl7pPr marL="11133060" indent="0">
              <a:buNone/>
              <a:defRPr sz="3800"/>
            </a:lvl7pPr>
            <a:lvl8pPr marL="12988565" indent="0">
              <a:buNone/>
              <a:defRPr sz="3800"/>
            </a:lvl8pPr>
            <a:lvl9pPr marL="14844078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0354977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7101212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494087" y="1730901"/>
            <a:ext cx="7291269" cy="36864606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20283" y="1730901"/>
            <a:ext cx="21333712" cy="36864606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0526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71100" tIns="185500" rIns="371100" bIns="185500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1100" tIns="185500" rIns="371100" bIns="18550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1100" tIns="185500" rIns="371100" bIns="18550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100" tIns="185500" rIns="371100" bIns="185500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24560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56381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145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55378" indent="0">
              <a:buNone/>
              <a:defRPr sz="7300"/>
            </a:lvl2pPr>
            <a:lvl3pPr marL="3710725" indent="0">
              <a:buNone/>
              <a:defRPr sz="6300"/>
            </a:lvl3pPr>
            <a:lvl4pPr marL="5566080" indent="0">
              <a:buNone/>
              <a:defRPr sz="5800"/>
            </a:lvl4pPr>
            <a:lvl5pPr marL="7421445" indent="0">
              <a:buNone/>
              <a:defRPr sz="5800"/>
            </a:lvl5pPr>
            <a:lvl6pPr marL="9276815" indent="0">
              <a:buNone/>
              <a:defRPr sz="5800"/>
            </a:lvl6pPr>
            <a:lvl7pPr marL="11132165" indent="0">
              <a:buNone/>
              <a:defRPr sz="5800"/>
            </a:lvl7pPr>
            <a:lvl8pPr marL="12987543" indent="0">
              <a:buNone/>
              <a:defRPr sz="5800"/>
            </a:lvl8pPr>
            <a:lvl9pPr marL="14842895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69548"/>
      </p:ext>
    </p:extLst>
  </p:cSld>
  <p:clrMapOvr>
    <a:masterClrMapping/>
  </p:clrMapOvr>
  <p:transition xmlns:p14="http://schemas.microsoft.com/office/powerpoint/2010/main"/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69238"/>
      </p:ext>
    </p:extLst>
  </p:cSld>
  <p:clrMapOvr>
    <a:masterClrMapping/>
  </p:clrMapOvr>
  <p:transition xmlns:p14="http://schemas.microsoft.com/office/powerpoint/2010/main"/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5378" indent="0">
              <a:buNone/>
              <a:defRPr sz="8300" b="1"/>
            </a:lvl2pPr>
            <a:lvl3pPr marL="3710725" indent="0">
              <a:buNone/>
              <a:defRPr sz="7300" b="1"/>
            </a:lvl3pPr>
            <a:lvl4pPr marL="5566080" indent="0">
              <a:buNone/>
              <a:defRPr sz="6300" b="1"/>
            </a:lvl4pPr>
            <a:lvl5pPr marL="7421445" indent="0">
              <a:buNone/>
              <a:defRPr sz="6300" b="1"/>
            </a:lvl5pPr>
            <a:lvl6pPr marL="9276815" indent="0">
              <a:buNone/>
              <a:defRPr sz="6300" b="1"/>
            </a:lvl6pPr>
            <a:lvl7pPr marL="11132165" indent="0">
              <a:buNone/>
              <a:defRPr sz="6300" b="1"/>
            </a:lvl7pPr>
            <a:lvl8pPr marL="12987543" indent="0">
              <a:buNone/>
              <a:defRPr sz="6300" b="1"/>
            </a:lvl8pPr>
            <a:lvl9pPr marL="14842895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766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5378" indent="0">
              <a:buNone/>
              <a:defRPr sz="8300" b="1"/>
            </a:lvl2pPr>
            <a:lvl3pPr marL="3710725" indent="0">
              <a:buNone/>
              <a:defRPr sz="7300" b="1"/>
            </a:lvl3pPr>
            <a:lvl4pPr marL="5566080" indent="0">
              <a:buNone/>
              <a:defRPr sz="6300" b="1"/>
            </a:lvl4pPr>
            <a:lvl5pPr marL="7421445" indent="0">
              <a:buNone/>
              <a:defRPr sz="6300" b="1"/>
            </a:lvl5pPr>
            <a:lvl6pPr marL="9276815" indent="0">
              <a:buNone/>
              <a:defRPr sz="6300" b="1"/>
            </a:lvl6pPr>
            <a:lvl7pPr marL="11132165" indent="0">
              <a:buNone/>
              <a:defRPr sz="6300" b="1"/>
            </a:lvl7pPr>
            <a:lvl8pPr marL="12987543" indent="0">
              <a:buNone/>
              <a:defRPr sz="6300" b="1"/>
            </a:lvl8pPr>
            <a:lvl9pPr marL="14842895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766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436374"/>
      </p:ext>
    </p:extLst>
  </p:cSld>
  <p:clrMapOvr>
    <a:masterClrMapping/>
  </p:clrMapOvr>
  <p:transition xmlns:p14="http://schemas.microsoft.com/office/powerpoint/2010/main"/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398749"/>
      </p:ext>
    </p:extLst>
  </p:cSld>
  <p:clrMapOvr>
    <a:masterClrMapping/>
  </p:clrMapOvr>
  <p:transition xmlns:p14="http://schemas.microsoft.com/office/powerpoint/2010/main"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982920"/>
      </p:ext>
    </p:extLst>
  </p:cSld>
  <p:clrMapOvr>
    <a:masterClrMapping/>
  </p:clrMapOvr>
  <p:transition xmlns:p14="http://schemas.microsoft.com/office/powerpoint/2010/main"/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12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888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12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55378" indent="0">
              <a:buNone/>
              <a:defRPr sz="5000"/>
            </a:lvl2pPr>
            <a:lvl3pPr marL="3710725" indent="0">
              <a:buNone/>
              <a:defRPr sz="4000"/>
            </a:lvl3pPr>
            <a:lvl4pPr marL="5566080" indent="0">
              <a:buNone/>
              <a:defRPr sz="3800"/>
            </a:lvl4pPr>
            <a:lvl5pPr marL="7421445" indent="0">
              <a:buNone/>
              <a:defRPr sz="3800"/>
            </a:lvl5pPr>
            <a:lvl6pPr marL="9276815" indent="0">
              <a:buNone/>
              <a:defRPr sz="3800"/>
            </a:lvl6pPr>
            <a:lvl7pPr marL="11132165" indent="0">
              <a:buNone/>
              <a:defRPr sz="3800"/>
            </a:lvl7pPr>
            <a:lvl8pPr marL="12987543" indent="0">
              <a:buNone/>
              <a:defRPr sz="3800"/>
            </a:lvl8pPr>
            <a:lvl9pPr marL="14842895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218876"/>
      </p:ext>
    </p:extLst>
  </p:cSld>
  <p:clrMapOvr>
    <a:masterClrMapping/>
  </p:clrMapOvr>
  <p:transition xmlns:p14="http://schemas.microsoft.com/office/powerpoint/2010/main"/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55378" indent="0">
              <a:buNone/>
              <a:defRPr sz="11300"/>
            </a:lvl2pPr>
            <a:lvl3pPr marL="3710725" indent="0">
              <a:buNone/>
              <a:defRPr sz="10000"/>
            </a:lvl3pPr>
            <a:lvl4pPr marL="5566080" indent="0">
              <a:buNone/>
              <a:defRPr sz="8300"/>
            </a:lvl4pPr>
            <a:lvl5pPr marL="7421445" indent="0">
              <a:buNone/>
              <a:defRPr sz="8300"/>
            </a:lvl5pPr>
            <a:lvl6pPr marL="9276815" indent="0">
              <a:buNone/>
              <a:defRPr sz="8300"/>
            </a:lvl6pPr>
            <a:lvl7pPr marL="11132165" indent="0">
              <a:buNone/>
              <a:defRPr sz="8300"/>
            </a:lvl7pPr>
            <a:lvl8pPr marL="12987543" indent="0">
              <a:buNone/>
              <a:defRPr sz="8300"/>
            </a:lvl8pPr>
            <a:lvl9pPr marL="14842895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55378" indent="0">
              <a:buNone/>
              <a:defRPr sz="5000"/>
            </a:lvl2pPr>
            <a:lvl3pPr marL="3710725" indent="0">
              <a:buNone/>
              <a:defRPr sz="4000"/>
            </a:lvl3pPr>
            <a:lvl4pPr marL="5566080" indent="0">
              <a:buNone/>
              <a:defRPr sz="3800"/>
            </a:lvl4pPr>
            <a:lvl5pPr marL="7421445" indent="0">
              <a:buNone/>
              <a:defRPr sz="3800"/>
            </a:lvl5pPr>
            <a:lvl6pPr marL="9276815" indent="0">
              <a:buNone/>
              <a:defRPr sz="3800"/>
            </a:lvl6pPr>
            <a:lvl7pPr marL="11132165" indent="0">
              <a:buNone/>
              <a:defRPr sz="3800"/>
            </a:lvl7pPr>
            <a:lvl8pPr marL="12987543" indent="0">
              <a:buNone/>
              <a:defRPr sz="3800"/>
            </a:lvl8pPr>
            <a:lvl9pPr marL="14842895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768738"/>
      </p:ext>
    </p:extLst>
  </p:cSld>
  <p:clrMapOvr>
    <a:masterClrMapping/>
  </p:clrMapOvr>
  <p:transition xmlns:p14="http://schemas.microsoft.com/office/powerpoint/2010/main"/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477606"/>
      </p:ext>
    </p:extLst>
  </p:cSld>
  <p:clrMapOvr>
    <a:masterClrMapping/>
  </p:clrMapOvr>
  <p:transition xmlns:p14="http://schemas.microsoft.com/office/powerpoint/2010/main"/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811028"/>
      </p:ext>
    </p:extLst>
  </p:cSld>
  <p:clrMapOvr>
    <a:masterClrMapping/>
  </p:clrMapOvr>
  <p:transition xmlns:p14="http://schemas.microsoft.com/office/powerpoint/2010/main"/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71020" tIns="185455" rIns="371020" bIns="185455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1020" tIns="185455" rIns="371020" bIns="18545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1020" tIns="185455" rIns="371020" bIns="18545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020" tIns="185455" rIns="371020" bIns="185455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27089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08013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165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54948" indent="0">
              <a:buNone/>
              <a:defRPr sz="7300"/>
            </a:lvl2pPr>
            <a:lvl3pPr marL="3709860" indent="0">
              <a:buNone/>
              <a:defRPr sz="6300"/>
            </a:lvl3pPr>
            <a:lvl4pPr marL="5564785" indent="0">
              <a:buNone/>
              <a:defRPr sz="5800"/>
            </a:lvl4pPr>
            <a:lvl5pPr marL="7419715" indent="0">
              <a:buNone/>
              <a:defRPr sz="5800"/>
            </a:lvl5pPr>
            <a:lvl6pPr marL="9274650" indent="0">
              <a:buNone/>
              <a:defRPr sz="5800"/>
            </a:lvl6pPr>
            <a:lvl7pPr marL="11129575" indent="0">
              <a:buNone/>
              <a:defRPr sz="5800"/>
            </a:lvl7pPr>
            <a:lvl8pPr marL="12984515" indent="0">
              <a:buNone/>
              <a:defRPr sz="5800"/>
            </a:lvl8pPr>
            <a:lvl9pPr marL="14839435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598850"/>
      </p:ext>
    </p:extLst>
  </p:cSld>
  <p:clrMapOvr>
    <a:masterClrMapping/>
  </p:clrMapOvr>
  <p:transition xmlns:p14="http://schemas.microsoft.com/office/powerpoint/2010/main"/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584057"/>
      </p:ext>
    </p:extLst>
  </p:cSld>
  <p:clrMapOvr>
    <a:masterClrMapping/>
  </p:clrMapOvr>
  <p:transition xmlns:p14="http://schemas.microsoft.com/office/powerpoint/2010/main"/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4948" indent="0">
              <a:buNone/>
              <a:defRPr sz="8300" b="1"/>
            </a:lvl2pPr>
            <a:lvl3pPr marL="3709860" indent="0">
              <a:buNone/>
              <a:defRPr sz="7300" b="1"/>
            </a:lvl3pPr>
            <a:lvl4pPr marL="5564785" indent="0">
              <a:buNone/>
              <a:defRPr sz="6300" b="1"/>
            </a:lvl4pPr>
            <a:lvl5pPr marL="7419715" indent="0">
              <a:buNone/>
              <a:defRPr sz="6300" b="1"/>
            </a:lvl5pPr>
            <a:lvl6pPr marL="9274650" indent="0">
              <a:buNone/>
              <a:defRPr sz="6300" b="1"/>
            </a:lvl6pPr>
            <a:lvl7pPr marL="11129575" indent="0">
              <a:buNone/>
              <a:defRPr sz="6300" b="1"/>
            </a:lvl7pPr>
            <a:lvl8pPr marL="12984515" indent="0">
              <a:buNone/>
              <a:defRPr sz="6300" b="1"/>
            </a:lvl8pPr>
            <a:lvl9pPr marL="14839435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771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4948" indent="0">
              <a:buNone/>
              <a:defRPr sz="8300" b="1"/>
            </a:lvl2pPr>
            <a:lvl3pPr marL="3709860" indent="0">
              <a:buNone/>
              <a:defRPr sz="7300" b="1"/>
            </a:lvl3pPr>
            <a:lvl4pPr marL="5564785" indent="0">
              <a:buNone/>
              <a:defRPr sz="6300" b="1"/>
            </a:lvl4pPr>
            <a:lvl5pPr marL="7419715" indent="0">
              <a:buNone/>
              <a:defRPr sz="6300" b="1"/>
            </a:lvl5pPr>
            <a:lvl6pPr marL="9274650" indent="0">
              <a:buNone/>
              <a:defRPr sz="6300" b="1"/>
            </a:lvl6pPr>
            <a:lvl7pPr marL="11129575" indent="0">
              <a:buNone/>
              <a:defRPr sz="6300" b="1"/>
            </a:lvl7pPr>
            <a:lvl8pPr marL="12984515" indent="0">
              <a:buNone/>
              <a:defRPr sz="6300" b="1"/>
            </a:lvl8pPr>
            <a:lvl9pPr marL="14839435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771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285896"/>
      </p:ext>
    </p:extLst>
  </p:cSld>
  <p:clrMapOvr>
    <a:masterClrMapping/>
  </p:clrMapOvr>
  <p:transition xmlns:p14="http://schemas.microsoft.com/office/powerpoint/2010/main"/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354126"/>
      </p:ext>
    </p:extLst>
  </p:cSld>
  <p:clrMapOvr>
    <a:masterClrMapping/>
  </p:clrMapOvr>
  <p:transition xmlns:p14="http://schemas.microsoft.com/office/powerpoint/2010/main"/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942325"/>
      </p:ext>
    </p:extLst>
  </p:cSld>
  <p:clrMapOvr>
    <a:masterClrMapping/>
  </p:clrMapOvr>
  <p:transition xmlns:p14="http://schemas.microsoft.com/office/powerpoint/2010/main"/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17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908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17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54948" indent="0">
              <a:buNone/>
              <a:defRPr sz="5000"/>
            </a:lvl2pPr>
            <a:lvl3pPr marL="3709860" indent="0">
              <a:buNone/>
              <a:defRPr sz="4000"/>
            </a:lvl3pPr>
            <a:lvl4pPr marL="5564785" indent="0">
              <a:buNone/>
              <a:defRPr sz="3800"/>
            </a:lvl4pPr>
            <a:lvl5pPr marL="7419715" indent="0">
              <a:buNone/>
              <a:defRPr sz="3800"/>
            </a:lvl5pPr>
            <a:lvl6pPr marL="9274650" indent="0">
              <a:buNone/>
              <a:defRPr sz="3800"/>
            </a:lvl6pPr>
            <a:lvl7pPr marL="11129575" indent="0">
              <a:buNone/>
              <a:defRPr sz="3800"/>
            </a:lvl7pPr>
            <a:lvl8pPr marL="12984515" indent="0">
              <a:buNone/>
              <a:defRPr sz="3800"/>
            </a:lvl8pPr>
            <a:lvl9pPr marL="14839435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059811"/>
      </p:ext>
    </p:extLst>
  </p:cSld>
  <p:clrMapOvr>
    <a:masterClrMapping/>
  </p:clrMapOvr>
  <p:transition xmlns:p14="http://schemas.microsoft.com/office/powerpoint/2010/main"/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54948" indent="0">
              <a:buNone/>
              <a:defRPr sz="11300"/>
            </a:lvl2pPr>
            <a:lvl3pPr marL="3709860" indent="0">
              <a:buNone/>
              <a:defRPr sz="10000"/>
            </a:lvl3pPr>
            <a:lvl4pPr marL="5564785" indent="0">
              <a:buNone/>
              <a:defRPr sz="8300"/>
            </a:lvl4pPr>
            <a:lvl5pPr marL="7419715" indent="0">
              <a:buNone/>
              <a:defRPr sz="8300"/>
            </a:lvl5pPr>
            <a:lvl6pPr marL="9274650" indent="0">
              <a:buNone/>
              <a:defRPr sz="8300"/>
            </a:lvl6pPr>
            <a:lvl7pPr marL="11129575" indent="0">
              <a:buNone/>
              <a:defRPr sz="8300"/>
            </a:lvl7pPr>
            <a:lvl8pPr marL="12984515" indent="0">
              <a:buNone/>
              <a:defRPr sz="8300"/>
            </a:lvl8pPr>
            <a:lvl9pPr marL="14839435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54948" indent="0">
              <a:buNone/>
              <a:defRPr sz="5000"/>
            </a:lvl2pPr>
            <a:lvl3pPr marL="3709860" indent="0">
              <a:buNone/>
              <a:defRPr sz="4000"/>
            </a:lvl3pPr>
            <a:lvl4pPr marL="5564785" indent="0">
              <a:buNone/>
              <a:defRPr sz="3800"/>
            </a:lvl4pPr>
            <a:lvl5pPr marL="7419715" indent="0">
              <a:buNone/>
              <a:defRPr sz="3800"/>
            </a:lvl5pPr>
            <a:lvl6pPr marL="9274650" indent="0">
              <a:buNone/>
              <a:defRPr sz="3800"/>
            </a:lvl6pPr>
            <a:lvl7pPr marL="11129575" indent="0">
              <a:buNone/>
              <a:defRPr sz="3800"/>
            </a:lvl7pPr>
            <a:lvl8pPr marL="12984515" indent="0">
              <a:buNone/>
              <a:defRPr sz="3800"/>
            </a:lvl8pPr>
            <a:lvl9pPr marL="14839435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942033"/>
      </p:ext>
    </p:extLst>
  </p:cSld>
  <p:clrMapOvr>
    <a:masterClrMapping/>
  </p:clrMapOvr>
  <p:transition xmlns:p14="http://schemas.microsoft.com/office/powerpoint/2010/main"/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340810"/>
      </p:ext>
    </p:extLst>
  </p:cSld>
  <p:clrMapOvr>
    <a:masterClrMapping/>
  </p:clrMapOvr>
  <p:transition xmlns:p14="http://schemas.microsoft.com/office/powerpoint/2010/main"/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20326"/>
      </p:ext>
    </p:extLst>
  </p:cSld>
  <p:clrMapOvr>
    <a:masterClrMapping/>
  </p:clrMapOvr>
  <p:transition xmlns:p14="http://schemas.microsoft.com/office/powerpoint/2010/main"/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70933" tIns="185410" rIns="370933" bIns="185410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0933" tIns="185410" rIns="370933" bIns="18541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0933" tIns="185410" rIns="370933" bIns="18541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933" tIns="185410" rIns="370933" bIns="185410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68660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73385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182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54510" indent="0">
              <a:buNone/>
              <a:defRPr sz="7300"/>
            </a:lvl2pPr>
            <a:lvl3pPr marL="3708993" indent="0">
              <a:buNone/>
              <a:defRPr sz="6300"/>
            </a:lvl3pPr>
            <a:lvl4pPr marL="5563483" indent="0">
              <a:buNone/>
              <a:defRPr sz="5800"/>
            </a:lvl4pPr>
            <a:lvl5pPr marL="7417990" indent="0">
              <a:buNone/>
              <a:defRPr sz="5800"/>
            </a:lvl5pPr>
            <a:lvl6pPr marL="9272490" indent="0">
              <a:buNone/>
              <a:defRPr sz="5800"/>
            </a:lvl6pPr>
            <a:lvl7pPr marL="11126978" indent="0">
              <a:buNone/>
              <a:defRPr sz="5800"/>
            </a:lvl7pPr>
            <a:lvl8pPr marL="12981488" indent="0">
              <a:buNone/>
              <a:defRPr sz="5800"/>
            </a:lvl8pPr>
            <a:lvl9pPr marL="14835975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698925"/>
      </p:ext>
    </p:extLst>
  </p:cSld>
  <p:clrMapOvr>
    <a:masterClrMapping/>
  </p:clrMapOvr>
  <p:transition xmlns:p14="http://schemas.microsoft.com/office/powerpoint/2010/main"/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644769"/>
      </p:ext>
    </p:extLst>
  </p:cSld>
  <p:clrMapOvr>
    <a:masterClrMapping/>
  </p:clrMapOvr>
  <p:transition xmlns:p14="http://schemas.microsoft.com/office/powerpoint/2010/main"/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4510" indent="0">
              <a:buNone/>
              <a:defRPr sz="8300" b="1"/>
            </a:lvl2pPr>
            <a:lvl3pPr marL="3708993" indent="0">
              <a:buNone/>
              <a:defRPr sz="7300" b="1"/>
            </a:lvl3pPr>
            <a:lvl4pPr marL="5563483" indent="0">
              <a:buNone/>
              <a:defRPr sz="6300" b="1"/>
            </a:lvl4pPr>
            <a:lvl5pPr marL="7417990" indent="0">
              <a:buNone/>
              <a:defRPr sz="6300" b="1"/>
            </a:lvl5pPr>
            <a:lvl6pPr marL="9272490" indent="0">
              <a:buNone/>
              <a:defRPr sz="6300" b="1"/>
            </a:lvl6pPr>
            <a:lvl7pPr marL="11126978" indent="0">
              <a:buNone/>
              <a:defRPr sz="6300" b="1"/>
            </a:lvl7pPr>
            <a:lvl8pPr marL="12981488" indent="0">
              <a:buNone/>
              <a:defRPr sz="6300" b="1"/>
            </a:lvl8pPr>
            <a:lvl9pPr marL="14835975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771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4510" indent="0">
              <a:buNone/>
              <a:defRPr sz="8300" b="1"/>
            </a:lvl2pPr>
            <a:lvl3pPr marL="3708993" indent="0">
              <a:buNone/>
              <a:defRPr sz="7300" b="1"/>
            </a:lvl3pPr>
            <a:lvl4pPr marL="5563483" indent="0">
              <a:buNone/>
              <a:defRPr sz="6300" b="1"/>
            </a:lvl4pPr>
            <a:lvl5pPr marL="7417990" indent="0">
              <a:buNone/>
              <a:defRPr sz="6300" b="1"/>
            </a:lvl5pPr>
            <a:lvl6pPr marL="9272490" indent="0">
              <a:buNone/>
              <a:defRPr sz="6300" b="1"/>
            </a:lvl6pPr>
            <a:lvl7pPr marL="11126978" indent="0">
              <a:buNone/>
              <a:defRPr sz="6300" b="1"/>
            </a:lvl7pPr>
            <a:lvl8pPr marL="12981488" indent="0">
              <a:buNone/>
              <a:defRPr sz="6300" b="1"/>
            </a:lvl8pPr>
            <a:lvl9pPr marL="14835975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771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198561"/>
      </p:ext>
    </p:extLst>
  </p:cSld>
  <p:clrMapOvr>
    <a:masterClrMapping/>
  </p:clrMapOvr>
  <p:transition xmlns:p14="http://schemas.microsoft.com/office/powerpoint/2010/main"/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80365"/>
      </p:ext>
    </p:extLst>
  </p:cSld>
  <p:clrMapOvr>
    <a:masterClrMapping/>
  </p:clrMapOvr>
  <p:transition xmlns:p14="http://schemas.microsoft.com/office/powerpoint/2010/main"/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64516"/>
      </p:ext>
    </p:extLst>
  </p:cSld>
  <p:clrMapOvr>
    <a:masterClrMapping/>
  </p:clrMapOvr>
  <p:transition xmlns:p14="http://schemas.microsoft.com/office/powerpoint/2010/main"/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23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927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23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54510" indent="0">
              <a:buNone/>
              <a:defRPr sz="5000"/>
            </a:lvl2pPr>
            <a:lvl3pPr marL="3708993" indent="0">
              <a:buNone/>
              <a:defRPr sz="4000"/>
            </a:lvl3pPr>
            <a:lvl4pPr marL="5563483" indent="0">
              <a:buNone/>
              <a:defRPr sz="3800"/>
            </a:lvl4pPr>
            <a:lvl5pPr marL="7417990" indent="0">
              <a:buNone/>
              <a:defRPr sz="3800"/>
            </a:lvl5pPr>
            <a:lvl6pPr marL="9272490" indent="0">
              <a:buNone/>
              <a:defRPr sz="3800"/>
            </a:lvl6pPr>
            <a:lvl7pPr marL="11126978" indent="0">
              <a:buNone/>
              <a:defRPr sz="3800"/>
            </a:lvl7pPr>
            <a:lvl8pPr marL="12981488" indent="0">
              <a:buNone/>
              <a:defRPr sz="3800"/>
            </a:lvl8pPr>
            <a:lvl9pPr marL="14835975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386734"/>
      </p:ext>
    </p:extLst>
  </p:cSld>
  <p:clrMapOvr>
    <a:masterClrMapping/>
  </p:clrMapOvr>
  <p:transition xmlns:p14="http://schemas.microsoft.com/office/powerpoint/2010/main"/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54510" indent="0">
              <a:buNone/>
              <a:defRPr sz="11300"/>
            </a:lvl2pPr>
            <a:lvl3pPr marL="3708993" indent="0">
              <a:buNone/>
              <a:defRPr sz="10000"/>
            </a:lvl3pPr>
            <a:lvl4pPr marL="5563483" indent="0">
              <a:buNone/>
              <a:defRPr sz="8300"/>
            </a:lvl4pPr>
            <a:lvl5pPr marL="7417990" indent="0">
              <a:buNone/>
              <a:defRPr sz="8300"/>
            </a:lvl5pPr>
            <a:lvl6pPr marL="9272490" indent="0">
              <a:buNone/>
              <a:defRPr sz="8300"/>
            </a:lvl6pPr>
            <a:lvl7pPr marL="11126978" indent="0">
              <a:buNone/>
              <a:defRPr sz="8300"/>
            </a:lvl7pPr>
            <a:lvl8pPr marL="12981488" indent="0">
              <a:buNone/>
              <a:defRPr sz="8300"/>
            </a:lvl8pPr>
            <a:lvl9pPr marL="14835975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54510" indent="0">
              <a:buNone/>
              <a:defRPr sz="5000"/>
            </a:lvl2pPr>
            <a:lvl3pPr marL="3708993" indent="0">
              <a:buNone/>
              <a:defRPr sz="4000"/>
            </a:lvl3pPr>
            <a:lvl4pPr marL="5563483" indent="0">
              <a:buNone/>
              <a:defRPr sz="3800"/>
            </a:lvl4pPr>
            <a:lvl5pPr marL="7417990" indent="0">
              <a:buNone/>
              <a:defRPr sz="3800"/>
            </a:lvl5pPr>
            <a:lvl6pPr marL="9272490" indent="0">
              <a:buNone/>
              <a:defRPr sz="3800"/>
            </a:lvl6pPr>
            <a:lvl7pPr marL="11126978" indent="0">
              <a:buNone/>
              <a:defRPr sz="3800"/>
            </a:lvl7pPr>
            <a:lvl8pPr marL="12981488" indent="0">
              <a:buNone/>
              <a:defRPr sz="3800"/>
            </a:lvl8pPr>
            <a:lvl9pPr marL="14835975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586241"/>
      </p:ext>
    </p:extLst>
  </p:cSld>
  <p:clrMapOvr>
    <a:masterClrMapping/>
  </p:clrMapOvr>
  <p:transition xmlns:p14="http://schemas.microsoft.com/office/powerpoint/2010/main"/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439135"/>
      </p:ext>
    </p:extLst>
  </p:cSld>
  <p:clrMapOvr>
    <a:masterClrMapping/>
  </p:clrMapOvr>
  <p:transition xmlns:p14="http://schemas.microsoft.com/office/powerpoint/2010/main"/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789980"/>
      </p:ext>
    </p:extLst>
  </p:cSld>
  <p:clrMapOvr>
    <a:masterClrMapping/>
  </p:clrMapOvr>
  <p:transition xmlns:p14="http://schemas.microsoft.com/office/powerpoint/2010/main"/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70845" tIns="185365" rIns="370845" bIns="185365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0845" tIns="185365" rIns="370845" bIns="18536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0845" tIns="185365" rIns="370845" bIns="18536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845" tIns="185365" rIns="370845" bIns="185365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46400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3840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207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54078" indent="0">
              <a:buNone/>
              <a:defRPr sz="7300"/>
            </a:lvl2pPr>
            <a:lvl3pPr marL="3708128" indent="0">
              <a:buNone/>
              <a:defRPr sz="6300"/>
            </a:lvl3pPr>
            <a:lvl4pPr marL="5562188" indent="0">
              <a:buNone/>
              <a:defRPr sz="5800"/>
            </a:lvl4pPr>
            <a:lvl5pPr marL="7416258" indent="0">
              <a:buNone/>
              <a:defRPr sz="5800"/>
            </a:lvl5pPr>
            <a:lvl6pPr marL="9270325" indent="0">
              <a:buNone/>
              <a:defRPr sz="5800"/>
            </a:lvl6pPr>
            <a:lvl7pPr marL="11124380" indent="0">
              <a:buNone/>
              <a:defRPr sz="5800"/>
            </a:lvl7pPr>
            <a:lvl8pPr marL="12978458" indent="0">
              <a:buNone/>
              <a:defRPr sz="5800"/>
            </a:lvl8pPr>
            <a:lvl9pPr marL="14832515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596050"/>
      </p:ext>
    </p:extLst>
  </p:cSld>
  <p:clrMapOvr>
    <a:masterClrMapping/>
  </p:clrMapOvr>
  <p:transition xmlns:p14="http://schemas.microsoft.com/office/powerpoint/2010/main"/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409803"/>
      </p:ext>
    </p:extLst>
  </p:cSld>
  <p:clrMapOvr>
    <a:masterClrMapping/>
  </p:clrMapOvr>
  <p:transition xmlns:p14="http://schemas.microsoft.com/office/powerpoint/2010/main"/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4078" indent="0">
              <a:buNone/>
              <a:defRPr sz="8300" b="1"/>
            </a:lvl2pPr>
            <a:lvl3pPr marL="3708128" indent="0">
              <a:buNone/>
              <a:defRPr sz="7300" b="1"/>
            </a:lvl3pPr>
            <a:lvl4pPr marL="5562188" indent="0">
              <a:buNone/>
              <a:defRPr sz="6300" b="1"/>
            </a:lvl4pPr>
            <a:lvl5pPr marL="7416258" indent="0">
              <a:buNone/>
              <a:defRPr sz="6300" b="1"/>
            </a:lvl5pPr>
            <a:lvl6pPr marL="9270325" indent="0">
              <a:buNone/>
              <a:defRPr sz="6300" b="1"/>
            </a:lvl6pPr>
            <a:lvl7pPr marL="11124380" indent="0">
              <a:buNone/>
              <a:defRPr sz="6300" b="1"/>
            </a:lvl7pPr>
            <a:lvl8pPr marL="12978458" indent="0">
              <a:buNone/>
              <a:defRPr sz="6300" b="1"/>
            </a:lvl8pPr>
            <a:lvl9pPr marL="14832515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782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4078" indent="0">
              <a:buNone/>
              <a:defRPr sz="8300" b="1"/>
            </a:lvl2pPr>
            <a:lvl3pPr marL="3708128" indent="0">
              <a:buNone/>
              <a:defRPr sz="7300" b="1"/>
            </a:lvl3pPr>
            <a:lvl4pPr marL="5562188" indent="0">
              <a:buNone/>
              <a:defRPr sz="6300" b="1"/>
            </a:lvl4pPr>
            <a:lvl5pPr marL="7416258" indent="0">
              <a:buNone/>
              <a:defRPr sz="6300" b="1"/>
            </a:lvl5pPr>
            <a:lvl6pPr marL="9270325" indent="0">
              <a:buNone/>
              <a:defRPr sz="6300" b="1"/>
            </a:lvl6pPr>
            <a:lvl7pPr marL="11124380" indent="0">
              <a:buNone/>
              <a:defRPr sz="6300" b="1"/>
            </a:lvl7pPr>
            <a:lvl8pPr marL="12978458" indent="0">
              <a:buNone/>
              <a:defRPr sz="6300" b="1"/>
            </a:lvl8pPr>
            <a:lvl9pPr marL="14832515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782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815292"/>
      </p:ext>
    </p:extLst>
  </p:cSld>
  <p:clrMapOvr>
    <a:masterClrMapping/>
  </p:clrMapOvr>
  <p:transition xmlns:p14="http://schemas.microsoft.com/office/powerpoint/2010/main"/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575695"/>
      </p:ext>
    </p:extLst>
  </p:cSld>
  <p:clrMapOvr>
    <a:masterClrMapping/>
  </p:clrMapOvr>
  <p:transition xmlns:p14="http://schemas.microsoft.com/office/powerpoint/2010/main"/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000940"/>
      </p:ext>
    </p:extLst>
  </p:cSld>
  <p:clrMapOvr>
    <a:masterClrMapping/>
  </p:clrMapOvr>
  <p:transition xmlns:p14="http://schemas.microsoft.com/office/powerpoint/2010/main"/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23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946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23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54078" indent="0">
              <a:buNone/>
              <a:defRPr sz="5000"/>
            </a:lvl2pPr>
            <a:lvl3pPr marL="3708128" indent="0">
              <a:buNone/>
              <a:defRPr sz="4000"/>
            </a:lvl3pPr>
            <a:lvl4pPr marL="5562188" indent="0">
              <a:buNone/>
              <a:defRPr sz="3800"/>
            </a:lvl4pPr>
            <a:lvl5pPr marL="7416258" indent="0">
              <a:buNone/>
              <a:defRPr sz="3800"/>
            </a:lvl5pPr>
            <a:lvl6pPr marL="9270325" indent="0">
              <a:buNone/>
              <a:defRPr sz="3800"/>
            </a:lvl6pPr>
            <a:lvl7pPr marL="11124380" indent="0">
              <a:buNone/>
              <a:defRPr sz="3800"/>
            </a:lvl7pPr>
            <a:lvl8pPr marL="12978458" indent="0">
              <a:buNone/>
              <a:defRPr sz="3800"/>
            </a:lvl8pPr>
            <a:lvl9pPr marL="14832515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187386"/>
      </p:ext>
    </p:extLst>
  </p:cSld>
  <p:clrMapOvr>
    <a:masterClrMapping/>
  </p:clrMapOvr>
  <p:transition xmlns:p14="http://schemas.microsoft.com/office/powerpoint/2010/main"/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54078" indent="0">
              <a:buNone/>
              <a:defRPr sz="11300"/>
            </a:lvl2pPr>
            <a:lvl3pPr marL="3708128" indent="0">
              <a:buNone/>
              <a:defRPr sz="10000"/>
            </a:lvl3pPr>
            <a:lvl4pPr marL="5562188" indent="0">
              <a:buNone/>
              <a:defRPr sz="8300"/>
            </a:lvl4pPr>
            <a:lvl5pPr marL="7416258" indent="0">
              <a:buNone/>
              <a:defRPr sz="8300"/>
            </a:lvl5pPr>
            <a:lvl6pPr marL="9270325" indent="0">
              <a:buNone/>
              <a:defRPr sz="8300"/>
            </a:lvl6pPr>
            <a:lvl7pPr marL="11124380" indent="0">
              <a:buNone/>
              <a:defRPr sz="8300"/>
            </a:lvl7pPr>
            <a:lvl8pPr marL="12978458" indent="0">
              <a:buNone/>
              <a:defRPr sz="8300"/>
            </a:lvl8pPr>
            <a:lvl9pPr marL="14832515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54078" indent="0">
              <a:buNone/>
              <a:defRPr sz="5000"/>
            </a:lvl2pPr>
            <a:lvl3pPr marL="3708128" indent="0">
              <a:buNone/>
              <a:defRPr sz="4000"/>
            </a:lvl3pPr>
            <a:lvl4pPr marL="5562188" indent="0">
              <a:buNone/>
              <a:defRPr sz="3800"/>
            </a:lvl4pPr>
            <a:lvl5pPr marL="7416258" indent="0">
              <a:buNone/>
              <a:defRPr sz="3800"/>
            </a:lvl5pPr>
            <a:lvl6pPr marL="9270325" indent="0">
              <a:buNone/>
              <a:defRPr sz="3800"/>
            </a:lvl6pPr>
            <a:lvl7pPr marL="11124380" indent="0">
              <a:buNone/>
              <a:defRPr sz="3800"/>
            </a:lvl7pPr>
            <a:lvl8pPr marL="12978458" indent="0">
              <a:buNone/>
              <a:defRPr sz="3800"/>
            </a:lvl8pPr>
            <a:lvl9pPr marL="14832515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844454"/>
      </p:ext>
    </p:extLst>
  </p:cSld>
  <p:clrMapOvr>
    <a:masterClrMapping/>
  </p:clrMapOvr>
  <p:transition xmlns:p14="http://schemas.microsoft.com/office/powerpoint/2010/main"/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01596"/>
      </p:ext>
    </p:extLst>
  </p:cSld>
  <p:clrMapOvr>
    <a:masterClrMapping/>
  </p:clrMapOvr>
  <p:transition xmlns:p14="http://schemas.microsoft.com/office/powerpoint/2010/main"/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343106"/>
      </p:ext>
    </p:extLst>
  </p:cSld>
  <p:clrMapOvr>
    <a:masterClrMapping/>
  </p:clrMapOvr>
  <p:transition xmlns:p14="http://schemas.microsoft.com/office/powerpoint/2010/main"/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70758" tIns="185320" rIns="370758" bIns="185320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0758" tIns="185320" rIns="370758" bIns="18532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0758" tIns="185320" rIns="370758" bIns="18532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758" tIns="185320" rIns="370758" bIns="185320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5567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58375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226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53645" indent="0">
              <a:buNone/>
              <a:defRPr sz="7300"/>
            </a:lvl2pPr>
            <a:lvl3pPr marL="3707260" indent="0">
              <a:buNone/>
              <a:defRPr sz="6300"/>
            </a:lvl3pPr>
            <a:lvl4pPr marL="5560893" indent="0">
              <a:buNone/>
              <a:defRPr sz="5800"/>
            </a:lvl4pPr>
            <a:lvl5pPr marL="7414530" indent="0">
              <a:buNone/>
              <a:defRPr sz="5800"/>
            </a:lvl5pPr>
            <a:lvl6pPr marL="9268165" indent="0">
              <a:buNone/>
              <a:defRPr sz="5800"/>
            </a:lvl6pPr>
            <a:lvl7pPr marL="11121785" indent="0">
              <a:buNone/>
              <a:defRPr sz="5800"/>
            </a:lvl7pPr>
            <a:lvl8pPr marL="12975435" indent="0">
              <a:buNone/>
              <a:defRPr sz="5800"/>
            </a:lvl8pPr>
            <a:lvl9pPr marL="14829058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887763"/>
      </p:ext>
    </p:extLst>
  </p:cSld>
  <p:clrMapOvr>
    <a:masterClrMapping/>
  </p:clrMapOvr>
  <p:transition xmlns:p14="http://schemas.microsoft.com/office/powerpoint/2010/main"/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076722"/>
      </p:ext>
    </p:extLst>
  </p:cSld>
  <p:clrMapOvr>
    <a:masterClrMapping/>
  </p:clrMapOvr>
  <p:transition xmlns:p14="http://schemas.microsoft.com/office/powerpoint/2010/main"/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3645" indent="0">
              <a:buNone/>
              <a:defRPr sz="8300" b="1"/>
            </a:lvl2pPr>
            <a:lvl3pPr marL="3707260" indent="0">
              <a:buNone/>
              <a:defRPr sz="7300" b="1"/>
            </a:lvl3pPr>
            <a:lvl4pPr marL="5560893" indent="0">
              <a:buNone/>
              <a:defRPr sz="6300" b="1"/>
            </a:lvl4pPr>
            <a:lvl5pPr marL="7414530" indent="0">
              <a:buNone/>
              <a:defRPr sz="6300" b="1"/>
            </a:lvl5pPr>
            <a:lvl6pPr marL="9268165" indent="0">
              <a:buNone/>
              <a:defRPr sz="6300" b="1"/>
            </a:lvl6pPr>
            <a:lvl7pPr marL="11121785" indent="0">
              <a:buNone/>
              <a:defRPr sz="6300" b="1"/>
            </a:lvl7pPr>
            <a:lvl8pPr marL="12975435" indent="0">
              <a:buNone/>
              <a:defRPr sz="6300" b="1"/>
            </a:lvl8pPr>
            <a:lvl9pPr marL="14829058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782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3645" indent="0">
              <a:buNone/>
              <a:defRPr sz="8300" b="1"/>
            </a:lvl2pPr>
            <a:lvl3pPr marL="3707260" indent="0">
              <a:buNone/>
              <a:defRPr sz="7300" b="1"/>
            </a:lvl3pPr>
            <a:lvl4pPr marL="5560893" indent="0">
              <a:buNone/>
              <a:defRPr sz="6300" b="1"/>
            </a:lvl4pPr>
            <a:lvl5pPr marL="7414530" indent="0">
              <a:buNone/>
              <a:defRPr sz="6300" b="1"/>
            </a:lvl5pPr>
            <a:lvl6pPr marL="9268165" indent="0">
              <a:buNone/>
              <a:defRPr sz="6300" b="1"/>
            </a:lvl6pPr>
            <a:lvl7pPr marL="11121785" indent="0">
              <a:buNone/>
              <a:defRPr sz="6300" b="1"/>
            </a:lvl7pPr>
            <a:lvl8pPr marL="12975435" indent="0">
              <a:buNone/>
              <a:defRPr sz="6300" b="1"/>
            </a:lvl8pPr>
            <a:lvl9pPr marL="14829058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782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81964"/>
      </p:ext>
    </p:extLst>
  </p:cSld>
  <p:clrMapOvr>
    <a:masterClrMapping/>
  </p:clrMapOvr>
  <p:transition xmlns:p14="http://schemas.microsoft.com/office/powerpoint/2010/main"/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67969"/>
      </p:ext>
    </p:extLst>
  </p:cSld>
  <p:clrMapOvr>
    <a:masterClrMapping/>
  </p:clrMapOvr>
  <p:transition xmlns:p14="http://schemas.microsoft.com/office/powerpoint/2010/main"/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901118"/>
      </p:ext>
    </p:extLst>
  </p:cSld>
  <p:clrMapOvr>
    <a:masterClrMapping/>
  </p:clrMapOvr>
  <p:transition xmlns:p14="http://schemas.microsoft.com/office/powerpoint/2010/main"/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29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974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29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53645" indent="0">
              <a:buNone/>
              <a:defRPr sz="5000"/>
            </a:lvl2pPr>
            <a:lvl3pPr marL="3707260" indent="0">
              <a:buNone/>
              <a:defRPr sz="4000"/>
            </a:lvl3pPr>
            <a:lvl4pPr marL="5560893" indent="0">
              <a:buNone/>
              <a:defRPr sz="3800"/>
            </a:lvl4pPr>
            <a:lvl5pPr marL="7414530" indent="0">
              <a:buNone/>
              <a:defRPr sz="3800"/>
            </a:lvl5pPr>
            <a:lvl6pPr marL="9268165" indent="0">
              <a:buNone/>
              <a:defRPr sz="3800"/>
            </a:lvl6pPr>
            <a:lvl7pPr marL="11121785" indent="0">
              <a:buNone/>
              <a:defRPr sz="3800"/>
            </a:lvl7pPr>
            <a:lvl8pPr marL="12975435" indent="0">
              <a:buNone/>
              <a:defRPr sz="3800"/>
            </a:lvl8pPr>
            <a:lvl9pPr marL="14829058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068950"/>
      </p:ext>
    </p:extLst>
  </p:cSld>
  <p:clrMapOvr>
    <a:masterClrMapping/>
  </p:clrMapOvr>
  <p:transition xmlns:p14="http://schemas.microsoft.com/office/powerpoint/2010/main"/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53645" indent="0">
              <a:buNone/>
              <a:defRPr sz="11300"/>
            </a:lvl2pPr>
            <a:lvl3pPr marL="3707260" indent="0">
              <a:buNone/>
              <a:defRPr sz="10000"/>
            </a:lvl3pPr>
            <a:lvl4pPr marL="5560893" indent="0">
              <a:buNone/>
              <a:defRPr sz="8300"/>
            </a:lvl4pPr>
            <a:lvl5pPr marL="7414530" indent="0">
              <a:buNone/>
              <a:defRPr sz="8300"/>
            </a:lvl5pPr>
            <a:lvl6pPr marL="9268165" indent="0">
              <a:buNone/>
              <a:defRPr sz="8300"/>
            </a:lvl6pPr>
            <a:lvl7pPr marL="11121785" indent="0">
              <a:buNone/>
              <a:defRPr sz="8300"/>
            </a:lvl7pPr>
            <a:lvl8pPr marL="12975435" indent="0">
              <a:buNone/>
              <a:defRPr sz="8300"/>
            </a:lvl8pPr>
            <a:lvl9pPr marL="14829058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53645" indent="0">
              <a:buNone/>
              <a:defRPr sz="5000"/>
            </a:lvl2pPr>
            <a:lvl3pPr marL="3707260" indent="0">
              <a:buNone/>
              <a:defRPr sz="4000"/>
            </a:lvl3pPr>
            <a:lvl4pPr marL="5560893" indent="0">
              <a:buNone/>
              <a:defRPr sz="3800"/>
            </a:lvl4pPr>
            <a:lvl5pPr marL="7414530" indent="0">
              <a:buNone/>
              <a:defRPr sz="3800"/>
            </a:lvl5pPr>
            <a:lvl6pPr marL="9268165" indent="0">
              <a:buNone/>
              <a:defRPr sz="3800"/>
            </a:lvl6pPr>
            <a:lvl7pPr marL="11121785" indent="0">
              <a:buNone/>
              <a:defRPr sz="3800"/>
            </a:lvl7pPr>
            <a:lvl8pPr marL="12975435" indent="0">
              <a:buNone/>
              <a:defRPr sz="3800"/>
            </a:lvl8pPr>
            <a:lvl9pPr marL="14829058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059640"/>
      </p:ext>
    </p:extLst>
  </p:cSld>
  <p:clrMapOvr>
    <a:masterClrMapping/>
  </p:clrMapOvr>
  <p:transition xmlns:p14="http://schemas.microsoft.com/office/powerpoint/2010/main"/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706589"/>
      </p:ext>
    </p:extLst>
  </p:cSld>
  <p:clrMapOvr>
    <a:masterClrMapping/>
  </p:clrMapOvr>
  <p:transition xmlns:p14="http://schemas.microsoft.com/office/powerpoint/2010/main"/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47518"/>
      </p:ext>
    </p:extLst>
  </p:cSld>
  <p:clrMapOvr>
    <a:masterClrMapping/>
  </p:clrMapOvr>
  <p:transition xmlns:p14="http://schemas.microsoft.com/office/powerpoint/2010/main"/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70673" tIns="185273" rIns="370673" bIns="185273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0673" tIns="185273" rIns="370673" bIns="185273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0673" tIns="185273" rIns="370673" bIns="185273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673" tIns="185273" rIns="370673" bIns="185273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20043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53806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240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53210" indent="0">
              <a:buNone/>
              <a:defRPr sz="7300"/>
            </a:lvl2pPr>
            <a:lvl3pPr marL="3706395" indent="0">
              <a:buNone/>
              <a:defRPr sz="6300"/>
            </a:lvl3pPr>
            <a:lvl4pPr marL="5559598" indent="0">
              <a:buNone/>
              <a:defRPr sz="5800"/>
            </a:lvl4pPr>
            <a:lvl5pPr marL="7412800" indent="0">
              <a:buNone/>
              <a:defRPr sz="5800"/>
            </a:lvl5pPr>
            <a:lvl6pPr marL="9266008" indent="0">
              <a:buNone/>
              <a:defRPr sz="5800"/>
            </a:lvl6pPr>
            <a:lvl7pPr marL="11119195" indent="0">
              <a:buNone/>
              <a:defRPr sz="5800"/>
            </a:lvl7pPr>
            <a:lvl8pPr marL="12972408" indent="0">
              <a:buNone/>
              <a:defRPr sz="5800"/>
            </a:lvl8pPr>
            <a:lvl9pPr marL="14825603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827771"/>
      </p:ext>
    </p:extLst>
  </p:cSld>
  <p:clrMapOvr>
    <a:masterClrMapping/>
  </p:clrMapOvr>
  <p:transition xmlns:p14="http://schemas.microsoft.com/office/powerpoint/2010/main"/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506285"/>
      </p:ext>
    </p:extLst>
  </p:cSld>
  <p:clrMapOvr>
    <a:masterClrMapping/>
  </p:clrMapOvr>
  <p:transition xmlns:p14="http://schemas.microsoft.com/office/powerpoint/2010/main"/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3210" indent="0">
              <a:buNone/>
              <a:defRPr sz="8300" b="1"/>
            </a:lvl2pPr>
            <a:lvl3pPr marL="3706395" indent="0">
              <a:buNone/>
              <a:defRPr sz="7300" b="1"/>
            </a:lvl3pPr>
            <a:lvl4pPr marL="5559598" indent="0">
              <a:buNone/>
              <a:defRPr sz="6300" b="1"/>
            </a:lvl4pPr>
            <a:lvl5pPr marL="7412800" indent="0">
              <a:buNone/>
              <a:defRPr sz="6300" b="1"/>
            </a:lvl5pPr>
            <a:lvl6pPr marL="9266008" indent="0">
              <a:buNone/>
              <a:defRPr sz="6300" b="1"/>
            </a:lvl6pPr>
            <a:lvl7pPr marL="11119195" indent="0">
              <a:buNone/>
              <a:defRPr sz="6300" b="1"/>
            </a:lvl7pPr>
            <a:lvl8pPr marL="12972408" indent="0">
              <a:buNone/>
              <a:defRPr sz="6300" b="1"/>
            </a:lvl8pPr>
            <a:lvl9pPr marL="14825603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782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3210" indent="0">
              <a:buNone/>
              <a:defRPr sz="8300" b="1"/>
            </a:lvl2pPr>
            <a:lvl3pPr marL="3706395" indent="0">
              <a:buNone/>
              <a:defRPr sz="7300" b="1"/>
            </a:lvl3pPr>
            <a:lvl4pPr marL="5559598" indent="0">
              <a:buNone/>
              <a:defRPr sz="6300" b="1"/>
            </a:lvl4pPr>
            <a:lvl5pPr marL="7412800" indent="0">
              <a:buNone/>
              <a:defRPr sz="6300" b="1"/>
            </a:lvl5pPr>
            <a:lvl6pPr marL="9266008" indent="0">
              <a:buNone/>
              <a:defRPr sz="6300" b="1"/>
            </a:lvl6pPr>
            <a:lvl7pPr marL="11119195" indent="0">
              <a:buNone/>
              <a:defRPr sz="6300" b="1"/>
            </a:lvl7pPr>
            <a:lvl8pPr marL="12972408" indent="0">
              <a:buNone/>
              <a:defRPr sz="6300" b="1"/>
            </a:lvl8pPr>
            <a:lvl9pPr marL="14825603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782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665854"/>
      </p:ext>
    </p:extLst>
  </p:cSld>
  <p:clrMapOvr>
    <a:masterClrMapping/>
  </p:clrMapOvr>
  <p:transition xmlns:p14="http://schemas.microsoft.com/office/powerpoint/2010/main"/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733283"/>
      </p:ext>
    </p:extLst>
  </p:cSld>
  <p:clrMapOvr>
    <a:masterClrMapping/>
  </p:clrMapOvr>
  <p:transition xmlns:p14="http://schemas.microsoft.com/office/powerpoint/2010/main"/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00750"/>
      </p:ext>
    </p:extLst>
  </p:cSld>
  <p:clrMapOvr>
    <a:masterClrMapping/>
  </p:clrMapOvr>
  <p:transition xmlns:p14="http://schemas.microsoft.com/office/powerpoint/2010/main"/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29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985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29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53210" indent="0">
              <a:buNone/>
              <a:defRPr sz="5000"/>
            </a:lvl2pPr>
            <a:lvl3pPr marL="3706395" indent="0">
              <a:buNone/>
              <a:defRPr sz="4000"/>
            </a:lvl3pPr>
            <a:lvl4pPr marL="5559598" indent="0">
              <a:buNone/>
              <a:defRPr sz="3800"/>
            </a:lvl4pPr>
            <a:lvl5pPr marL="7412800" indent="0">
              <a:buNone/>
              <a:defRPr sz="3800"/>
            </a:lvl5pPr>
            <a:lvl6pPr marL="9266008" indent="0">
              <a:buNone/>
              <a:defRPr sz="3800"/>
            </a:lvl6pPr>
            <a:lvl7pPr marL="11119195" indent="0">
              <a:buNone/>
              <a:defRPr sz="3800"/>
            </a:lvl7pPr>
            <a:lvl8pPr marL="12972408" indent="0">
              <a:buNone/>
              <a:defRPr sz="3800"/>
            </a:lvl8pPr>
            <a:lvl9pPr marL="14825603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39522"/>
      </p:ext>
    </p:extLst>
  </p:cSld>
  <p:clrMapOvr>
    <a:masterClrMapping/>
  </p:clrMapOvr>
  <p:transition xmlns:p14="http://schemas.microsoft.com/office/powerpoint/2010/main"/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53210" indent="0">
              <a:buNone/>
              <a:defRPr sz="11300"/>
            </a:lvl2pPr>
            <a:lvl3pPr marL="3706395" indent="0">
              <a:buNone/>
              <a:defRPr sz="10000"/>
            </a:lvl3pPr>
            <a:lvl4pPr marL="5559598" indent="0">
              <a:buNone/>
              <a:defRPr sz="8300"/>
            </a:lvl4pPr>
            <a:lvl5pPr marL="7412800" indent="0">
              <a:buNone/>
              <a:defRPr sz="8300"/>
            </a:lvl5pPr>
            <a:lvl6pPr marL="9266008" indent="0">
              <a:buNone/>
              <a:defRPr sz="8300"/>
            </a:lvl6pPr>
            <a:lvl7pPr marL="11119195" indent="0">
              <a:buNone/>
              <a:defRPr sz="8300"/>
            </a:lvl7pPr>
            <a:lvl8pPr marL="12972408" indent="0">
              <a:buNone/>
              <a:defRPr sz="8300"/>
            </a:lvl8pPr>
            <a:lvl9pPr marL="14825603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53210" indent="0">
              <a:buNone/>
              <a:defRPr sz="5000"/>
            </a:lvl2pPr>
            <a:lvl3pPr marL="3706395" indent="0">
              <a:buNone/>
              <a:defRPr sz="4000"/>
            </a:lvl3pPr>
            <a:lvl4pPr marL="5559598" indent="0">
              <a:buNone/>
              <a:defRPr sz="3800"/>
            </a:lvl4pPr>
            <a:lvl5pPr marL="7412800" indent="0">
              <a:buNone/>
              <a:defRPr sz="3800"/>
            </a:lvl5pPr>
            <a:lvl6pPr marL="9266008" indent="0">
              <a:buNone/>
              <a:defRPr sz="3800"/>
            </a:lvl6pPr>
            <a:lvl7pPr marL="11119195" indent="0">
              <a:buNone/>
              <a:defRPr sz="3800"/>
            </a:lvl7pPr>
            <a:lvl8pPr marL="12972408" indent="0">
              <a:buNone/>
              <a:defRPr sz="3800"/>
            </a:lvl8pPr>
            <a:lvl9pPr marL="14825603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214324"/>
      </p:ext>
    </p:extLst>
  </p:cSld>
  <p:clrMapOvr>
    <a:masterClrMapping/>
  </p:clrMapOvr>
  <p:transition xmlns:p14="http://schemas.microsoft.com/office/powerpoint/2010/main"/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741474"/>
      </p:ext>
    </p:extLst>
  </p:cSld>
  <p:clrMapOvr>
    <a:masterClrMapping/>
  </p:clrMapOvr>
  <p:transition xmlns:p14="http://schemas.microsoft.com/office/powerpoint/2010/main"/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702951"/>
      </p:ext>
    </p:extLst>
  </p:cSld>
  <p:clrMapOvr>
    <a:masterClrMapping/>
  </p:clrMapOvr>
  <p:transition xmlns:p14="http://schemas.microsoft.com/office/powerpoint/2010/main"/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70588" tIns="185230" rIns="370588" bIns="185230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0588" tIns="185230" rIns="370588" bIns="18523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0588" tIns="185230" rIns="370588" bIns="18523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588" tIns="185230" rIns="370588" bIns="185230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95438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78722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259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52778" indent="0">
              <a:buNone/>
              <a:defRPr sz="7300"/>
            </a:lvl2pPr>
            <a:lvl3pPr marL="3705533" indent="0">
              <a:buNone/>
              <a:defRPr sz="6300"/>
            </a:lvl3pPr>
            <a:lvl4pPr marL="5558300" indent="0">
              <a:buNone/>
              <a:defRPr sz="5800"/>
            </a:lvl4pPr>
            <a:lvl5pPr marL="7411075" indent="0">
              <a:buNone/>
              <a:defRPr sz="5800"/>
            </a:lvl5pPr>
            <a:lvl6pPr marL="9263840" indent="0">
              <a:buNone/>
              <a:defRPr sz="5800"/>
            </a:lvl6pPr>
            <a:lvl7pPr marL="11116603" indent="0">
              <a:buNone/>
              <a:defRPr sz="5800"/>
            </a:lvl7pPr>
            <a:lvl8pPr marL="12969383" indent="0">
              <a:buNone/>
              <a:defRPr sz="5800"/>
            </a:lvl8pPr>
            <a:lvl9pPr marL="14822148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379070"/>
      </p:ext>
    </p:extLst>
  </p:cSld>
  <p:clrMapOvr>
    <a:masterClrMapping/>
  </p:clrMapOvr>
  <p:transition xmlns:p14="http://schemas.microsoft.com/office/powerpoint/2010/main"/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686981"/>
      </p:ext>
    </p:extLst>
  </p:cSld>
  <p:clrMapOvr>
    <a:masterClrMapping/>
  </p:clrMapOvr>
  <p:transition xmlns:p14="http://schemas.microsoft.com/office/powerpoint/2010/main"/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2778" indent="0">
              <a:buNone/>
              <a:defRPr sz="8300" b="1"/>
            </a:lvl2pPr>
            <a:lvl3pPr marL="3705533" indent="0">
              <a:buNone/>
              <a:defRPr sz="7300" b="1"/>
            </a:lvl3pPr>
            <a:lvl4pPr marL="5558300" indent="0">
              <a:buNone/>
              <a:defRPr sz="6300" b="1"/>
            </a:lvl4pPr>
            <a:lvl5pPr marL="7411075" indent="0">
              <a:buNone/>
              <a:defRPr sz="6300" b="1"/>
            </a:lvl5pPr>
            <a:lvl6pPr marL="9263840" indent="0">
              <a:buNone/>
              <a:defRPr sz="6300" b="1"/>
            </a:lvl6pPr>
            <a:lvl7pPr marL="11116603" indent="0">
              <a:buNone/>
              <a:defRPr sz="6300" b="1"/>
            </a:lvl7pPr>
            <a:lvl8pPr marL="12969383" indent="0">
              <a:buNone/>
              <a:defRPr sz="6300" b="1"/>
            </a:lvl8pPr>
            <a:lvl9pPr marL="14822148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788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2778" indent="0">
              <a:buNone/>
              <a:defRPr sz="8300" b="1"/>
            </a:lvl2pPr>
            <a:lvl3pPr marL="3705533" indent="0">
              <a:buNone/>
              <a:defRPr sz="7300" b="1"/>
            </a:lvl3pPr>
            <a:lvl4pPr marL="5558300" indent="0">
              <a:buNone/>
              <a:defRPr sz="6300" b="1"/>
            </a:lvl4pPr>
            <a:lvl5pPr marL="7411075" indent="0">
              <a:buNone/>
              <a:defRPr sz="6300" b="1"/>
            </a:lvl5pPr>
            <a:lvl6pPr marL="9263840" indent="0">
              <a:buNone/>
              <a:defRPr sz="6300" b="1"/>
            </a:lvl6pPr>
            <a:lvl7pPr marL="11116603" indent="0">
              <a:buNone/>
              <a:defRPr sz="6300" b="1"/>
            </a:lvl7pPr>
            <a:lvl8pPr marL="12969383" indent="0">
              <a:buNone/>
              <a:defRPr sz="6300" b="1"/>
            </a:lvl8pPr>
            <a:lvl9pPr marL="14822148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788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384819"/>
      </p:ext>
    </p:extLst>
  </p:cSld>
  <p:clrMapOvr>
    <a:masterClrMapping/>
  </p:clrMapOvr>
  <p:transition xmlns:p14="http://schemas.microsoft.com/office/powerpoint/2010/main"/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81546"/>
      </p:ext>
    </p:extLst>
  </p:cSld>
  <p:clrMapOvr>
    <a:masterClrMapping/>
  </p:clrMapOvr>
  <p:transition xmlns:p14="http://schemas.microsoft.com/office/powerpoint/2010/main"/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195339"/>
      </p:ext>
    </p:extLst>
  </p:cSld>
  <p:clrMapOvr>
    <a:masterClrMapping/>
  </p:clrMapOvr>
  <p:transition xmlns:p14="http://schemas.microsoft.com/office/powerpoint/2010/main"/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38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003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38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52778" indent="0">
              <a:buNone/>
              <a:defRPr sz="5000"/>
            </a:lvl2pPr>
            <a:lvl3pPr marL="3705533" indent="0">
              <a:buNone/>
              <a:defRPr sz="4000"/>
            </a:lvl3pPr>
            <a:lvl4pPr marL="5558300" indent="0">
              <a:buNone/>
              <a:defRPr sz="3800"/>
            </a:lvl4pPr>
            <a:lvl5pPr marL="7411075" indent="0">
              <a:buNone/>
              <a:defRPr sz="3800"/>
            </a:lvl5pPr>
            <a:lvl6pPr marL="9263840" indent="0">
              <a:buNone/>
              <a:defRPr sz="3800"/>
            </a:lvl6pPr>
            <a:lvl7pPr marL="11116603" indent="0">
              <a:buNone/>
              <a:defRPr sz="3800"/>
            </a:lvl7pPr>
            <a:lvl8pPr marL="12969383" indent="0">
              <a:buNone/>
              <a:defRPr sz="3800"/>
            </a:lvl8pPr>
            <a:lvl9pPr marL="14822148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586925"/>
      </p:ext>
    </p:extLst>
  </p:cSld>
  <p:clrMapOvr>
    <a:masterClrMapping/>
  </p:clrMapOvr>
  <p:transition xmlns:p14="http://schemas.microsoft.com/office/powerpoint/2010/main"/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52778" indent="0">
              <a:buNone/>
              <a:defRPr sz="11300"/>
            </a:lvl2pPr>
            <a:lvl3pPr marL="3705533" indent="0">
              <a:buNone/>
              <a:defRPr sz="10000"/>
            </a:lvl3pPr>
            <a:lvl4pPr marL="5558300" indent="0">
              <a:buNone/>
              <a:defRPr sz="8300"/>
            </a:lvl4pPr>
            <a:lvl5pPr marL="7411075" indent="0">
              <a:buNone/>
              <a:defRPr sz="8300"/>
            </a:lvl5pPr>
            <a:lvl6pPr marL="9263840" indent="0">
              <a:buNone/>
              <a:defRPr sz="8300"/>
            </a:lvl6pPr>
            <a:lvl7pPr marL="11116603" indent="0">
              <a:buNone/>
              <a:defRPr sz="8300"/>
            </a:lvl7pPr>
            <a:lvl8pPr marL="12969383" indent="0">
              <a:buNone/>
              <a:defRPr sz="8300"/>
            </a:lvl8pPr>
            <a:lvl9pPr marL="14822148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52778" indent="0">
              <a:buNone/>
              <a:defRPr sz="5000"/>
            </a:lvl2pPr>
            <a:lvl3pPr marL="3705533" indent="0">
              <a:buNone/>
              <a:defRPr sz="4000"/>
            </a:lvl3pPr>
            <a:lvl4pPr marL="5558300" indent="0">
              <a:buNone/>
              <a:defRPr sz="3800"/>
            </a:lvl4pPr>
            <a:lvl5pPr marL="7411075" indent="0">
              <a:buNone/>
              <a:defRPr sz="3800"/>
            </a:lvl5pPr>
            <a:lvl6pPr marL="9263840" indent="0">
              <a:buNone/>
              <a:defRPr sz="3800"/>
            </a:lvl6pPr>
            <a:lvl7pPr marL="11116603" indent="0">
              <a:buNone/>
              <a:defRPr sz="3800"/>
            </a:lvl7pPr>
            <a:lvl8pPr marL="12969383" indent="0">
              <a:buNone/>
              <a:defRPr sz="3800"/>
            </a:lvl8pPr>
            <a:lvl9pPr marL="14822148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216118"/>
      </p:ext>
    </p:extLst>
  </p:cSld>
  <p:clrMapOvr>
    <a:masterClrMapping/>
  </p:clrMapOvr>
  <p:transition xmlns:p14="http://schemas.microsoft.com/office/powerpoint/2010/main"/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562155"/>
      </p:ext>
    </p:extLst>
  </p:cSld>
  <p:clrMapOvr>
    <a:masterClrMapping/>
  </p:clrMapOvr>
  <p:transition xmlns:p14="http://schemas.microsoft.com/office/powerpoint/2010/main"/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981661"/>
      </p:ext>
    </p:extLst>
  </p:cSld>
  <p:clrMapOvr>
    <a:masterClrMapping/>
  </p:clrMapOvr>
  <p:transition xmlns:p14="http://schemas.microsoft.com/office/powerpoint/2010/main"/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70503" tIns="185185" rIns="370503" bIns="185185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0503" tIns="185185" rIns="370503" bIns="18518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0503" tIns="185185" rIns="370503" bIns="18518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503" tIns="185185" rIns="370503" bIns="185185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65428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4437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277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52345" indent="0">
              <a:buNone/>
              <a:defRPr sz="7300"/>
            </a:lvl2pPr>
            <a:lvl3pPr marL="3704668" indent="0">
              <a:buNone/>
              <a:defRPr sz="6300"/>
            </a:lvl3pPr>
            <a:lvl4pPr marL="5557005" indent="0">
              <a:buNone/>
              <a:defRPr sz="5800"/>
            </a:lvl4pPr>
            <a:lvl5pPr marL="7409345" indent="0">
              <a:buNone/>
              <a:defRPr sz="5800"/>
            </a:lvl5pPr>
            <a:lvl6pPr marL="9261683" indent="0">
              <a:buNone/>
              <a:defRPr sz="5800"/>
            </a:lvl6pPr>
            <a:lvl7pPr marL="11114010" indent="0">
              <a:buNone/>
              <a:defRPr sz="5800"/>
            </a:lvl7pPr>
            <a:lvl8pPr marL="12966360" indent="0">
              <a:buNone/>
              <a:defRPr sz="5800"/>
            </a:lvl8pPr>
            <a:lvl9pPr marL="14818688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555254"/>
      </p:ext>
    </p:extLst>
  </p:cSld>
  <p:clrMapOvr>
    <a:masterClrMapping/>
  </p:clrMapOvr>
  <p:transition xmlns:p14="http://schemas.microsoft.com/office/powerpoint/2010/main"/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089162"/>
      </p:ext>
    </p:extLst>
  </p:cSld>
  <p:clrMapOvr>
    <a:masterClrMapping/>
  </p:clrMapOvr>
  <p:transition xmlns:p14="http://schemas.microsoft.com/office/powerpoint/2010/main"/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2345" indent="0">
              <a:buNone/>
              <a:defRPr sz="8300" b="1"/>
            </a:lvl2pPr>
            <a:lvl3pPr marL="3704668" indent="0">
              <a:buNone/>
              <a:defRPr sz="7300" b="1"/>
            </a:lvl3pPr>
            <a:lvl4pPr marL="5557005" indent="0">
              <a:buNone/>
              <a:defRPr sz="6300" b="1"/>
            </a:lvl4pPr>
            <a:lvl5pPr marL="7409345" indent="0">
              <a:buNone/>
              <a:defRPr sz="6300" b="1"/>
            </a:lvl5pPr>
            <a:lvl6pPr marL="9261683" indent="0">
              <a:buNone/>
              <a:defRPr sz="6300" b="1"/>
            </a:lvl6pPr>
            <a:lvl7pPr marL="11114010" indent="0">
              <a:buNone/>
              <a:defRPr sz="6300" b="1"/>
            </a:lvl7pPr>
            <a:lvl8pPr marL="12966360" indent="0">
              <a:buNone/>
              <a:defRPr sz="6300" b="1"/>
            </a:lvl8pPr>
            <a:lvl9pPr marL="14818688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788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2345" indent="0">
              <a:buNone/>
              <a:defRPr sz="8300" b="1"/>
            </a:lvl2pPr>
            <a:lvl3pPr marL="3704668" indent="0">
              <a:buNone/>
              <a:defRPr sz="7300" b="1"/>
            </a:lvl3pPr>
            <a:lvl4pPr marL="5557005" indent="0">
              <a:buNone/>
              <a:defRPr sz="6300" b="1"/>
            </a:lvl4pPr>
            <a:lvl5pPr marL="7409345" indent="0">
              <a:buNone/>
              <a:defRPr sz="6300" b="1"/>
            </a:lvl5pPr>
            <a:lvl6pPr marL="9261683" indent="0">
              <a:buNone/>
              <a:defRPr sz="6300" b="1"/>
            </a:lvl6pPr>
            <a:lvl7pPr marL="11114010" indent="0">
              <a:buNone/>
              <a:defRPr sz="6300" b="1"/>
            </a:lvl7pPr>
            <a:lvl8pPr marL="12966360" indent="0">
              <a:buNone/>
              <a:defRPr sz="6300" b="1"/>
            </a:lvl8pPr>
            <a:lvl9pPr marL="14818688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788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996090"/>
      </p:ext>
    </p:extLst>
  </p:cSld>
  <p:clrMapOvr>
    <a:masterClrMapping/>
  </p:clrMapOvr>
  <p:transition xmlns:p14="http://schemas.microsoft.com/office/powerpoint/2010/main"/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856897"/>
      </p:ext>
    </p:extLst>
  </p:cSld>
  <p:clrMapOvr>
    <a:masterClrMapping/>
  </p:clrMapOvr>
  <p:transition xmlns:p14="http://schemas.microsoft.com/office/powerpoint/2010/main"/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701116"/>
      </p:ext>
    </p:extLst>
  </p:cSld>
  <p:clrMapOvr>
    <a:masterClrMapping/>
  </p:clrMapOvr>
  <p:transition xmlns:p14="http://schemas.microsoft.com/office/powerpoint/2010/main"/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40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022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40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52345" indent="0">
              <a:buNone/>
              <a:defRPr sz="5000"/>
            </a:lvl2pPr>
            <a:lvl3pPr marL="3704668" indent="0">
              <a:buNone/>
              <a:defRPr sz="4000"/>
            </a:lvl3pPr>
            <a:lvl4pPr marL="5557005" indent="0">
              <a:buNone/>
              <a:defRPr sz="3800"/>
            </a:lvl4pPr>
            <a:lvl5pPr marL="7409345" indent="0">
              <a:buNone/>
              <a:defRPr sz="3800"/>
            </a:lvl5pPr>
            <a:lvl6pPr marL="9261683" indent="0">
              <a:buNone/>
              <a:defRPr sz="3800"/>
            </a:lvl6pPr>
            <a:lvl7pPr marL="11114010" indent="0">
              <a:buNone/>
              <a:defRPr sz="3800"/>
            </a:lvl7pPr>
            <a:lvl8pPr marL="12966360" indent="0">
              <a:buNone/>
              <a:defRPr sz="3800"/>
            </a:lvl8pPr>
            <a:lvl9pPr marL="14818688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860580"/>
      </p:ext>
    </p:extLst>
  </p:cSld>
  <p:clrMapOvr>
    <a:masterClrMapping/>
  </p:clrMapOvr>
  <p:transition xmlns:p14="http://schemas.microsoft.com/office/powerpoint/2010/main"/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52345" indent="0">
              <a:buNone/>
              <a:defRPr sz="11300"/>
            </a:lvl2pPr>
            <a:lvl3pPr marL="3704668" indent="0">
              <a:buNone/>
              <a:defRPr sz="10000"/>
            </a:lvl3pPr>
            <a:lvl4pPr marL="5557005" indent="0">
              <a:buNone/>
              <a:defRPr sz="8300"/>
            </a:lvl4pPr>
            <a:lvl5pPr marL="7409345" indent="0">
              <a:buNone/>
              <a:defRPr sz="8300"/>
            </a:lvl5pPr>
            <a:lvl6pPr marL="9261683" indent="0">
              <a:buNone/>
              <a:defRPr sz="8300"/>
            </a:lvl6pPr>
            <a:lvl7pPr marL="11114010" indent="0">
              <a:buNone/>
              <a:defRPr sz="8300"/>
            </a:lvl7pPr>
            <a:lvl8pPr marL="12966360" indent="0">
              <a:buNone/>
              <a:defRPr sz="8300"/>
            </a:lvl8pPr>
            <a:lvl9pPr marL="14818688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52345" indent="0">
              <a:buNone/>
              <a:defRPr sz="5000"/>
            </a:lvl2pPr>
            <a:lvl3pPr marL="3704668" indent="0">
              <a:buNone/>
              <a:defRPr sz="4000"/>
            </a:lvl3pPr>
            <a:lvl4pPr marL="5557005" indent="0">
              <a:buNone/>
              <a:defRPr sz="3800"/>
            </a:lvl4pPr>
            <a:lvl5pPr marL="7409345" indent="0">
              <a:buNone/>
              <a:defRPr sz="3800"/>
            </a:lvl5pPr>
            <a:lvl6pPr marL="9261683" indent="0">
              <a:buNone/>
              <a:defRPr sz="3800"/>
            </a:lvl6pPr>
            <a:lvl7pPr marL="11114010" indent="0">
              <a:buNone/>
              <a:defRPr sz="3800"/>
            </a:lvl7pPr>
            <a:lvl8pPr marL="12966360" indent="0">
              <a:buNone/>
              <a:defRPr sz="3800"/>
            </a:lvl8pPr>
            <a:lvl9pPr marL="14818688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974410"/>
      </p:ext>
    </p:extLst>
  </p:cSld>
  <p:clrMapOvr>
    <a:masterClrMapping/>
  </p:clrMapOvr>
  <p:transition xmlns:p14="http://schemas.microsoft.com/office/powerpoint/2010/main"/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8572"/>
      </p:ext>
    </p:extLst>
  </p:cSld>
  <p:clrMapOvr>
    <a:masterClrMapping/>
  </p:clrMapOvr>
  <p:transition xmlns:p14="http://schemas.microsoft.com/office/powerpoint/2010/main"/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555792"/>
      </p:ext>
    </p:extLst>
  </p:cSld>
  <p:clrMapOvr>
    <a:masterClrMapping/>
  </p:clrMapOvr>
  <p:transition xmlns:p14="http://schemas.microsoft.com/office/powerpoint/2010/main"/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70418" tIns="185140" rIns="370418" bIns="185140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0418" tIns="185140" rIns="370418" bIns="18514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0418" tIns="185140" rIns="370418" bIns="18514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418" tIns="185140" rIns="370418" bIns="185140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1883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11071928" y="39364919"/>
            <a:ext cx="10261785" cy="2490456"/>
          </a:xfrm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11177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297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51913" indent="0">
              <a:buNone/>
              <a:defRPr sz="7300"/>
            </a:lvl2pPr>
            <a:lvl3pPr marL="3703810" indent="0">
              <a:buNone/>
              <a:defRPr sz="6300"/>
            </a:lvl3pPr>
            <a:lvl4pPr marL="5555713" indent="0">
              <a:buNone/>
              <a:defRPr sz="5800"/>
            </a:lvl4pPr>
            <a:lvl5pPr marL="7407613" indent="0">
              <a:buNone/>
              <a:defRPr sz="5800"/>
            </a:lvl5pPr>
            <a:lvl6pPr marL="9259518" indent="0">
              <a:buNone/>
              <a:defRPr sz="5800"/>
            </a:lvl6pPr>
            <a:lvl7pPr marL="11111420" indent="0">
              <a:buNone/>
              <a:defRPr sz="5800"/>
            </a:lvl7pPr>
            <a:lvl8pPr marL="12963338" indent="0">
              <a:buNone/>
              <a:defRPr sz="5800"/>
            </a:lvl8pPr>
            <a:lvl9pPr marL="14815230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22916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01007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1913" indent="0">
              <a:buNone/>
              <a:defRPr sz="8300" b="1"/>
            </a:lvl2pPr>
            <a:lvl3pPr marL="3703810" indent="0">
              <a:buNone/>
              <a:defRPr sz="7300" b="1"/>
            </a:lvl3pPr>
            <a:lvl4pPr marL="5555713" indent="0">
              <a:buNone/>
              <a:defRPr sz="6300" b="1"/>
            </a:lvl4pPr>
            <a:lvl5pPr marL="7407613" indent="0">
              <a:buNone/>
              <a:defRPr sz="6300" b="1"/>
            </a:lvl5pPr>
            <a:lvl6pPr marL="9259518" indent="0">
              <a:buNone/>
              <a:defRPr sz="6300" b="1"/>
            </a:lvl6pPr>
            <a:lvl7pPr marL="11111420" indent="0">
              <a:buNone/>
              <a:defRPr sz="6300" b="1"/>
            </a:lvl7pPr>
            <a:lvl8pPr marL="12963338" indent="0">
              <a:buNone/>
              <a:defRPr sz="6300" b="1"/>
            </a:lvl8pPr>
            <a:lvl9pPr marL="1481523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799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1913" indent="0">
              <a:buNone/>
              <a:defRPr sz="8300" b="1"/>
            </a:lvl2pPr>
            <a:lvl3pPr marL="3703810" indent="0">
              <a:buNone/>
              <a:defRPr sz="7300" b="1"/>
            </a:lvl3pPr>
            <a:lvl4pPr marL="5555713" indent="0">
              <a:buNone/>
              <a:defRPr sz="6300" b="1"/>
            </a:lvl4pPr>
            <a:lvl5pPr marL="7407613" indent="0">
              <a:buNone/>
              <a:defRPr sz="6300" b="1"/>
            </a:lvl5pPr>
            <a:lvl6pPr marL="9259518" indent="0">
              <a:buNone/>
              <a:defRPr sz="6300" b="1"/>
            </a:lvl6pPr>
            <a:lvl7pPr marL="11111420" indent="0">
              <a:buNone/>
              <a:defRPr sz="6300" b="1"/>
            </a:lvl7pPr>
            <a:lvl8pPr marL="12963338" indent="0">
              <a:buNone/>
              <a:defRPr sz="6300" b="1"/>
            </a:lvl8pPr>
            <a:lvl9pPr marL="1481523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799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41048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205175"/>
      </p:ext>
    </p:extLst>
  </p:cSld>
  <p:clrMapOvr>
    <a:masterClrMapping/>
  </p:clrMapOvr>
  <p:transition xmlns:p14="http://schemas.microsoft.com/office/powerpoint/2010/main"/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585878"/>
      </p:ext>
    </p:extLst>
  </p:cSld>
  <p:clrMapOvr>
    <a:masterClrMapping/>
  </p:clrMapOvr>
  <p:transition xmlns:p14="http://schemas.microsoft.com/office/powerpoint/2010/main"/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40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037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40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51913" indent="0">
              <a:buNone/>
              <a:defRPr sz="5000"/>
            </a:lvl2pPr>
            <a:lvl3pPr marL="3703810" indent="0">
              <a:buNone/>
              <a:defRPr sz="4000"/>
            </a:lvl3pPr>
            <a:lvl4pPr marL="5555713" indent="0">
              <a:buNone/>
              <a:defRPr sz="3800"/>
            </a:lvl4pPr>
            <a:lvl5pPr marL="7407613" indent="0">
              <a:buNone/>
              <a:defRPr sz="3800"/>
            </a:lvl5pPr>
            <a:lvl6pPr marL="9259518" indent="0">
              <a:buNone/>
              <a:defRPr sz="3800"/>
            </a:lvl6pPr>
            <a:lvl7pPr marL="11111420" indent="0">
              <a:buNone/>
              <a:defRPr sz="3800"/>
            </a:lvl7pPr>
            <a:lvl8pPr marL="12963338" indent="0">
              <a:buNone/>
              <a:defRPr sz="3800"/>
            </a:lvl8pPr>
            <a:lvl9pPr marL="1481523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266230"/>
      </p:ext>
    </p:extLst>
  </p:cSld>
  <p:clrMapOvr>
    <a:masterClrMapping/>
  </p:clrMapOvr>
  <p:transition xmlns:p14="http://schemas.microsoft.com/office/powerpoint/2010/main"/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51913" indent="0">
              <a:buNone/>
              <a:defRPr sz="11300"/>
            </a:lvl2pPr>
            <a:lvl3pPr marL="3703810" indent="0">
              <a:buNone/>
              <a:defRPr sz="10000"/>
            </a:lvl3pPr>
            <a:lvl4pPr marL="5555713" indent="0">
              <a:buNone/>
              <a:defRPr sz="8300"/>
            </a:lvl4pPr>
            <a:lvl5pPr marL="7407613" indent="0">
              <a:buNone/>
              <a:defRPr sz="8300"/>
            </a:lvl5pPr>
            <a:lvl6pPr marL="9259518" indent="0">
              <a:buNone/>
              <a:defRPr sz="8300"/>
            </a:lvl6pPr>
            <a:lvl7pPr marL="11111420" indent="0">
              <a:buNone/>
              <a:defRPr sz="8300"/>
            </a:lvl7pPr>
            <a:lvl8pPr marL="12963338" indent="0">
              <a:buNone/>
              <a:defRPr sz="8300"/>
            </a:lvl8pPr>
            <a:lvl9pPr marL="14815230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51913" indent="0">
              <a:buNone/>
              <a:defRPr sz="5000"/>
            </a:lvl2pPr>
            <a:lvl3pPr marL="3703810" indent="0">
              <a:buNone/>
              <a:defRPr sz="4000"/>
            </a:lvl3pPr>
            <a:lvl4pPr marL="5555713" indent="0">
              <a:buNone/>
              <a:defRPr sz="3800"/>
            </a:lvl4pPr>
            <a:lvl5pPr marL="7407613" indent="0">
              <a:buNone/>
              <a:defRPr sz="3800"/>
            </a:lvl5pPr>
            <a:lvl6pPr marL="9259518" indent="0">
              <a:buNone/>
              <a:defRPr sz="3800"/>
            </a:lvl6pPr>
            <a:lvl7pPr marL="11111420" indent="0">
              <a:buNone/>
              <a:defRPr sz="3800"/>
            </a:lvl7pPr>
            <a:lvl8pPr marL="12963338" indent="0">
              <a:buNone/>
              <a:defRPr sz="3800"/>
            </a:lvl8pPr>
            <a:lvl9pPr marL="1481523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452878"/>
      </p:ext>
    </p:extLst>
  </p:cSld>
  <p:clrMapOvr>
    <a:masterClrMapping/>
  </p:clrMapOvr>
  <p:transition xmlns:p14="http://schemas.microsoft.com/office/powerpoint/2010/main"/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221500"/>
      </p:ext>
    </p:extLst>
  </p:cSld>
  <p:clrMapOvr>
    <a:masterClrMapping/>
  </p:clrMapOvr>
  <p:transition xmlns:p14="http://schemas.microsoft.com/office/powerpoint/2010/main"/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884167"/>
      </p:ext>
    </p:extLst>
  </p:cSld>
  <p:clrMapOvr>
    <a:masterClrMapping/>
  </p:clrMapOvr>
  <p:transition xmlns:p14="http://schemas.microsoft.com/office/powerpoint/2010/main"/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70333" tIns="185098" rIns="370333" bIns="185098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300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0333" tIns="185098" rIns="370333" bIns="185098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300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0333" tIns="185098" rIns="370333" bIns="185098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300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333" tIns="185098" rIns="370333" bIns="185098" numCol="1" anchor="b" anchorCtr="0" compatLnSpc="1">
            <a:prstTxWarp prst="textNoShape">
              <a:avLst/>
            </a:prstTxWarp>
          </a:bodyPr>
          <a:lstStyle>
            <a:lvl1pPr>
              <a:defRPr sz="50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6BE2F3F5-414B-CC44-8EA3-B6D04B3D04A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405212"/>
      </p:ext>
    </p:extLst>
  </p:cSld>
  <p:clrMapOvr>
    <a:masterClrMapping/>
  </p:clrMapOvr>
  <p:transition xmlns:p14="http://schemas.microsoft.com/office/powerpoint/2010/main"/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0141" y="6284464"/>
            <a:ext cx="30515309" cy="32720457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1389B1-16D0-EE4E-960B-3BEB333B27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15290"/>
      </p:ext>
    </p:extLst>
  </p:cSld>
  <p:clrMapOvr>
    <a:masterClrMapping/>
  </p:clrMapOvr>
  <p:transition xmlns:p14="http://schemas.microsoft.com/office/powerpoint/2010/main"/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323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51478" indent="0">
              <a:buNone/>
              <a:defRPr sz="7300"/>
            </a:lvl2pPr>
            <a:lvl3pPr marL="3702945" indent="0">
              <a:buNone/>
              <a:defRPr sz="6300"/>
            </a:lvl3pPr>
            <a:lvl4pPr marL="5554418" indent="0">
              <a:buNone/>
              <a:defRPr sz="5800"/>
            </a:lvl4pPr>
            <a:lvl5pPr marL="7405885" indent="0">
              <a:buNone/>
              <a:defRPr sz="5800"/>
            </a:lvl5pPr>
            <a:lvl6pPr marL="9257360" indent="0">
              <a:buNone/>
              <a:defRPr sz="5800"/>
            </a:lvl6pPr>
            <a:lvl7pPr marL="11108830" indent="0">
              <a:buNone/>
              <a:defRPr sz="5800"/>
            </a:lvl7pPr>
            <a:lvl8pPr marL="12960313" indent="0">
              <a:buNone/>
              <a:defRPr sz="5800"/>
            </a:lvl8pPr>
            <a:lvl9pPr marL="14811778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9BDA06-07DC-5C48-A1E0-AA66FEC986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152055"/>
      </p:ext>
    </p:extLst>
  </p:cSld>
  <p:clrMapOvr>
    <a:masterClrMapping/>
  </p:clrMapOvr>
  <p:transition xmlns:p14="http://schemas.microsoft.com/office/powerpoint/2010/main"/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77DB28-08B6-0549-88E7-35948C42633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663335"/>
      </p:ext>
    </p:extLst>
  </p:cSld>
  <p:clrMapOvr>
    <a:masterClrMapping/>
  </p:clrMapOvr>
  <p:transition xmlns:p14="http://schemas.microsoft.com/office/powerpoint/2010/main"/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1478" indent="0">
              <a:buNone/>
              <a:defRPr sz="8300" b="1"/>
            </a:lvl2pPr>
            <a:lvl3pPr marL="3702945" indent="0">
              <a:buNone/>
              <a:defRPr sz="7300" b="1"/>
            </a:lvl3pPr>
            <a:lvl4pPr marL="5554418" indent="0">
              <a:buNone/>
              <a:defRPr sz="6300" b="1"/>
            </a:lvl4pPr>
            <a:lvl5pPr marL="7405885" indent="0">
              <a:buNone/>
              <a:defRPr sz="6300" b="1"/>
            </a:lvl5pPr>
            <a:lvl6pPr marL="9257360" indent="0">
              <a:buNone/>
              <a:defRPr sz="6300" b="1"/>
            </a:lvl6pPr>
            <a:lvl7pPr marL="11108830" indent="0">
              <a:buNone/>
              <a:defRPr sz="6300" b="1"/>
            </a:lvl7pPr>
            <a:lvl8pPr marL="12960313" indent="0">
              <a:buNone/>
              <a:defRPr sz="6300" b="1"/>
            </a:lvl8pPr>
            <a:lvl9pPr marL="14811778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799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1478" indent="0">
              <a:buNone/>
              <a:defRPr sz="8300" b="1"/>
            </a:lvl2pPr>
            <a:lvl3pPr marL="3702945" indent="0">
              <a:buNone/>
              <a:defRPr sz="7300" b="1"/>
            </a:lvl3pPr>
            <a:lvl4pPr marL="5554418" indent="0">
              <a:buNone/>
              <a:defRPr sz="6300" b="1"/>
            </a:lvl4pPr>
            <a:lvl5pPr marL="7405885" indent="0">
              <a:buNone/>
              <a:defRPr sz="6300" b="1"/>
            </a:lvl5pPr>
            <a:lvl6pPr marL="9257360" indent="0">
              <a:buNone/>
              <a:defRPr sz="6300" b="1"/>
            </a:lvl6pPr>
            <a:lvl7pPr marL="11108830" indent="0">
              <a:buNone/>
              <a:defRPr sz="6300" b="1"/>
            </a:lvl7pPr>
            <a:lvl8pPr marL="12960313" indent="0">
              <a:buNone/>
              <a:defRPr sz="6300" b="1"/>
            </a:lvl8pPr>
            <a:lvl9pPr marL="14811778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799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CAE939-8EA9-2243-ADF7-6094C42F498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693087"/>
      </p:ext>
    </p:extLst>
  </p:cSld>
  <p:clrMapOvr>
    <a:masterClrMapping/>
  </p:clrMapOvr>
  <p:transition xmlns:p14="http://schemas.microsoft.com/office/powerpoint/2010/main"/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262138-1B09-F642-8222-426640992E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473574"/>
      </p:ext>
    </p:extLst>
  </p:cSld>
  <p:clrMapOvr>
    <a:masterClrMapping/>
  </p:clrMapOvr>
  <p:transition xmlns:p14="http://schemas.microsoft.com/office/powerpoint/2010/main"/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C8C8D5-D445-2D41-A2FD-8E68842A074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784998"/>
      </p:ext>
    </p:extLst>
  </p:cSld>
  <p:clrMapOvr>
    <a:masterClrMapping/>
  </p:clrMapOvr>
  <p:transition xmlns:p14="http://schemas.microsoft.com/office/powerpoint/2010/main"/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43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059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43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51478" indent="0">
              <a:buNone/>
              <a:defRPr sz="5000"/>
            </a:lvl2pPr>
            <a:lvl3pPr marL="3702945" indent="0">
              <a:buNone/>
              <a:defRPr sz="4000"/>
            </a:lvl3pPr>
            <a:lvl4pPr marL="5554418" indent="0">
              <a:buNone/>
              <a:defRPr sz="3800"/>
            </a:lvl4pPr>
            <a:lvl5pPr marL="7405885" indent="0">
              <a:buNone/>
              <a:defRPr sz="3800"/>
            </a:lvl5pPr>
            <a:lvl6pPr marL="9257360" indent="0">
              <a:buNone/>
              <a:defRPr sz="3800"/>
            </a:lvl6pPr>
            <a:lvl7pPr marL="11108830" indent="0">
              <a:buNone/>
              <a:defRPr sz="3800"/>
            </a:lvl7pPr>
            <a:lvl8pPr marL="12960313" indent="0">
              <a:buNone/>
              <a:defRPr sz="3800"/>
            </a:lvl8pPr>
            <a:lvl9pPr marL="14811778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B1FAFC-66EF-4846-98A6-559425C3394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2007"/>
      </p:ext>
    </p:extLst>
  </p:cSld>
  <p:clrMapOvr>
    <a:masterClrMapping/>
  </p:clrMapOvr>
  <p:transition xmlns:p14="http://schemas.microsoft.com/office/powerpoint/2010/main"/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51478" indent="0">
              <a:buNone/>
              <a:defRPr sz="11300"/>
            </a:lvl2pPr>
            <a:lvl3pPr marL="3702945" indent="0">
              <a:buNone/>
              <a:defRPr sz="10000"/>
            </a:lvl3pPr>
            <a:lvl4pPr marL="5554418" indent="0">
              <a:buNone/>
              <a:defRPr sz="8300"/>
            </a:lvl4pPr>
            <a:lvl5pPr marL="7405885" indent="0">
              <a:buNone/>
              <a:defRPr sz="8300"/>
            </a:lvl5pPr>
            <a:lvl6pPr marL="9257360" indent="0">
              <a:buNone/>
              <a:defRPr sz="8300"/>
            </a:lvl6pPr>
            <a:lvl7pPr marL="11108830" indent="0">
              <a:buNone/>
              <a:defRPr sz="8300"/>
            </a:lvl7pPr>
            <a:lvl8pPr marL="12960313" indent="0">
              <a:buNone/>
              <a:defRPr sz="8300"/>
            </a:lvl8pPr>
            <a:lvl9pPr marL="14811778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51478" indent="0">
              <a:buNone/>
              <a:defRPr sz="5000"/>
            </a:lvl2pPr>
            <a:lvl3pPr marL="3702945" indent="0">
              <a:buNone/>
              <a:defRPr sz="4000"/>
            </a:lvl3pPr>
            <a:lvl4pPr marL="5554418" indent="0">
              <a:buNone/>
              <a:defRPr sz="3800"/>
            </a:lvl4pPr>
            <a:lvl5pPr marL="7405885" indent="0">
              <a:buNone/>
              <a:defRPr sz="3800"/>
            </a:lvl5pPr>
            <a:lvl6pPr marL="9257360" indent="0">
              <a:buNone/>
              <a:defRPr sz="3800"/>
            </a:lvl6pPr>
            <a:lvl7pPr marL="11108830" indent="0">
              <a:buNone/>
              <a:defRPr sz="3800"/>
            </a:lvl7pPr>
            <a:lvl8pPr marL="12960313" indent="0">
              <a:buNone/>
              <a:defRPr sz="3800"/>
            </a:lvl8pPr>
            <a:lvl9pPr marL="14811778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C9A56C-4756-3143-8181-96B548DA8A2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71049"/>
      </p:ext>
    </p:extLst>
  </p:cSld>
  <p:clrMapOvr>
    <a:masterClrMapping/>
  </p:clrMapOvr>
  <p:transition xmlns:p14="http://schemas.microsoft.com/office/powerpoint/2010/main"/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6185A4-7415-884D-A684-DD5FF96CBBB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603673"/>
      </p:ext>
    </p:extLst>
  </p:cSld>
  <p:clrMapOvr>
    <a:masterClrMapping/>
  </p:clrMapOvr>
  <p:transition xmlns:p14="http://schemas.microsoft.com/office/powerpoint/2010/main"/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5861B0-9273-824B-872E-D66F32C7CA5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497793"/>
      </p:ext>
    </p:extLst>
  </p:cSld>
  <p:clrMapOvr>
    <a:masterClrMapping/>
  </p:clrMapOvr>
  <p:transition xmlns:p14="http://schemas.microsoft.com/office/powerpoint/2010/main"/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141" y="960123"/>
            <a:ext cx="30515309" cy="6720838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/>
          <a:p>
            <a:pPr lvl="0"/>
            <a:r>
              <a:rPr lang="tr-TR" altLang="zh-TW" noProof="0" smtClean="0"/>
              <a:t>Click icon to add clip art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833E1B-F24B-9F49-8CF4-40DEEF8367B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882868"/>
      </p:ext>
    </p:extLst>
  </p:cSld>
  <p:clrMapOvr>
    <a:masterClrMapping/>
  </p:clrMapOvr>
  <p:transition xmlns:p14="http://schemas.microsoft.com/office/powerpoint/2010/main"/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70245" tIns="185058" rIns="370245" bIns="185058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0245" tIns="185058" rIns="370245" bIns="185058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0245" tIns="185058" rIns="370245" bIns="185058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245" tIns="185058" rIns="370245" bIns="185058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0840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39309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339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51045" indent="0">
              <a:buNone/>
              <a:defRPr sz="7300"/>
            </a:lvl2pPr>
            <a:lvl3pPr marL="3702080" indent="0">
              <a:buNone/>
              <a:defRPr sz="6300"/>
            </a:lvl3pPr>
            <a:lvl4pPr marL="5553120" indent="0">
              <a:buNone/>
              <a:defRPr sz="5800"/>
            </a:lvl4pPr>
            <a:lvl5pPr marL="7404158" indent="0">
              <a:buNone/>
              <a:defRPr sz="5800"/>
            </a:lvl5pPr>
            <a:lvl6pPr marL="9255203" indent="0">
              <a:buNone/>
              <a:defRPr sz="5800"/>
            </a:lvl6pPr>
            <a:lvl7pPr marL="11106240" indent="0">
              <a:buNone/>
              <a:defRPr sz="5800"/>
            </a:lvl7pPr>
            <a:lvl8pPr marL="12957290" indent="0">
              <a:buNone/>
              <a:defRPr sz="5800"/>
            </a:lvl8pPr>
            <a:lvl9pPr marL="14808325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381453"/>
      </p:ext>
    </p:extLst>
  </p:cSld>
  <p:clrMapOvr>
    <a:masterClrMapping/>
  </p:clrMapOvr>
  <p:transition xmlns:p14="http://schemas.microsoft.com/office/powerpoint/2010/main"/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080638"/>
      </p:ext>
    </p:extLst>
  </p:cSld>
  <p:clrMapOvr>
    <a:masterClrMapping/>
  </p:clrMapOvr>
  <p:transition xmlns:p14="http://schemas.microsoft.com/office/powerpoint/2010/main"/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1045" indent="0">
              <a:buNone/>
              <a:defRPr sz="8300" b="1"/>
            </a:lvl2pPr>
            <a:lvl3pPr marL="3702080" indent="0">
              <a:buNone/>
              <a:defRPr sz="7300" b="1"/>
            </a:lvl3pPr>
            <a:lvl4pPr marL="5553120" indent="0">
              <a:buNone/>
              <a:defRPr sz="6300" b="1"/>
            </a:lvl4pPr>
            <a:lvl5pPr marL="7404158" indent="0">
              <a:buNone/>
              <a:defRPr sz="6300" b="1"/>
            </a:lvl5pPr>
            <a:lvl6pPr marL="9255203" indent="0">
              <a:buNone/>
              <a:defRPr sz="6300" b="1"/>
            </a:lvl6pPr>
            <a:lvl7pPr marL="11106240" indent="0">
              <a:buNone/>
              <a:defRPr sz="6300" b="1"/>
            </a:lvl7pPr>
            <a:lvl8pPr marL="12957290" indent="0">
              <a:buNone/>
              <a:defRPr sz="6300" b="1"/>
            </a:lvl8pPr>
            <a:lvl9pPr marL="14808325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799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1045" indent="0">
              <a:buNone/>
              <a:defRPr sz="8300" b="1"/>
            </a:lvl2pPr>
            <a:lvl3pPr marL="3702080" indent="0">
              <a:buNone/>
              <a:defRPr sz="7300" b="1"/>
            </a:lvl3pPr>
            <a:lvl4pPr marL="5553120" indent="0">
              <a:buNone/>
              <a:defRPr sz="6300" b="1"/>
            </a:lvl4pPr>
            <a:lvl5pPr marL="7404158" indent="0">
              <a:buNone/>
              <a:defRPr sz="6300" b="1"/>
            </a:lvl5pPr>
            <a:lvl6pPr marL="9255203" indent="0">
              <a:buNone/>
              <a:defRPr sz="6300" b="1"/>
            </a:lvl6pPr>
            <a:lvl7pPr marL="11106240" indent="0">
              <a:buNone/>
              <a:defRPr sz="6300" b="1"/>
            </a:lvl7pPr>
            <a:lvl8pPr marL="12957290" indent="0">
              <a:buNone/>
              <a:defRPr sz="6300" b="1"/>
            </a:lvl8pPr>
            <a:lvl9pPr marL="14808325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799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089569"/>
      </p:ext>
    </p:extLst>
  </p:cSld>
  <p:clrMapOvr>
    <a:masterClrMapping/>
  </p:clrMapOvr>
  <p:transition xmlns:p14="http://schemas.microsoft.com/office/powerpoint/2010/main"/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981457"/>
      </p:ext>
    </p:extLst>
  </p:cSld>
  <p:clrMapOvr>
    <a:masterClrMapping/>
  </p:clrMapOvr>
  <p:transition xmlns:p14="http://schemas.microsoft.com/office/powerpoint/2010/main"/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855736"/>
      </p:ext>
    </p:extLst>
  </p:cSld>
  <p:clrMapOvr>
    <a:masterClrMapping/>
  </p:clrMapOvr>
  <p:transition xmlns:p14="http://schemas.microsoft.com/office/powerpoint/2010/main"/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45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084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45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51045" indent="0">
              <a:buNone/>
              <a:defRPr sz="5000"/>
            </a:lvl2pPr>
            <a:lvl3pPr marL="3702080" indent="0">
              <a:buNone/>
              <a:defRPr sz="4000"/>
            </a:lvl3pPr>
            <a:lvl4pPr marL="5553120" indent="0">
              <a:buNone/>
              <a:defRPr sz="3800"/>
            </a:lvl4pPr>
            <a:lvl5pPr marL="7404158" indent="0">
              <a:buNone/>
              <a:defRPr sz="3800"/>
            </a:lvl5pPr>
            <a:lvl6pPr marL="9255203" indent="0">
              <a:buNone/>
              <a:defRPr sz="3800"/>
            </a:lvl6pPr>
            <a:lvl7pPr marL="11106240" indent="0">
              <a:buNone/>
              <a:defRPr sz="3800"/>
            </a:lvl7pPr>
            <a:lvl8pPr marL="12957290" indent="0">
              <a:buNone/>
              <a:defRPr sz="3800"/>
            </a:lvl8pPr>
            <a:lvl9pPr marL="14808325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804311"/>
      </p:ext>
    </p:extLst>
  </p:cSld>
  <p:clrMapOvr>
    <a:masterClrMapping/>
  </p:clrMapOvr>
  <p:transition xmlns:p14="http://schemas.microsoft.com/office/powerpoint/2010/main"/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51045" indent="0">
              <a:buNone/>
              <a:defRPr sz="11300"/>
            </a:lvl2pPr>
            <a:lvl3pPr marL="3702080" indent="0">
              <a:buNone/>
              <a:defRPr sz="10000"/>
            </a:lvl3pPr>
            <a:lvl4pPr marL="5553120" indent="0">
              <a:buNone/>
              <a:defRPr sz="8300"/>
            </a:lvl4pPr>
            <a:lvl5pPr marL="7404158" indent="0">
              <a:buNone/>
              <a:defRPr sz="8300"/>
            </a:lvl5pPr>
            <a:lvl6pPr marL="9255203" indent="0">
              <a:buNone/>
              <a:defRPr sz="8300"/>
            </a:lvl6pPr>
            <a:lvl7pPr marL="11106240" indent="0">
              <a:buNone/>
              <a:defRPr sz="8300"/>
            </a:lvl7pPr>
            <a:lvl8pPr marL="12957290" indent="0">
              <a:buNone/>
              <a:defRPr sz="8300"/>
            </a:lvl8pPr>
            <a:lvl9pPr marL="14808325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51045" indent="0">
              <a:buNone/>
              <a:defRPr sz="5000"/>
            </a:lvl2pPr>
            <a:lvl3pPr marL="3702080" indent="0">
              <a:buNone/>
              <a:defRPr sz="4000"/>
            </a:lvl3pPr>
            <a:lvl4pPr marL="5553120" indent="0">
              <a:buNone/>
              <a:defRPr sz="3800"/>
            </a:lvl4pPr>
            <a:lvl5pPr marL="7404158" indent="0">
              <a:buNone/>
              <a:defRPr sz="3800"/>
            </a:lvl5pPr>
            <a:lvl6pPr marL="9255203" indent="0">
              <a:buNone/>
              <a:defRPr sz="3800"/>
            </a:lvl6pPr>
            <a:lvl7pPr marL="11106240" indent="0">
              <a:buNone/>
              <a:defRPr sz="3800"/>
            </a:lvl7pPr>
            <a:lvl8pPr marL="12957290" indent="0">
              <a:buNone/>
              <a:defRPr sz="3800"/>
            </a:lvl8pPr>
            <a:lvl9pPr marL="14808325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402735"/>
      </p:ext>
    </p:extLst>
  </p:cSld>
  <p:clrMapOvr>
    <a:masterClrMapping/>
  </p:clrMapOvr>
  <p:transition xmlns:p14="http://schemas.microsoft.com/office/powerpoint/2010/main"/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696631"/>
      </p:ext>
    </p:extLst>
  </p:cSld>
  <p:clrMapOvr>
    <a:masterClrMapping/>
  </p:clrMapOvr>
  <p:transition xmlns:p14="http://schemas.microsoft.com/office/powerpoint/2010/main"/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157545"/>
      </p:ext>
    </p:extLst>
  </p:cSld>
  <p:clrMapOvr>
    <a:masterClrMapping/>
  </p:clrMapOvr>
  <p:transition xmlns:p14="http://schemas.microsoft.com/office/powerpoint/2010/main"/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70160" tIns="185013" rIns="370160" bIns="185013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0160" tIns="185013" rIns="370160" bIns="185013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0160" tIns="185013" rIns="370160" bIns="185013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160" tIns="185013" rIns="370160" bIns="185013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05160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4132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352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50615" indent="0">
              <a:buNone/>
              <a:defRPr sz="7300"/>
            </a:lvl2pPr>
            <a:lvl3pPr marL="3701220" indent="0">
              <a:buNone/>
              <a:defRPr sz="6300"/>
            </a:lvl3pPr>
            <a:lvl4pPr marL="5551825" indent="0">
              <a:buNone/>
              <a:defRPr sz="5800"/>
            </a:lvl4pPr>
            <a:lvl5pPr marL="7402435" indent="0">
              <a:buNone/>
              <a:defRPr sz="5800"/>
            </a:lvl5pPr>
            <a:lvl6pPr marL="9253048" indent="0">
              <a:buNone/>
              <a:defRPr sz="5800"/>
            </a:lvl6pPr>
            <a:lvl7pPr marL="11103648" indent="0">
              <a:buNone/>
              <a:defRPr sz="5800"/>
            </a:lvl7pPr>
            <a:lvl8pPr marL="12954265" indent="0">
              <a:buNone/>
              <a:defRPr sz="5800"/>
            </a:lvl8pPr>
            <a:lvl9pPr marL="14804868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303496"/>
      </p:ext>
    </p:extLst>
  </p:cSld>
  <p:clrMapOvr>
    <a:masterClrMapping/>
  </p:clrMapOvr>
  <p:transition xmlns:p14="http://schemas.microsoft.com/office/powerpoint/2010/main"/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182113"/>
      </p:ext>
    </p:extLst>
  </p:cSld>
  <p:clrMapOvr>
    <a:masterClrMapping/>
  </p:clrMapOvr>
  <p:transition xmlns:p14="http://schemas.microsoft.com/office/powerpoint/2010/main"/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0615" indent="0">
              <a:buNone/>
              <a:defRPr sz="8300" b="1"/>
            </a:lvl2pPr>
            <a:lvl3pPr marL="3701220" indent="0">
              <a:buNone/>
              <a:defRPr sz="7300" b="1"/>
            </a:lvl3pPr>
            <a:lvl4pPr marL="5551825" indent="0">
              <a:buNone/>
              <a:defRPr sz="6300" b="1"/>
            </a:lvl4pPr>
            <a:lvl5pPr marL="7402435" indent="0">
              <a:buNone/>
              <a:defRPr sz="6300" b="1"/>
            </a:lvl5pPr>
            <a:lvl6pPr marL="9253048" indent="0">
              <a:buNone/>
              <a:defRPr sz="6300" b="1"/>
            </a:lvl6pPr>
            <a:lvl7pPr marL="11103648" indent="0">
              <a:buNone/>
              <a:defRPr sz="6300" b="1"/>
            </a:lvl7pPr>
            <a:lvl8pPr marL="12954265" indent="0">
              <a:buNone/>
              <a:defRPr sz="6300" b="1"/>
            </a:lvl8pPr>
            <a:lvl9pPr marL="14804868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805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0615" indent="0">
              <a:buNone/>
              <a:defRPr sz="8300" b="1"/>
            </a:lvl2pPr>
            <a:lvl3pPr marL="3701220" indent="0">
              <a:buNone/>
              <a:defRPr sz="7300" b="1"/>
            </a:lvl3pPr>
            <a:lvl4pPr marL="5551825" indent="0">
              <a:buNone/>
              <a:defRPr sz="6300" b="1"/>
            </a:lvl4pPr>
            <a:lvl5pPr marL="7402435" indent="0">
              <a:buNone/>
              <a:defRPr sz="6300" b="1"/>
            </a:lvl5pPr>
            <a:lvl6pPr marL="9253048" indent="0">
              <a:buNone/>
              <a:defRPr sz="6300" b="1"/>
            </a:lvl6pPr>
            <a:lvl7pPr marL="11103648" indent="0">
              <a:buNone/>
              <a:defRPr sz="6300" b="1"/>
            </a:lvl7pPr>
            <a:lvl8pPr marL="12954265" indent="0">
              <a:buNone/>
              <a:defRPr sz="6300" b="1"/>
            </a:lvl8pPr>
            <a:lvl9pPr marL="14804868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805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898551"/>
      </p:ext>
    </p:extLst>
  </p:cSld>
  <p:clrMapOvr>
    <a:masterClrMapping/>
  </p:clrMapOvr>
  <p:transition xmlns:p14="http://schemas.microsoft.com/office/powerpoint/2010/main"/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642371"/>
      </p:ext>
    </p:extLst>
  </p:cSld>
  <p:clrMapOvr>
    <a:masterClrMapping/>
  </p:clrMapOvr>
  <p:transition xmlns:p14="http://schemas.microsoft.com/office/powerpoint/2010/main"/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377200"/>
      </p:ext>
    </p:extLst>
  </p:cSld>
  <p:clrMapOvr>
    <a:masterClrMapping/>
  </p:clrMapOvr>
  <p:transition xmlns:p14="http://schemas.microsoft.com/office/powerpoint/2010/main"/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54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095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54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50615" indent="0">
              <a:buNone/>
              <a:defRPr sz="5000"/>
            </a:lvl2pPr>
            <a:lvl3pPr marL="3701220" indent="0">
              <a:buNone/>
              <a:defRPr sz="4000"/>
            </a:lvl3pPr>
            <a:lvl4pPr marL="5551825" indent="0">
              <a:buNone/>
              <a:defRPr sz="3800"/>
            </a:lvl4pPr>
            <a:lvl5pPr marL="7402435" indent="0">
              <a:buNone/>
              <a:defRPr sz="3800"/>
            </a:lvl5pPr>
            <a:lvl6pPr marL="9253048" indent="0">
              <a:buNone/>
              <a:defRPr sz="3800"/>
            </a:lvl6pPr>
            <a:lvl7pPr marL="11103648" indent="0">
              <a:buNone/>
              <a:defRPr sz="3800"/>
            </a:lvl7pPr>
            <a:lvl8pPr marL="12954265" indent="0">
              <a:buNone/>
              <a:defRPr sz="3800"/>
            </a:lvl8pPr>
            <a:lvl9pPr marL="14804868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712684"/>
      </p:ext>
    </p:extLst>
  </p:cSld>
  <p:clrMapOvr>
    <a:masterClrMapping/>
  </p:clrMapOvr>
  <p:transition xmlns:p14="http://schemas.microsoft.com/office/powerpoint/2010/main"/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50615" indent="0">
              <a:buNone/>
              <a:defRPr sz="11300"/>
            </a:lvl2pPr>
            <a:lvl3pPr marL="3701220" indent="0">
              <a:buNone/>
              <a:defRPr sz="10000"/>
            </a:lvl3pPr>
            <a:lvl4pPr marL="5551825" indent="0">
              <a:buNone/>
              <a:defRPr sz="8300"/>
            </a:lvl4pPr>
            <a:lvl5pPr marL="7402435" indent="0">
              <a:buNone/>
              <a:defRPr sz="8300"/>
            </a:lvl5pPr>
            <a:lvl6pPr marL="9253048" indent="0">
              <a:buNone/>
              <a:defRPr sz="8300"/>
            </a:lvl6pPr>
            <a:lvl7pPr marL="11103648" indent="0">
              <a:buNone/>
              <a:defRPr sz="8300"/>
            </a:lvl7pPr>
            <a:lvl8pPr marL="12954265" indent="0">
              <a:buNone/>
              <a:defRPr sz="8300"/>
            </a:lvl8pPr>
            <a:lvl9pPr marL="14804868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50615" indent="0">
              <a:buNone/>
              <a:defRPr sz="5000"/>
            </a:lvl2pPr>
            <a:lvl3pPr marL="3701220" indent="0">
              <a:buNone/>
              <a:defRPr sz="4000"/>
            </a:lvl3pPr>
            <a:lvl4pPr marL="5551825" indent="0">
              <a:buNone/>
              <a:defRPr sz="3800"/>
            </a:lvl4pPr>
            <a:lvl5pPr marL="7402435" indent="0">
              <a:buNone/>
              <a:defRPr sz="3800"/>
            </a:lvl5pPr>
            <a:lvl6pPr marL="9253048" indent="0">
              <a:buNone/>
              <a:defRPr sz="3800"/>
            </a:lvl6pPr>
            <a:lvl7pPr marL="11103648" indent="0">
              <a:buNone/>
              <a:defRPr sz="3800"/>
            </a:lvl7pPr>
            <a:lvl8pPr marL="12954265" indent="0">
              <a:buNone/>
              <a:defRPr sz="3800"/>
            </a:lvl8pPr>
            <a:lvl9pPr marL="14804868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581529"/>
      </p:ext>
    </p:extLst>
  </p:cSld>
  <p:clrMapOvr>
    <a:masterClrMapping/>
  </p:clrMapOvr>
  <p:transition xmlns:p14="http://schemas.microsoft.com/office/powerpoint/2010/main"/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811036"/>
      </p:ext>
    </p:extLst>
  </p:cSld>
  <p:clrMapOvr>
    <a:masterClrMapping/>
  </p:clrMapOvr>
  <p:transition xmlns:p14="http://schemas.microsoft.com/office/powerpoint/2010/main"/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51348"/>
      </p:ext>
    </p:extLst>
  </p:cSld>
  <p:clrMapOvr>
    <a:masterClrMapping/>
  </p:clrMapOvr>
  <p:transition xmlns:p14="http://schemas.microsoft.com/office/powerpoint/2010/main"/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70075" tIns="184970" rIns="370075" bIns="184970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0075" tIns="184970" rIns="370075" bIns="18497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0075" tIns="184970" rIns="370075" bIns="18497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075" tIns="184970" rIns="370075" bIns="184970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67860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34052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374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50178" indent="0">
              <a:buNone/>
              <a:defRPr sz="7300"/>
            </a:lvl2pPr>
            <a:lvl3pPr marL="3700358" indent="0">
              <a:buNone/>
              <a:defRPr sz="6300"/>
            </a:lvl3pPr>
            <a:lvl4pPr marL="5550530" indent="0">
              <a:buNone/>
              <a:defRPr sz="5800"/>
            </a:lvl4pPr>
            <a:lvl5pPr marL="7400705" indent="0">
              <a:buNone/>
              <a:defRPr sz="5800"/>
            </a:lvl5pPr>
            <a:lvl6pPr marL="9250888" indent="0">
              <a:buNone/>
              <a:defRPr sz="5800"/>
            </a:lvl6pPr>
            <a:lvl7pPr marL="11101058" indent="0">
              <a:buNone/>
              <a:defRPr sz="5800"/>
            </a:lvl7pPr>
            <a:lvl8pPr marL="12951245" indent="0">
              <a:buNone/>
              <a:defRPr sz="5800"/>
            </a:lvl8pPr>
            <a:lvl9pPr marL="14801418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538997"/>
      </p:ext>
    </p:extLst>
  </p:cSld>
  <p:clrMapOvr>
    <a:masterClrMapping/>
  </p:clrMapOvr>
  <p:transition xmlns:p14="http://schemas.microsoft.com/office/powerpoint/2010/main"/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616500"/>
      </p:ext>
    </p:extLst>
  </p:cSld>
  <p:clrMapOvr>
    <a:masterClrMapping/>
  </p:clrMapOvr>
  <p:transition xmlns:p14="http://schemas.microsoft.com/office/powerpoint/2010/main"/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0178" indent="0">
              <a:buNone/>
              <a:defRPr sz="8300" b="1"/>
            </a:lvl2pPr>
            <a:lvl3pPr marL="3700358" indent="0">
              <a:buNone/>
              <a:defRPr sz="7300" b="1"/>
            </a:lvl3pPr>
            <a:lvl4pPr marL="5550530" indent="0">
              <a:buNone/>
              <a:defRPr sz="6300" b="1"/>
            </a:lvl4pPr>
            <a:lvl5pPr marL="7400705" indent="0">
              <a:buNone/>
              <a:defRPr sz="6300" b="1"/>
            </a:lvl5pPr>
            <a:lvl6pPr marL="9250888" indent="0">
              <a:buNone/>
              <a:defRPr sz="6300" b="1"/>
            </a:lvl6pPr>
            <a:lvl7pPr marL="11101058" indent="0">
              <a:buNone/>
              <a:defRPr sz="6300" b="1"/>
            </a:lvl7pPr>
            <a:lvl8pPr marL="12951245" indent="0">
              <a:buNone/>
              <a:defRPr sz="6300" b="1"/>
            </a:lvl8pPr>
            <a:lvl9pPr marL="14801418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805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50178" indent="0">
              <a:buNone/>
              <a:defRPr sz="8300" b="1"/>
            </a:lvl2pPr>
            <a:lvl3pPr marL="3700358" indent="0">
              <a:buNone/>
              <a:defRPr sz="7300" b="1"/>
            </a:lvl3pPr>
            <a:lvl4pPr marL="5550530" indent="0">
              <a:buNone/>
              <a:defRPr sz="6300" b="1"/>
            </a:lvl4pPr>
            <a:lvl5pPr marL="7400705" indent="0">
              <a:buNone/>
              <a:defRPr sz="6300" b="1"/>
            </a:lvl5pPr>
            <a:lvl6pPr marL="9250888" indent="0">
              <a:buNone/>
              <a:defRPr sz="6300" b="1"/>
            </a:lvl6pPr>
            <a:lvl7pPr marL="11101058" indent="0">
              <a:buNone/>
              <a:defRPr sz="6300" b="1"/>
            </a:lvl7pPr>
            <a:lvl8pPr marL="12951245" indent="0">
              <a:buNone/>
              <a:defRPr sz="6300" b="1"/>
            </a:lvl8pPr>
            <a:lvl9pPr marL="14801418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805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753931"/>
      </p:ext>
    </p:extLst>
  </p:cSld>
  <p:clrMapOvr>
    <a:masterClrMapping/>
  </p:clrMapOvr>
  <p:transition xmlns:p14="http://schemas.microsoft.com/office/powerpoint/2010/main"/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975857"/>
      </p:ext>
    </p:extLst>
  </p:cSld>
  <p:clrMapOvr>
    <a:masterClrMapping/>
  </p:clrMapOvr>
  <p:transition xmlns:p14="http://schemas.microsoft.com/office/powerpoint/2010/main"/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752894"/>
      </p:ext>
    </p:extLst>
  </p:cSld>
  <p:clrMapOvr>
    <a:masterClrMapping/>
  </p:clrMapOvr>
  <p:transition xmlns:p14="http://schemas.microsoft.com/office/powerpoint/2010/main"/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57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117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57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50178" indent="0">
              <a:buNone/>
              <a:defRPr sz="5000"/>
            </a:lvl2pPr>
            <a:lvl3pPr marL="3700358" indent="0">
              <a:buNone/>
              <a:defRPr sz="4000"/>
            </a:lvl3pPr>
            <a:lvl4pPr marL="5550530" indent="0">
              <a:buNone/>
              <a:defRPr sz="3800"/>
            </a:lvl4pPr>
            <a:lvl5pPr marL="7400705" indent="0">
              <a:buNone/>
              <a:defRPr sz="3800"/>
            </a:lvl5pPr>
            <a:lvl6pPr marL="9250888" indent="0">
              <a:buNone/>
              <a:defRPr sz="3800"/>
            </a:lvl6pPr>
            <a:lvl7pPr marL="11101058" indent="0">
              <a:buNone/>
              <a:defRPr sz="3800"/>
            </a:lvl7pPr>
            <a:lvl8pPr marL="12951245" indent="0">
              <a:buNone/>
              <a:defRPr sz="3800"/>
            </a:lvl8pPr>
            <a:lvl9pPr marL="14801418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158912"/>
      </p:ext>
    </p:extLst>
  </p:cSld>
  <p:clrMapOvr>
    <a:masterClrMapping/>
  </p:clrMapOvr>
  <p:transition xmlns:p14="http://schemas.microsoft.com/office/powerpoint/2010/main"/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50178" indent="0">
              <a:buNone/>
              <a:defRPr sz="11300"/>
            </a:lvl2pPr>
            <a:lvl3pPr marL="3700358" indent="0">
              <a:buNone/>
              <a:defRPr sz="10000"/>
            </a:lvl3pPr>
            <a:lvl4pPr marL="5550530" indent="0">
              <a:buNone/>
              <a:defRPr sz="8300"/>
            </a:lvl4pPr>
            <a:lvl5pPr marL="7400705" indent="0">
              <a:buNone/>
              <a:defRPr sz="8300"/>
            </a:lvl5pPr>
            <a:lvl6pPr marL="9250888" indent="0">
              <a:buNone/>
              <a:defRPr sz="8300"/>
            </a:lvl6pPr>
            <a:lvl7pPr marL="11101058" indent="0">
              <a:buNone/>
              <a:defRPr sz="8300"/>
            </a:lvl7pPr>
            <a:lvl8pPr marL="12951245" indent="0">
              <a:buNone/>
              <a:defRPr sz="8300"/>
            </a:lvl8pPr>
            <a:lvl9pPr marL="14801418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50178" indent="0">
              <a:buNone/>
              <a:defRPr sz="5000"/>
            </a:lvl2pPr>
            <a:lvl3pPr marL="3700358" indent="0">
              <a:buNone/>
              <a:defRPr sz="4000"/>
            </a:lvl3pPr>
            <a:lvl4pPr marL="5550530" indent="0">
              <a:buNone/>
              <a:defRPr sz="3800"/>
            </a:lvl4pPr>
            <a:lvl5pPr marL="7400705" indent="0">
              <a:buNone/>
              <a:defRPr sz="3800"/>
            </a:lvl5pPr>
            <a:lvl6pPr marL="9250888" indent="0">
              <a:buNone/>
              <a:defRPr sz="3800"/>
            </a:lvl6pPr>
            <a:lvl7pPr marL="11101058" indent="0">
              <a:buNone/>
              <a:defRPr sz="3800"/>
            </a:lvl7pPr>
            <a:lvl8pPr marL="12951245" indent="0">
              <a:buNone/>
              <a:defRPr sz="3800"/>
            </a:lvl8pPr>
            <a:lvl9pPr marL="14801418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780220"/>
      </p:ext>
    </p:extLst>
  </p:cSld>
  <p:clrMapOvr>
    <a:masterClrMapping/>
  </p:clrMapOvr>
  <p:transition xmlns:p14="http://schemas.microsoft.com/office/powerpoint/2010/main"/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877107"/>
      </p:ext>
    </p:extLst>
  </p:cSld>
  <p:clrMapOvr>
    <a:masterClrMapping/>
  </p:clrMapOvr>
  <p:transition xmlns:p14="http://schemas.microsoft.com/office/powerpoint/2010/main"/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013713"/>
      </p:ext>
    </p:extLst>
  </p:cSld>
  <p:clrMapOvr>
    <a:masterClrMapping/>
  </p:clrMapOvr>
  <p:transition xmlns:p14="http://schemas.microsoft.com/office/powerpoint/2010/main"/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9988" tIns="184923" rIns="369988" bIns="184923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7300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9988" tIns="184923" rIns="369988" bIns="184923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7300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9988" tIns="184923" rIns="369988" bIns="184923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7300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9988" tIns="184923" rIns="369988" bIns="184923" numCol="1" anchor="b" anchorCtr="0" compatLnSpc="1">
            <a:prstTxWarp prst="textNoShape">
              <a:avLst/>
            </a:prstTxWarp>
          </a:bodyPr>
          <a:lstStyle>
            <a:lvl1pPr>
              <a:defRPr sz="50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 smtClean="0"/>
            </a:lvl1pPr>
          </a:lstStyle>
          <a:p>
            <a:pPr>
              <a:defRPr/>
            </a:pPr>
            <a:fld id="{9FB45B89-AB63-004A-9B1A-E0C3D2F13A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468446"/>
      </p:ext>
    </p:extLst>
  </p:cSld>
  <p:clrMapOvr>
    <a:masterClrMapping/>
  </p:clrMapOvr>
  <p:transition xmlns:p14="http://schemas.microsoft.com/office/powerpoint/2010/main"/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0141" y="6284464"/>
            <a:ext cx="30515309" cy="32720457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786FF2-CC60-CB43-AE88-3EA4636210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404732"/>
      </p:ext>
    </p:extLst>
  </p:cSld>
  <p:clrMapOvr>
    <a:masterClrMapping/>
  </p:clrMapOvr>
  <p:transition xmlns:p14="http://schemas.microsoft.com/office/powerpoint/2010/main"/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393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49745" indent="0">
              <a:buNone/>
              <a:defRPr sz="7300"/>
            </a:lvl2pPr>
            <a:lvl3pPr marL="3699495" indent="0">
              <a:buNone/>
              <a:defRPr sz="6300"/>
            </a:lvl3pPr>
            <a:lvl4pPr marL="5549235" indent="0">
              <a:buNone/>
              <a:defRPr sz="5800"/>
            </a:lvl4pPr>
            <a:lvl5pPr marL="7398983" indent="0">
              <a:buNone/>
              <a:defRPr sz="5800"/>
            </a:lvl5pPr>
            <a:lvl6pPr marL="9248728" indent="0">
              <a:buNone/>
              <a:defRPr sz="5800"/>
            </a:lvl6pPr>
            <a:lvl7pPr marL="11098468" indent="0">
              <a:buNone/>
              <a:defRPr sz="5800"/>
            </a:lvl7pPr>
            <a:lvl8pPr marL="12948225" indent="0">
              <a:buNone/>
              <a:defRPr sz="5800"/>
            </a:lvl8pPr>
            <a:lvl9pPr marL="14797968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B67D9-EDEC-A741-9DF5-EF32C35809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526683"/>
      </p:ext>
    </p:extLst>
  </p:cSld>
  <p:clrMapOvr>
    <a:masterClrMapping/>
  </p:clrMapOvr>
  <p:transition xmlns:p14="http://schemas.microsoft.com/office/powerpoint/2010/main"/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3BCFC6-A067-DE42-860E-A89FDCFE54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576309"/>
      </p:ext>
    </p:extLst>
  </p:cSld>
  <p:clrMapOvr>
    <a:masterClrMapping/>
  </p:clrMapOvr>
  <p:transition xmlns:p14="http://schemas.microsoft.com/office/powerpoint/2010/main"/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49745" indent="0">
              <a:buNone/>
              <a:defRPr sz="8300" b="1"/>
            </a:lvl2pPr>
            <a:lvl3pPr marL="3699495" indent="0">
              <a:buNone/>
              <a:defRPr sz="7300" b="1"/>
            </a:lvl3pPr>
            <a:lvl4pPr marL="5549235" indent="0">
              <a:buNone/>
              <a:defRPr sz="6300" b="1"/>
            </a:lvl4pPr>
            <a:lvl5pPr marL="7398983" indent="0">
              <a:buNone/>
              <a:defRPr sz="6300" b="1"/>
            </a:lvl5pPr>
            <a:lvl6pPr marL="9248728" indent="0">
              <a:buNone/>
              <a:defRPr sz="6300" b="1"/>
            </a:lvl6pPr>
            <a:lvl7pPr marL="11098468" indent="0">
              <a:buNone/>
              <a:defRPr sz="6300" b="1"/>
            </a:lvl7pPr>
            <a:lvl8pPr marL="12948225" indent="0">
              <a:buNone/>
              <a:defRPr sz="6300" b="1"/>
            </a:lvl8pPr>
            <a:lvl9pPr marL="14797968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816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49745" indent="0">
              <a:buNone/>
              <a:defRPr sz="8300" b="1"/>
            </a:lvl2pPr>
            <a:lvl3pPr marL="3699495" indent="0">
              <a:buNone/>
              <a:defRPr sz="7300" b="1"/>
            </a:lvl3pPr>
            <a:lvl4pPr marL="5549235" indent="0">
              <a:buNone/>
              <a:defRPr sz="6300" b="1"/>
            </a:lvl4pPr>
            <a:lvl5pPr marL="7398983" indent="0">
              <a:buNone/>
              <a:defRPr sz="6300" b="1"/>
            </a:lvl5pPr>
            <a:lvl6pPr marL="9248728" indent="0">
              <a:buNone/>
              <a:defRPr sz="6300" b="1"/>
            </a:lvl6pPr>
            <a:lvl7pPr marL="11098468" indent="0">
              <a:buNone/>
              <a:defRPr sz="6300" b="1"/>
            </a:lvl7pPr>
            <a:lvl8pPr marL="12948225" indent="0">
              <a:buNone/>
              <a:defRPr sz="6300" b="1"/>
            </a:lvl8pPr>
            <a:lvl9pPr marL="14797968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816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223650-6670-2E4B-9173-7024E06776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983293"/>
      </p:ext>
    </p:extLst>
  </p:cSld>
  <p:clrMapOvr>
    <a:masterClrMapping/>
  </p:clrMapOvr>
  <p:transition xmlns:p14="http://schemas.microsoft.com/office/powerpoint/2010/main"/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4B2A2B-D58C-424B-8C52-1450A618CA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37002"/>
      </p:ext>
    </p:extLst>
  </p:cSld>
  <p:clrMapOvr>
    <a:masterClrMapping/>
  </p:clrMapOvr>
  <p:transition xmlns:p14="http://schemas.microsoft.com/office/powerpoint/2010/main"/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3E46E6-5633-1B44-A976-C771A1908B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118520"/>
      </p:ext>
    </p:extLst>
  </p:cSld>
  <p:clrMapOvr>
    <a:masterClrMapping/>
  </p:clrMapOvr>
  <p:transition xmlns:p14="http://schemas.microsoft.com/office/powerpoint/2010/main"/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57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134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57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49745" indent="0">
              <a:buNone/>
              <a:defRPr sz="5000"/>
            </a:lvl2pPr>
            <a:lvl3pPr marL="3699495" indent="0">
              <a:buNone/>
              <a:defRPr sz="4000"/>
            </a:lvl3pPr>
            <a:lvl4pPr marL="5549235" indent="0">
              <a:buNone/>
              <a:defRPr sz="3800"/>
            </a:lvl4pPr>
            <a:lvl5pPr marL="7398983" indent="0">
              <a:buNone/>
              <a:defRPr sz="3800"/>
            </a:lvl5pPr>
            <a:lvl6pPr marL="9248728" indent="0">
              <a:buNone/>
              <a:defRPr sz="3800"/>
            </a:lvl6pPr>
            <a:lvl7pPr marL="11098468" indent="0">
              <a:buNone/>
              <a:defRPr sz="3800"/>
            </a:lvl7pPr>
            <a:lvl8pPr marL="12948225" indent="0">
              <a:buNone/>
              <a:defRPr sz="3800"/>
            </a:lvl8pPr>
            <a:lvl9pPr marL="14797968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86F1B-3148-F148-9013-DC5732F600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325494"/>
      </p:ext>
    </p:extLst>
  </p:cSld>
  <p:clrMapOvr>
    <a:masterClrMapping/>
  </p:clrMapOvr>
  <p:transition xmlns:p14="http://schemas.microsoft.com/office/powerpoint/2010/main"/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49745" indent="0">
              <a:buNone/>
              <a:defRPr sz="11300"/>
            </a:lvl2pPr>
            <a:lvl3pPr marL="3699495" indent="0">
              <a:buNone/>
              <a:defRPr sz="10000"/>
            </a:lvl3pPr>
            <a:lvl4pPr marL="5549235" indent="0">
              <a:buNone/>
              <a:defRPr sz="8300"/>
            </a:lvl4pPr>
            <a:lvl5pPr marL="7398983" indent="0">
              <a:buNone/>
              <a:defRPr sz="8300"/>
            </a:lvl5pPr>
            <a:lvl6pPr marL="9248728" indent="0">
              <a:buNone/>
              <a:defRPr sz="8300"/>
            </a:lvl6pPr>
            <a:lvl7pPr marL="11098468" indent="0">
              <a:buNone/>
              <a:defRPr sz="8300"/>
            </a:lvl7pPr>
            <a:lvl8pPr marL="12948225" indent="0">
              <a:buNone/>
              <a:defRPr sz="8300"/>
            </a:lvl8pPr>
            <a:lvl9pPr marL="14797968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49745" indent="0">
              <a:buNone/>
              <a:defRPr sz="5000"/>
            </a:lvl2pPr>
            <a:lvl3pPr marL="3699495" indent="0">
              <a:buNone/>
              <a:defRPr sz="4000"/>
            </a:lvl3pPr>
            <a:lvl4pPr marL="5549235" indent="0">
              <a:buNone/>
              <a:defRPr sz="3800"/>
            </a:lvl4pPr>
            <a:lvl5pPr marL="7398983" indent="0">
              <a:buNone/>
              <a:defRPr sz="3800"/>
            </a:lvl5pPr>
            <a:lvl6pPr marL="9248728" indent="0">
              <a:buNone/>
              <a:defRPr sz="3800"/>
            </a:lvl6pPr>
            <a:lvl7pPr marL="11098468" indent="0">
              <a:buNone/>
              <a:defRPr sz="3800"/>
            </a:lvl7pPr>
            <a:lvl8pPr marL="12948225" indent="0">
              <a:buNone/>
              <a:defRPr sz="3800"/>
            </a:lvl8pPr>
            <a:lvl9pPr marL="14797968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E40FF2-2A47-D34E-800A-BBFD5AFD8E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461885"/>
      </p:ext>
    </p:extLst>
  </p:cSld>
  <p:clrMapOvr>
    <a:masterClrMapping/>
  </p:clrMapOvr>
  <p:transition xmlns:p14="http://schemas.microsoft.com/office/powerpoint/2010/main"/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610C54-8025-3243-9501-A3ADC0E8EC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918256"/>
      </p:ext>
    </p:extLst>
  </p:cSld>
  <p:clrMapOvr>
    <a:masterClrMapping/>
  </p:clrMapOvr>
  <p:transition xmlns:p14="http://schemas.microsoft.com/office/powerpoint/2010/main"/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7B42F1-5ED6-294A-9030-184DABF849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940382"/>
      </p:ext>
    </p:extLst>
  </p:cSld>
  <p:clrMapOvr>
    <a:masterClrMapping/>
  </p:clrMapOvr>
  <p:transition xmlns:p14="http://schemas.microsoft.com/office/powerpoint/2010/main"/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141" y="960123"/>
            <a:ext cx="30515309" cy="6720838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/>
          <a:p>
            <a:pPr lvl="0"/>
            <a:r>
              <a:rPr lang="tr-TR" altLang="zh-TW" noProof="0" smtClean="0"/>
              <a:t>Click icon to add clip art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46BCC2-B275-B743-80E7-C5A7F3F4E0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356399"/>
      </p:ext>
    </p:extLst>
  </p:cSld>
  <p:clrMapOvr>
    <a:masterClrMapping/>
  </p:clrMapOvr>
  <p:transition xmlns:p14="http://schemas.microsoft.com/office/powerpoint/2010/main"/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0428" y="13422620"/>
            <a:ext cx="27544793" cy="9261158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60851" y="24483061"/>
            <a:ext cx="22683948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8493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698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5479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39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2465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1095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9452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7945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224040" y="40325986"/>
            <a:ext cx="7561316" cy="2020252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04300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224040" y="40325986"/>
            <a:ext cx="7561316" cy="2020252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80307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417"/>
            <a:ext cx="27544793" cy="8581071"/>
          </a:xfrm>
        </p:spPr>
        <p:txBody>
          <a:bodyPr anchor="t"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>
                <a:solidFill>
                  <a:schemeClr val="tx1">
                    <a:tint val="75000"/>
                  </a:schemeClr>
                </a:solidFill>
              </a:defRPr>
            </a:lvl1pPr>
            <a:lvl2pPr marL="1849313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2pPr>
            <a:lvl3pPr marL="3698635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3pPr>
            <a:lvl4pPr marL="5547938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4pPr>
            <a:lvl5pPr marL="7397260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5pPr>
            <a:lvl6pPr marL="9246573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6pPr>
            <a:lvl7pPr marL="11095880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7pPr>
            <a:lvl8pPr marL="12945205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8pPr>
            <a:lvl9pPr marL="14794515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224040" y="40325986"/>
            <a:ext cx="7561316" cy="2020252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38700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20285" y="10081312"/>
            <a:ext cx="14312489" cy="2851356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72873" y="10081312"/>
            <a:ext cx="14312489" cy="2851356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3224040" y="40325986"/>
            <a:ext cx="7561316" cy="2020252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15207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49313" indent="0">
              <a:buNone/>
              <a:defRPr sz="8300" b="1"/>
            </a:lvl2pPr>
            <a:lvl3pPr marL="3698635" indent="0">
              <a:buNone/>
              <a:defRPr sz="7300" b="1"/>
            </a:lvl3pPr>
            <a:lvl4pPr marL="5547938" indent="0">
              <a:buNone/>
              <a:defRPr sz="6300" b="1"/>
            </a:lvl4pPr>
            <a:lvl5pPr marL="7397260" indent="0">
              <a:buNone/>
              <a:defRPr sz="6300" b="1"/>
            </a:lvl5pPr>
            <a:lvl6pPr marL="9246573" indent="0">
              <a:buNone/>
              <a:defRPr sz="6300" b="1"/>
            </a:lvl6pPr>
            <a:lvl7pPr marL="11095880" indent="0">
              <a:buNone/>
              <a:defRPr sz="6300" b="1"/>
            </a:lvl7pPr>
            <a:lvl8pPr marL="12945205" indent="0">
              <a:buNone/>
              <a:defRPr sz="6300" b="1"/>
            </a:lvl8pPr>
            <a:lvl9pPr marL="14794515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816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49313" indent="0">
              <a:buNone/>
              <a:defRPr sz="8300" b="1"/>
            </a:lvl2pPr>
            <a:lvl3pPr marL="3698635" indent="0">
              <a:buNone/>
              <a:defRPr sz="7300" b="1"/>
            </a:lvl3pPr>
            <a:lvl4pPr marL="5547938" indent="0">
              <a:buNone/>
              <a:defRPr sz="6300" b="1"/>
            </a:lvl4pPr>
            <a:lvl5pPr marL="7397260" indent="0">
              <a:buNone/>
              <a:defRPr sz="6300" b="1"/>
            </a:lvl5pPr>
            <a:lvl6pPr marL="9246573" indent="0">
              <a:buNone/>
              <a:defRPr sz="6300" b="1"/>
            </a:lvl6pPr>
            <a:lvl7pPr marL="11095880" indent="0">
              <a:buNone/>
              <a:defRPr sz="6300" b="1"/>
            </a:lvl7pPr>
            <a:lvl8pPr marL="12945205" indent="0">
              <a:buNone/>
              <a:defRPr sz="6300" b="1"/>
            </a:lvl8pPr>
            <a:lvl9pPr marL="14794515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816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3224040" y="40325986"/>
            <a:ext cx="7561316" cy="2020252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987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3224040" y="40325986"/>
            <a:ext cx="7561316" cy="2020252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73550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3224040" y="40325986"/>
            <a:ext cx="7561316" cy="2020252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34865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66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155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66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49313" indent="0">
              <a:buNone/>
              <a:defRPr sz="5000"/>
            </a:lvl2pPr>
            <a:lvl3pPr marL="3698635" indent="0">
              <a:buNone/>
              <a:defRPr sz="4000"/>
            </a:lvl3pPr>
            <a:lvl4pPr marL="5547938" indent="0">
              <a:buNone/>
              <a:defRPr sz="3800"/>
            </a:lvl4pPr>
            <a:lvl5pPr marL="7397260" indent="0">
              <a:buNone/>
              <a:defRPr sz="3800"/>
            </a:lvl5pPr>
            <a:lvl6pPr marL="9246573" indent="0">
              <a:buNone/>
              <a:defRPr sz="3800"/>
            </a:lvl6pPr>
            <a:lvl7pPr marL="11095880" indent="0">
              <a:buNone/>
              <a:defRPr sz="3800"/>
            </a:lvl7pPr>
            <a:lvl8pPr marL="12945205" indent="0">
              <a:buNone/>
              <a:defRPr sz="3800"/>
            </a:lvl8pPr>
            <a:lvl9pPr marL="14794515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3224040" y="40325986"/>
            <a:ext cx="7561316" cy="2020252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42414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49313" indent="0">
              <a:buNone/>
              <a:defRPr sz="11300"/>
            </a:lvl2pPr>
            <a:lvl3pPr marL="3698635" indent="0">
              <a:buNone/>
              <a:defRPr sz="10000"/>
            </a:lvl3pPr>
            <a:lvl4pPr marL="5547938" indent="0">
              <a:buNone/>
              <a:defRPr sz="8300"/>
            </a:lvl4pPr>
            <a:lvl5pPr marL="7397260" indent="0">
              <a:buNone/>
              <a:defRPr sz="8300"/>
            </a:lvl5pPr>
            <a:lvl6pPr marL="9246573" indent="0">
              <a:buNone/>
              <a:defRPr sz="8300"/>
            </a:lvl6pPr>
            <a:lvl7pPr marL="11095880" indent="0">
              <a:buNone/>
              <a:defRPr sz="8300"/>
            </a:lvl7pPr>
            <a:lvl8pPr marL="12945205" indent="0">
              <a:buNone/>
              <a:defRPr sz="8300"/>
            </a:lvl8pPr>
            <a:lvl9pPr marL="14794515" indent="0">
              <a:buNone/>
              <a:defRPr sz="8300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49313" indent="0">
              <a:buNone/>
              <a:defRPr sz="5000"/>
            </a:lvl2pPr>
            <a:lvl3pPr marL="3698635" indent="0">
              <a:buNone/>
              <a:defRPr sz="4000"/>
            </a:lvl3pPr>
            <a:lvl4pPr marL="5547938" indent="0">
              <a:buNone/>
              <a:defRPr sz="3800"/>
            </a:lvl4pPr>
            <a:lvl5pPr marL="7397260" indent="0">
              <a:buNone/>
              <a:defRPr sz="3800"/>
            </a:lvl5pPr>
            <a:lvl6pPr marL="9246573" indent="0">
              <a:buNone/>
              <a:defRPr sz="3800"/>
            </a:lvl6pPr>
            <a:lvl7pPr marL="11095880" indent="0">
              <a:buNone/>
              <a:defRPr sz="3800"/>
            </a:lvl7pPr>
            <a:lvl8pPr marL="12945205" indent="0">
              <a:buNone/>
              <a:defRPr sz="3800"/>
            </a:lvl8pPr>
            <a:lvl9pPr marL="14794515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3224040" y="40325986"/>
            <a:ext cx="7561316" cy="2020252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3636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224040" y="40325986"/>
            <a:ext cx="7561316" cy="2020252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6324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494087" y="1731164"/>
            <a:ext cx="7291269" cy="36864606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20283" y="1731164"/>
            <a:ext cx="21333712" cy="36864606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224040" y="40325986"/>
            <a:ext cx="7561316" cy="2020252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4933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0428" y="13422640"/>
            <a:ext cx="27544793" cy="9261158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60851" y="24483061"/>
            <a:ext cx="22683948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848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6977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5466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3955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2444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10932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9421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791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224040" y="40325999"/>
            <a:ext cx="7561316" cy="2020252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5131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224040" y="40325999"/>
            <a:ext cx="7561316" cy="2020252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181471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435"/>
            <a:ext cx="27544793" cy="8581071"/>
          </a:xfrm>
        </p:spPr>
        <p:txBody>
          <a:bodyPr anchor="t"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>
                <a:solidFill>
                  <a:schemeClr val="tx1">
                    <a:tint val="75000"/>
                  </a:schemeClr>
                </a:solidFill>
              </a:defRPr>
            </a:lvl1pPr>
            <a:lvl2pPr marL="1848880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2pPr>
            <a:lvl3pPr marL="369777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3pPr>
            <a:lvl4pPr marL="5546643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4pPr>
            <a:lvl5pPr marL="7395538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5pPr>
            <a:lvl6pPr marL="9244413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6pPr>
            <a:lvl7pPr marL="11093295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7pPr>
            <a:lvl8pPr marL="12942188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8pPr>
            <a:lvl9pPr marL="14791070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224040" y="40325999"/>
            <a:ext cx="7561316" cy="2020252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31673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20285" y="10081312"/>
            <a:ext cx="14312489" cy="2851356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72873" y="10081312"/>
            <a:ext cx="14312489" cy="2851356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3224040" y="40325999"/>
            <a:ext cx="7561316" cy="2020252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039513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48880" indent="0">
              <a:buNone/>
              <a:defRPr sz="8300" b="1"/>
            </a:lvl2pPr>
            <a:lvl3pPr marL="3697770" indent="0">
              <a:buNone/>
              <a:defRPr sz="7300" b="1"/>
            </a:lvl3pPr>
            <a:lvl4pPr marL="5546643" indent="0">
              <a:buNone/>
              <a:defRPr sz="6300" b="1"/>
            </a:lvl4pPr>
            <a:lvl5pPr marL="7395538" indent="0">
              <a:buNone/>
              <a:defRPr sz="6300" b="1"/>
            </a:lvl5pPr>
            <a:lvl6pPr marL="9244413" indent="0">
              <a:buNone/>
              <a:defRPr sz="6300" b="1"/>
            </a:lvl6pPr>
            <a:lvl7pPr marL="11093295" indent="0">
              <a:buNone/>
              <a:defRPr sz="6300" b="1"/>
            </a:lvl7pPr>
            <a:lvl8pPr marL="12942188" indent="0">
              <a:buNone/>
              <a:defRPr sz="6300" b="1"/>
            </a:lvl8pPr>
            <a:lvl9pPr marL="1479107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816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48880" indent="0">
              <a:buNone/>
              <a:defRPr sz="8300" b="1"/>
            </a:lvl2pPr>
            <a:lvl3pPr marL="3697770" indent="0">
              <a:buNone/>
              <a:defRPr sz="7300" b="1"/>
            </a:lvl3pPr>
            <a:lvl4pPr marL="5546643" indent="0">
              <a:buNone/>
              <a:defRPr sz="6300" b="1"/>
            </a:lvl4pPr>
            <a:lvl5pPr marL="7395538" indent="0">
              <a:buNone/>
              <a:defRPr sz="6300" b="1"/>
            </a:lvl5pPr>
            <a:lvl6pPr marL="9244413" indent="0">
              <a:buNone/>
              <a:defRPr sz="6300" b="1"/>
            </a:lvl6pPr>
            <a:lvl7pPr marL="11093295" indent="0">
              <a:buNone/>
              <a:defRPr sz="6300" b="1"/>
            </a:lvl7pPr>
            <a:lvl8pPr marL="12942188" indent="0">
              <a:buNone/>
              <a:defRPr sz="6300" b="1"/>
            </a:lvl8pPr>
            <a:lvl9pPr marL="1479107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816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3224040" y="40325999"/>
            <a:ext cx="7561316" cy="2020252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913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3224040" y="40325999"/>
            <a:ext cx="7561316" cy="2020252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7756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3224040" y="40325999"/>
            <a:ext cx="7561316" cy="2020252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0730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66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171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66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48880" indent="0">
              <a:buNone/>
              <a:defRPr sz="5000"/>
            </a:lvl2pPr>
            <a:lvl3pPr marL="3697770" indent="0">
              <a:buNone/>
              <a:defRPr sz="4000"/>
            </a:lvl3pPr>
            <a:lvl4pPr marL="5546643" indent="0">
              <a:buNone/>
              <a:defRPr sz="3800"/>
            </a:lvl4pPr>
            <a:lvl5pPr marL="7395538" indent="0">
              <a:buNone/>
              <a:defRPr sz="3800"/>
            </a:lvl5pPr>
            <a:lvl6pPr marL="9244413" indent="0">
              <a:buNone/>
              <a:defRPr sz="3800"/>
            </a:lvl6pPr>
            <a:lvl7pPr marL="11093295" indent="0">
              <a:buNone/>
              <a:defRPr sz="3800"/>
            </a:lvl7pPr>
            <a:lvl8pPr marL="12942188" indent="0">
              <a:buNone/>
              <a:defRPr sz="3800"/>
            </a:lvl8pPr>
            <a:lvl9pPr marL="1479107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3224040" y="40325999"/>
            <a:ext cx="7561316" cy="2020252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08490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48880" indent="0">
              <a:buNone/>
              <a:defRPr sz="11300"/>
            </a:lvl2pPr>
            <a:lvl3pPr marL="3697770" indent="0">
              <a:buNone/>
              <a:defRPr sz="10000"/>
            </a:lvl3pPr>
            <a:lvl4pPr marL="5546643" indent="0">
              <a:buNone/>
              <a:defRPr sz="8300"/>
            </a:lvl4pPr>
            <a:lvl5pPr marL="7395538" indent="0">
              <a:buNone/>
              <a:defRPr sz="8300"/>
            </a:lvl5pPr>
            <a:lvl6pPr marL="9244413" indent="0">
              <a:buNone/>
              <a:defRPr sz="8300"/>
            </a:lvl6pPr>
            <a:lvl7pPr marL="11093295" indent="0">
              <a:buNone/>
              <a:defRPr sz="8300"/>
            </a:lvl7pPr>
            <a:lvl8pPr marL="12942188" indent="0">
              <a:buNone/>
              <a:defRPr sz="8300"/>
            </a:lvl8pPr>
            <a:lvl9pPr marL="14791070" indent="0">
              <a:buNone/>
              <a:defRPr sz="8300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48880" indent="0">
              <a:buNone/>
              <a:defRPr sz="5000"/>
            </a:lvl2pPr>
            <a:lvl3pPr marL="3697770" indent="0">
              <a:buNone/>
              <a:defRPr sz="4000"/>
            </a:lvl3pPr>
            <a:lvl4pPr marL="5546643" indent="0">
              <a:buNone/>
              <a:defRPr sz="3800"/>
            </a:lvl4pPr>
            <a:lvl5pPr marL="7395538" indent="0">
              <a:buNone/>
              <a:defRPr sz="3800"/>
            </a:lvl5pPr>
            <a:lvl6pPr marL="9244413" indent="0">
              <a:buNone/>
              <a:defRPr sz="3800"/>
            </a:lvl6pPr>
            <a:lvl7pPr marL="11093295" indent="0">
              <a:buNone/>
              <a:defRPr sz="3800"/>
            </a:lvl7pPr>
            <a:lvl8pPr marL="12942188" indent="0">
              <a:buNone/>
              <a:defRPr sz="3800"/>
            </a:lvl8pPr>
            <a:lvl9pPr marL="1479107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3224040" y="40325999"/>
            <a:ext cx="7561316" cy="2020252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75362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224040" y="40325999"/>
            <a:ext cx="7561316" cy="2020252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69402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494087" y="1731185"/>
            <a:ext cx="7291269" cy="36864606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20283" y="1731185"/>
            <a:ext cx="21333712" cy="36864606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224040" y="40325999"/>
            <a:ext cx="7561316" cy="2020252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0833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69730" tIns="184788" rIns="369730" bIns="184788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9730" tIns="184788" rIns="369730" bIns="184788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9730" tIns="184788" rIns="369730" bIns="184788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9730" tIns="184788" rIns="369730" bIns="184788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88008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96593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455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48448" indent="0">
              <a:buNone/>
              <a:defRPr sz="7300"/>
            </a:lvl2pPr>
            <a:lvl3pPr marL="3696913" indent="0">
              <a:buNone/>
              <a:defRPr sz="6300"/>
            </a:lvl3pPr>
            <a:lvl4pPr marL="5545350" indent="0">
              <a:buNone/>
              <a:defRPr sz="5800"/>
            </a:lvl4pPr>
            <a:lvl5pPr marL="7393808" indent="0">
              <a:buNone/>
              <a:defRPr sz="5800"/>
            </a:lvl5pPr>
            <a:lvl6pPr marL="9242263" indent="0">
              <a:buNone/>
              <a:defRPr sz="5800"/>
            </a:lvl6pPr>
            <a:lvl7pPr marL="11090705" indent="0">
              <a:buNone/>
              <a:defRPr sz="5800"/>
            </a:lvl7pPr>
            <a:lvl8pPr marL="12939170" indent="0">
              <a:buNone/>
              <a:defRPr sz="5800"/>
            </a:lvl8pPr>
            <a:lvl9pPr marL="14787618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115011"/>
      </p:ext>
    </p:extLst>
  </p:cSld>
  <p:clrMapOvr>
    <a:masterClrMapping/>
  </p:clrMapOvr>
  <p:transition xmlns:p14="http://schemas.microsoft.com/office/powerpoint/2010/main"/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531455"/>
      </p:ext>
    </p:extLst>
  </p:cSld>
  <p:clrMapOvr>
    <a:masterClrMapping/>
  </p:clrMapOvr>
  <p:transition xmlns:p14="http://schemas.microsoft.com/office/powerpoint/2010/main"/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48448" indent="0">
              <a:buNone/>
              <a:defRPr sz="8300" b="1"/>
            </a:lvl2pPr>
            <a:lvl3pPr marL="3696913" indent="0">
              <a:buNone/>
              <a:defRPr sz="7300" b="1"/>
            </a:lvl3pPr>
            <a:lvl4pPr marL="5545350" indent="0">
              <a:buNone/>
              <a:defRPr sz="6300" b="1"/>
            </a:lvl4pPr>
            <a:lvl5pPr marL="7393808" indent="0">
              <a:buNone/>
              <a:defRPr sz="6300" b="1"/>
            </a:lvl5pPr>
            <a:lvl6pPr marL="9242263" indent="0">
              <a:buNone/>
              <a:defRPr sz="6300" b="1"/>
            </a:lvl6pPr>
            <a:lvl7pPr marL="11090705" indent="0">
              <a:buNone/>
              <a:defRPr sz="6300" b="1"/>
            </a:lvl7pPr>
            <a:lvl8pPr marL="12939170" indent="0">
              <a:buNone/>
              <a:defRPr sz="6300" b="1"/>
            </a:lvl8pPr>
            <a:lvl9pPr marL="14787618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825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48448" indent="0">
              <a:buNone/>
              <a:defRPr sz="8300" b="1"/>
            </a:lvl2pPr>
            <a:lvl3pPr marL="3696913" indent="0">
              <a:buNone/>
              <a:defRPr sz="7300" b="1"/>
            </a:lvl3pPr>
            <a:lvl4pPr marL="5545350" indent="0">
              <a:buNone/>
              <a:defRPr sz="6300" b="1"/>
            </a:lvl4pPr>
            <a:lvl5pPr marL="7393808" indent="0">
              <a:buNone/>
              <a:defRPr sz="6300" b="1"/>
            </a:lvl5pPr>
            <a:lvl6pPr marL="9242263" indent="0">
              <a:buNone/>
              <a:defRPr sz="6300" b="1"/>
            </a:lvl6pPr>
            <a:lvl7pPr marL="11090705" indent="0">
              <a:buNone/>
              <a:defRPr sz="6300" b="1"/>
            </a:lvl7pPr>
            <a:lvl8pPr marL="12939170" indent="0">
              <a:buNone/>
              <a:defRPr sz="6300" b="1"/>
            </a:lvl8pPr>
            <a:lvl9pPr marL="14787618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825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105727"/>
      </p:ext>
    </p:extLst>
  </p:cSld>
  <p:clrMapOvr>
    <a:masterClrMapping/>
  </p:clrMapOvr>
  <p:transition xmlns:p14="http://schemas.microsoft.com/office/powerpoint/2010/main"/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82300"/>
      </p:ext>
    </p:extLst>
  </p:cSld>
  <p:clrMapOvr>
    <a:masterClrMapping/>
  </p:clrMapOvr>
  <p:transition xmlns:p14="http://schemas.microsoft.com/office/powerpoint/2010/main"/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150572"/>
      </p:ext>
    </p:extLst>
  </p:cSld>
  <p:clrMapOvr>
    <a:masterClrMapping/>
  </p:clrMapOvr>
  <p:transition xmlns:p14="http://schemas.microsoft.com/office/powerpoint/2010/main"/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71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196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71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48448" indent="0">
              <a:buNone/>
              <a:defRPr sz="5000"/>
            </a:lvl2pPr>
            <a:lvl3pPr marL="3696913" indent="0">
              <a:buNone/>
              <a:defRPr sz="4000"/>
            </a:lvl3pPr>
            <a:lvl4pPr marL="5545350" indent="0">
              <a:buNone/>
              <a:defRPr sz="3800"/>
            </a:lvl4pPr>
            <a:lvl5pPr marL="7393808" indent="0">
              <a:buNone/>
              <a:defRPr sz="3800"/>
            </a:lvl5pPr>
            <a:lvl6pPr marL="9242263" indent="0">
              <a:buNone/>
              <a:defRPr sz="3800"/>
            </a:lvl6pPr>
            <a:lvl7pPr marL="11090705" indent="0">
              <a:buNone/>
              <a:defRPr sz="3800"/>
            </a:lvl7pPr>
            <a:lvl8pPr marL="12939170" indent="0">
              <a:buNone/>
              <a:defRPr sz="3800"/>
            </a:lvl8pPr>
            <a:lvl9pPr marL="14787618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351362"/>
      </p:ext>
    </p:extLst>
  </p:cSld>
  <p:clrMapOvr>
    <a:masterClrMapping/>
  </p:clrMapOvr>
  <p:transition xmlns:p14="http://schemas.microsoft.com/office/powerpoint/2010/main"/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48448" indent="0">
              <a:buNone/>
              <a:defRPr sz="11300"/>
            </a:lvl2pPr>
            <a:lvl3pPr marL="3696913" indent="0">
              <a:buNone/>
              <a:defRPr sz="10000"/>
            </a:lvl3pPr>
            <a:lvl4pPr marL="5545350" indent="0">
              <a:buNone/>
              <a:defRPr sz="8300"/>
            </a:lvl4pPr>
            <a:lvl5pPr marL="7393808" indent="0">
              <a:buNone/>
              <a:defRPr sz="8300"/>
            </a:lvl5pPr>
            <a:lvl6pPr marL="9242263" indent="0">
              <a:buNone/>
              <a:defRPr sz="8300"/>
            </a:lvl6pPr>
            <a:lvl7pPr marL="11090705" indent="0">
              <a:buNone/>
              <a:defRPr sz="8300"/>
            </a:lvl7pPr>
            <a:lvl8pPr marL="12939170" indent="0">
              <a:buNone/>
              <a:defRPr sz="8300"/>
            </a:lvl8pPr>
            <a:lvl9pPr marL="14787618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48448" indent="0">
              <a:buNone/>
              <a:defRPr sz="5000"/>
            </a:lvl2pPr>
            <a:lvl3pPr marL="3696913" indent="0">
              <a:buNone/>
              <a:defRPr sz="4000"/>
            </a:lvl3pPr>
            <a:lvl4pPr marL="5545350" indent="0">
              <a:buNone/>
              <a:defRPr sz="3800"/>
            </a:lvl4pPr>
            <a:lvl5pPr marL="7393808" indent="0">
              <a:buNone/>
              <a:defRPr sz="3800"/>
            </a:lvl5pPr>
            <a:lvl6pPr marL="9242263" indent="0">
              <a:buNone/>
              <a:defRPr sz="3800"/>
            </a:lvl6pPr>
            <a:lvl7pPr marL="11090705" indent="0">
              <a:buNone/>
              <a:defRPr sz="3800"/>
            </a:lvl7pPr>
            <a:lvl8pPr marL="12939170" indent="0">
              <a:buNone/>
              <a:defRPr sz="3800"/>
            </a:lvl8pPr>
            <a:lvl9pPr marL="14787618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673471"/>
      </p:ext>
    </p:extLst>
  </p:cSld>
  <p:clrMapOvr>
    <a:masterClrMapping/>
  </p:clrMapOvr>
  <p:transition xmlns:p14="http://schemas.microsoft.com/office/powerpoint/2010/main"/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898943"/>
      </p:ext>
    </p:extLst>
  </p:cSld>
  <p:clrMapOvr>
    <a:masterClrMapping/>
  </p:clrMapOvr>
  <p:transition xmlns:p14="http://schemas.microsoft.com/office/powerpoint/2010/main"/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292533"/>
      </p:ext>
    </p:extLst>
  </p:cSld>
  <p:clrMapOvr>
    <a:masterClrMapping/>
  </p:clrMapOvr>
  <p:transition xmlns:p14="http://schemas.microsoft.com/office/powerpoint/2010/main"/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0428" y="13422673"/>
            <a:ext cx="27544793" cy="9261158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60851" y="24483061"/>
            <a:ext cx="22683948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8480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6960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544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3920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2401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1088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9361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784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6304621"/>
      </p:ext>
    </p:extLst>
  </p:cSld>
  <p:clrMapOvr>
    <a:masterClrMapping/>
  </p:clrMapOvr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2615013"/>
      </p:ext>
    </p:extLst>
  </p:cSld>
  <p:clrMapOvr>
    <a:masterClrMapping/>
  </p:clrMapOvr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466"/>
            <a:ext cx="27544793" cy="8581071"/>
          </a:xfrm>
        </p:spPr>
        <p:txBody>
          <a:bodyPr anchor="t"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>
                <a:solidFill>
                  <a:schemeClr val="tx1">
                    <a:tint val="75000"/>
                  </a:schemeClr>
                </a:solidFill>
              </a:defRPr>
            </a:lvl1pPr>
            <a:lvl2pPr marL="1848023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2pPr>
            <a:lvl3pPr marL="3696048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3pPr>
            <a:lvl4pPr marL="5544060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4pPr>
            <a:lvl5pPr marL="7392085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5pPr>
            <a:lvl6pPr marL="9240108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6pPr>
            <a:lvl7pPr marL="11088120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7pPr>
            <a:lvl8pPr marL="12936150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8pPr>
            <a:lvl9pPr marL="14784165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7346126"/>
      </p:ext>
    </p:extLst>
  </p:cSld>
  <p:clrMapOvr>
    <a:masterClrMapping/>
  </p:clrMapOvr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20285" y="10081312"/>
            <a:ext cx="14312489" cy="2851356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72873" y="10081312"/>
            <a:ext cx="14312489" cy="2851356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4342433"/>
      </p:ext>
    </p:extLst>
  </p:cSld>
  <p:clrMapOvr>
    <a:masterClrMapping/>
  </p:clrMapOvr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48023" indent="0">
              <a:buNone/>
              <a:defRPr sz="8300" b="1"/>
            </a:lvl2pPr>
            <a:lvl3pPr marL="3696048" indent="0">
              <a:buNone/>
              <a:defRPr sz="7300" b="1"/>
            </a:lvl3pPr>
            <a:lvl4pPr marL="5544060" indent="0">
              <a:buNone/>
              <a:defRPr sz="6300" b="1"/>
            </a:lvl4pPr>
            <a:lvl5pPr marL="7392085" indent="0">
              <a:buNone/>
              <a:defRPr sz="6300" b="1"/>
            </a:lvl5pPr>
            <a:lvl6pPr marL="9240108" indent="0">
              <a:buNone/>
              <a:defRPr sz="6300" b="1"/>
            </a:lvl6pPr>
            <a:lvl7pPr marL="11088120" indent="0">
              <a:buNone/>
              <a:defRPr sz="6300" b="1"/>
            </a:lvl7pPr>
            <a:lvl8pPr marL="12936150" indent="0">
              <a:buNone/>
              <a:defRPr sz="6300" b="1"/>
            </a:lvl8pPr>
            <a:lvl9pPr marL="14784165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825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48023" indent="0">
              <a:buNone/>
              <a:defRPr sz="8300" b="1"/>
            </a:lvl2pPr>
            <a:lvl3pPr marL="3696048" indent="0">
              <a:buNone/>
              <a:defRPr sz="7300" b="1"/>
            </a:lvl3pPr>
            <a:lvl4pPr marL="5544060" indent="0">
              <a:buNone/>
              <a:defRPr sz="6300" b="1"/>
            </a:lvl4pPr>
            <a:lvl5pPr marL="7392085" indent="0">
              <a:buNone/>
              <a:defRPr sz="6300" b="1"/>
            </a:lvl5pPr>
            <a:lvl6pPr marL="9240108" indent="0">
              <a:buNone/>
              <a:defRPr sz="6300" b="1"/>
            </a:lvl6pPr>
            <a:lvl7pPr marL="11088120" indent="0">
              <a:buNone/>
              <a:defRPr sz="6300" b="1"/>
            </a:lvl7pPr>
            <a:lvl8pPr marL="12936150" indent="0">
              <a:buNone/>
              <a:defRPr sz="6300" b="1"/>
            </a:lvl8pPr>
            <a:lvl9pPr marL="14784165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825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1056083"/>
      </p:ext>
    </p:extLst>
  </p:cSld>
  <p:clrMapOvr>
    <a:masterClrMapping/>
  </p:clrMapOvr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1105433"/>
      </p:ext>
    </p:extLst>
  </p:cSld>
  <p:clrMapOvr>
    <a:masterClrMapping/>
  </p:clrMapOvr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1354210"/>
      </p:ext>
    </p:extLst>
  </p:cSld>
  <p:clrMapOvr>
    <a:masterClrMapping/>
  </p:clrMapOvr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77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214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77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48023" indent="0">
              <a:buNone/>
              <a:defRPr sz="5000"/>
            </a:lvl2pPr>
            <a:lvl3pPr marL="3696048" indent="0">
              <a:buNone/>
              <a:defRPr sz="4000"/>
            </a:lvl3pPr>
            <a:lvl4pPr marL="5544060" indent="0">
              <a:buNone/>
              <a:defRPr sz="3800"/>
            </a:lvl4pPr>
            <a:lvl5pPr marL="7392085" indent="0">
              <a:buNone/>
              <a:defRPr sz="3800"/>
            </a:lvl5pPr>
            <a:lvl6pPr marL="9240108" indent="0">
              <a:buNone/>
              <a:defRPr sz="3800"/>
            </a:lvl6pPr>
            <a:lvl7pPr marL="11088120" indent="0">
              <a:buNone/>
              <a:defRPr sz="3800"/>
            </a:lvl7pPr>
            <a:lvl8pPr marL="12936150" indent="0">
              <a:buNone/>
              <a:defRPr sz="3800"/>
            </a:lvl8pPr>
            <a:lvl9pPr marL="14784165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4917268"/>
      </p:ext>
    </p:extLst>
  </p:cSld>
  <p:clrMapOvr>
    <a:masterClrMapping/>
  </p:clrMapOvr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48023" indent="0">
              <a:buNone/>
              <a:defRPr sz="11300"/>
            </a:lvl2pPr>
            <a:lvl3pPr marL="3696048" indent="0">
              <a:buNone/>
              <a:defRPr sz="10000"/>
            </a:lvl3pPr>
            <a:lvl4pPr marL="5544060" indent="0">
              <a:buNone/>
              <a:defRPr sz="8300"/>
            </a:lvl4pPr>
            <a:lvl5pPr marL="7392085" indent="0">
              <a:buNone/>
              <a:defRPr sz="8300"/>
            </a:lvl5pPr>
            <a:lvl6pPr marL="9240108" indent="0">
              <a:buNone/>
              <a:defRPr sz="8300"/>
            </a:lvl6pPr>
            <a:lvl7pPr marL="11088120" indent="0">
              <a:buNone/>
              <a:defRPr sz="8300"/>
            </a:lvl7pPr>
            <a:lvl8pPr marL="12936150" indent="0">
              <a:buNone/>
              <a:defRPr sz="8300"/>
            </a:lvl8pPr>
            <a:lvl9pPr marL="14784165" indent="0">
              <a:buNone/>
              <a:defRPr sz="8300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48023" indent="0">
              <a:buNone/>
              <a:defRPr sz="5000"/>
            </a:lvl2pPr>
            <a:lvl3pPr marL="3696048" indent="0">
              <a:buNone/>
              <a:defRPr sz="4000"/>
            </a:lvl3pPr>
            <a:lvl4pPr marL="5544060" indent="0">
              <a:buNone/>
              <a:defRPr sz="3800"/>
            </a:lvl4pPr>
            <a:lvl5pPr marL="7392085" indent="0">
              <a:buNone/>
              <a:defRPr sz="3800"/>
            </a:lvl5pPr>
            <a:lvl6pPr marL="9240108" indent="0">
              <a:buNone/>
              <a:defRPr sz="3800"/>
            </a:lvl6pPr>
            <a:lvl7pPr marL="11088120" indent="0">
              <a:buNone/>
              <a:defRPr sz="3800"/>
            </a:lvl7pPr>
            <a:lvl8pPr marL="12936150" indent="0">
              <a:buNone/>
              <a:defRPr sz="3800"/>
            </a:lvl8pPr>
            <a:lvl9pPr marL="14784165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0122457"/>
      </p:ext>
    </p:extLst>
  </p:cSld>
  <p:clrMapOvr>
    <a:masterClrMapping/>
  </p:clrMapOvr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4690904"/>
      </p:ext>
    </p:extLst>
  </p:cSld>
  <p:clrMapOvr>
    <a:masterClrMapping/>
  </p:clrMapOvr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494087" y="1731222"/>
            <a:ext cx="7291269" cy="36864606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20283" y="1731222"/>
            <a:ext cx="21333712" cy="36864606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9769408"/>
      </p:ext>
    </p:extLst>
  </p:cSld>
  <p:clrMapOvr>
    <a:masterClrMapping/>
  </p:clrMapOvr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0428" y="13422715"/>
            <a:ext cx="27544793" cy="9261158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60851" y="24483061"/>
            <a:ext cx="22683948" cy="11041380"/>
          </a:xfrm>
        </p:spPr>
        <p:txBody>
          <a:bodyPr/>
          <a:lstStyle>
            <a:lvl1pPr marL="0" indent="0" algn="ctr">
              <a:buNone/>
              <a:defRPr/>
            </a:lvl1pPr>
            <a:lvl2pPr marL="923800" indent="0" algn="ctr">
              <a:buNone/>
              <a:defRPr/>
            </a:lvl2pPr>
            <a:lvl3pPr marL="1847595" indent="0" algn="ctr">
              <a:buNone/>
              <a:defRPr/>
            </a:lvl3pPr>
            <a:lvl4pPr marL="2771383" indent="0" algn="ctr">
              <a:buNone/>
              <a:defRPr/>
            </a:lvl4pPr>
            <a:lvl5pPr marL="3695183" indent="0" algn="ctr">
              <a:buNone/>
              <a:defRPr/>
            </a:lvl5pPr>
            <a:lvl6pPr marL="4618955" indent="0" algn="ctr">
              <a:buNone/>
              <a:defRPr/>
            </a:lvl6pPr>
            <a:lvl7pPr marL="5542770" indent="0" algn="ctr">
              <a:buNone/>
              <a:defRPr/>
            </a:lvl7pPr>
            <a:lvl8pPr marL="6466558" indent="0" algn="ctr">
              <a:buNone/>
              <a:defRPr/>
            </a:lvl8pPr>
            <a:lvl9pPr marL="7390363" indent="0" algn="ctr">
              <a:buNone/>
              <a:defRPr/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126729"/>
      </p:ext>
    </p:extLst>
  </p:cSld>
  <p:clrMapOvr>
    <a:masterClrMapping/>
  </p:clrMapOvr>
  <p:transition xmlns:p14="http://schemas.microsoft.com/office/powerpoint/2010/main"/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121785"/>
      </p:ext>
    </p:extLst>
  </p:cSld>
  <p:clrMapOvr>
    <a:masterClrMapping/>
  </p:clrMapOvr>
  <p:transition xmlns:p14="http://schemas.microsoft.com/office/powerpoint/2010/main"/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505"/>
            <a:ext cx="27544793" cy="8581071"/>
          </a:xfrm>
        </p:spPr>
        <p:txBody>
          <a:bodyPr/>
          <a:lstStyle>
            <a:lvl1pPr algn="l">
              <a:defRPr sz="8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286"/>
            <a:ext cx="27544793" cy="9451186"/>
          </a:xfrm>
        </p:spPr>
        <p:txBody>
          <a:bodyPr anchor="b"/>
          <a:lstStyle>
            <a:lvl1pPr marL="0" indent="0">
              <a:buNone/>
              <a:defRPr sz="4000"/>
            </a:lvl1pPr>
            <a:lvl2pPr marL="923800" indent="0">
              <a:buNone/>
              <a:defRPr sz="3800"/>
            </a:lvl2pPr>
            <a:lvl3pPr marL="1847595" indent="0">
              <a:buNone/>
              <a:defRPr sz="3300"/>
            </a:lvl3pPr>
            <a:lvl4pPr marL="2771383" indent="0">
              <a:buNone/>
              <a:defRPr sz="2800"/>
            </a:lvl4pPr>
            <a:lvl5pPr marL="3695183" indent="0">
              <a:buNone/>
              <a:defRPr sz="2800"/>
            </a:lvl5pPr>
            <a:lvl6pPr marL="4618955" indent="0">
              <a:buNone/>
              <a:defRPr sz="2800"/>
            </a:lvl6pPr>
            <a:lvl7pPr marL="5542770" indent="0">
              <a:buNone/>
              <a:defRPr sz="2800"/>
            </a:lvl7pPr>
            <a:lvl8pPr marL="6466558" indent="0">
              <a:buNone/>
              <a:defRPr sz="2800"/>
            </a:lvl8pPr>
            <a:lvl9pPr marL="7390363" indent="0">
              <a:buNone/>
              <a:defRPr sz="2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3885148"/>
      </p:ext>
    </p:extLst>
  </p:cSld>
  <p:clrMapOvr>
    <a:masterClrMapping/>
  </p:clrMapOvr>
  <p:transition xmlns:p14="http://schemas.microsoft.com/office/powerpoint/2010/main"/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5263" y="6600828"/>
            <a:ext cx="14177467" cy="32604075"/>
          </a:xfrm>
        </p:spPr>
        <p:txBody>
          <a:bodyPr/>
          <a:lstStyle>
            <a:lvl1pPr>
              <a:defRPr sz="5800"/>
            </a:lvl1pPr>
            <a:lvl2pPr>
              <a:defRPr sz="5000"/>
            </a:lvl2pPr>
            <a:lvl3pPr>
              <a:defRPr sz="40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932779" y="6600828"/>
            <a:ext cx="14177467" cy="32604075"/>
          </a:xfrm>
        </p:spPr>
        <p:txBody>
          <a:bodyPr/>
          <a:lstStyle>
            <a:lvl1pPr>
              <a:defRPr sz="5800"/>
            </a:lvl1pPr>
            <a:lvl2pPr>
              <a:defRPr sz="5000"/>
            </a:lvl2pPr>
            <a:lvl3pPr>
              <a:defRPr sz="40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963581"/>
      </p:ext>
    </p:extLst>
  </p:cSld>
  <p:clrMapOvr>
    <a:masterClrMapping/>
  </p:clrMapOvr>
  <p:transition xmlns:p14="http://schemas.microsoft.com/office/powerpoint/2010/main"/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5"/>
            <a:ext cx="14318117" cy="4030508"/>
          </a:xfrm>
        </p:spPr>
        <p:txBody>
          <a:bodyPr anchor="b"/>
          <a:lstStyle>
            <a:lvl1pPr marL="0" indent="0">
              <a:buNone/>
              <a:defRPr sz="5000" b="1"/>
            </a:lvl1pPr>
            <a:lvl2pPr marL="923800" indent="0">
              <a:buNone/>
              <a:defRPr sz="4000" b="1"/>
            </a:lvl2pPr>
            <a:lvl3pPr marL="1847595" indent="0">
              <a:buNone/>
              <a:defRPr sz="3800" b="1"/>
            </a:lvl3pPr>
            <a:lvl4pPr marL="2771383" indent="0">
              <a:buNone/>
              <a:defRPr sz="3300" b="1"/>
            </a:lvl4pPr>
            <a:lvl5pPr marL="3695183" indent="0">
              <a:buNone/>
              <a:defRPr sz="3300" b="1"/>
            </a:lvl5pPr>
            <a:lvl6pPr marL="4618955" indent="0">
              <a:buNone/>
              <a:defRPr sz="3300" b="1"/>
            </a:lvl6pPr>
            <a:lvl7pPr marL="5542770" indent="0">
              <a:buNone/>
              <a:defRPr sz="3300" b="1"/>
            </a:lvl7pPr>
            <a:lvl8pPr marL="6466558" indent="0">
              <a:buNone/>
              <a:defRPr sz="3300" b="1"/>
            </a:lvl8pPr>
            <a:lvl9pPr marL="7390363" indent="0">
              <a:buNone/>
              <a:defRPr sz="3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5000"/>
            </a:lvl1pPr>
            <a:lvl2pPr>
              <a:defRPr sz="4000"/>
            </a:lvl2pPr>
            <a:lvl3pPr>
              <a:defRPr sz="3800"/>
            </a:lvl3pPr>
            <a:lvl4pPr>
              <a:defRPr sz="3300"/>
            </a:lvl4pPr>
            <a:lvl5pPr>
              <a:defRPr sz="3300"/>
            </a:lvl5pPr>
            <a:lvl6pPr>
              <a:defRPr sz="3300"/>
            </a:lvl6pPr>
            <a:lvl7pPr>
              <a:defRPr sz="3300"/>
            </a:lvl7pPr>
            <a:lvl8pPr>
              <a:defRPr sz="3300"/>
            </a:lvl8pPr>
            <a:lvl9pPr>
              <a:defRPr sz="3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842" y="9671215"/>
            <a:ext cx="14323742" cy="4030508"/>
          </a:xfrm>
        </p:spPr>
        <p:txBody>
          <a:bodyPr anchor="b"/>
          <a:lstStyle>
            <a:lvl1pPr marL="0" indent="0">
              <a:buNone/>
              <a:defRPr sz="5000" b="1"/>
            </a:lvl1pPr>
            <a:lvl2pPr marL="923800" indent="0">
              <a:buNone/>
              <a:defRPr sz="4000" b="1"/>
            </a:lvl2pPr>
            <a:lvl3pPr marL="1847595" indent="0">
              <a:buNone/>
              <a:defRPr sz="3800" b="1"/>
            </a:lvl3pPr>
            <a:lvl4pPr marL="2771383" indent="0">
              <a:buNone/>
              <a:defRPr sz="3300" b="1"/>
            </a:lvl4pPr>
            <a:lvl5pPr marL="3695183" indent="0">
              <a:buNone/>
              <a:defRPr sz="3300" b="1"/>
            </a:lvl5pPr>
            <a:lvl6pPr marL="4618955" indent="0">
              <a:buNone/>
              <a:defRPr sz="3300" b="1"/>
            </a:lvl6pPr>
            <a:lvl7pPr marL="5542770" indent="0">
              <a:buNone/>
              <a:defRPr sz="3300" b="1"/>
            </a:lvl7pPr>
            <a:lvl8pPr marL="6466558" indent="0">
              <a:buNone/>
              <a:defRPr sz="3300" b="1"/>
            </a:lvl8pPr>
            <a:lvl9pPr marL="7390363" indent="0">
              <a:buNone/>
              <a:defRPr sz="3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842" y="13701711"/>
            <a:ext cx="14323742" cy="24893116"/>
          </a:xfrm>
        </p:spPr>
        <p:txBody>
          <a:bodyPr/>
          <a:lstStyle>
            <a:lvl1pPr>
              <a:defRPr sz="5000"/>
            </a:lvl1pPr>
            <a:lvl2pPr>
              <a:defRPr sz="4000"/>
            </a:lvl2pPr>
            <a:lvl3pPr>
              <a:defRPr sz="3800"/>
            </a:lvl3pPr>
            <a:lvl4pPr>
              <a:defRPr sz="3300"/>
            </a:lvl4pPr>
            <a:lvl5pPr>
              <a:defRPr sz="3300"/>
            </a:lvl5pPr>
            <a:lvl6pPr>
              <a:defRPr sz="3300"/>
            </a:lvl6pPr>
            <a:lvl7pPr>
              <a:defRPr sz="3300"/>
            </a:lvl7pPr>
            <a:lvl8pPr>
              <a:defRPr sz="3300"/>
            </a:lvl8pPr>
            <a:lvl9pPr>
              <a:defRPr sz="3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911560"/>
      </p:ext>
    </p:extLst>
  </p:cSld>
  <p:clrMapOvr>
    <a:masterClrMapping/>
  </p:clrMapOvr>
  <p:transition xmlns:p14="http://schemas.microsoft.com/office/powerpoint/2010/main"/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134601"/>
      </p:ext>
    </p:extLst>
  </p:cSld>
  <p:clrMapOvr>
    <a:masterClrMapping/>
  </p:clrMapOvr>
  <p:transition xmlns:p14="http://schemas.microsoft.com/office/powerpoint/2010/main"/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7879725"/>
      </p:ext>
    </p:extLst>
  </p:cSld>
  <p:clrMapOvr>
    <a:masterClrMapping/>
  </p:clrMapOvr>
  <p:transition xmlns:p14="http://schemas.microsoft.com/office/powerpoint/2010/main"/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88" y="1720218"/>
            <a:ext cx="10661231" cy="7320914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248"/>
            <a:ext cx="18115652" cy="36874612"/>
          </a:xfrm>
        </p:spPr>
        <p:txBody>
          <a:bodyPr/>
          <a:lstStyle>
            <a:lvl1pPr>
              <a:defRPr sz="6300"/>
            </a:lvl1pPr>
            <a:lvl2pPr>
              <a:defRPr sz="5800"/>
            </a:lvl2pPr>
            <a:lvl3pPr>
              <a:defRPr sz="50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88" y="9041159"/>
            <a:ext cx="10661231" cy="29553696"/>
          </a:xfrm>
        </p:spPr>
        <p:txBody>
          <a:bodyPr/>
          <a:lstStyle>
            <a:lvl1pPr marL="0" indent="0">
              <a:buNone/>
              <a:defRPr sz="2800"/>
            </a:lvl1pPr>
            <a:lvl2pPr marL="923800" indent="0">
              <a:buNone/>
              <a:defRPr sz="2300"/>
            </a:lvl2pPr>
            <a:lvl3pPr marL="1847595" indent="0">
              <a:buNone/>
              <a:defRPr sz="1800"/>
            </a:lvl3pPr>
            <a:lvl4pPr marL="2771383" indent="0">
              <a:buNone/>
              <a:defRPr sz="1800"/>
            </a:lvl4pPr>
            <a:lvl5pPr marL="3695183" indent="0">
              <a:buNone/>
              <a:defRPr sz="1800"/>
            </a:lvl5pPr>
            <a:lvl6pPr marL="4618955" indent="0">
              <a:buNone/>
              <a:defRPr sz="1800"/>
            </a:lvl6pPr>
            <a:lvl7pPr marL="5542770" indent="0">
              <a:buNone/>
              <a:defRPr sz="1800"/>
            </a:lvl7pPr>
            <a:lvl8pPr marL="6466558" indent="0">
              <a:buNone/>
              <a:defRPr sz="1800"/>
            </a:lvl8pPr>
            <a:lvl9pPr marL="7390363" indent="0">
              <a:buNone/>
              <a:defRPr sz="1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0771475"/>
      </p:ext>
    </p:extLst>
  </p:cSld>
  <p:clrMapOvr>
    <a:masterClrMapping/>
  </p:clrMapOvr>
  <p:transition xmlns:p14="http://schemas.microsoft.com/office/powerpoint/2010/main"/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6300"/>
            </a:lvl1pPr>
            <a:lvl2pPr marL="923800" indent="0">
              <a:buNone/>
              <a:defRPr sz="5800"/>
            </a:lvl2pPr>
            <a:lvl3pPr marL="1847595" indent="0">
              <a:buNone/>
              <a:defRPr sz="5000"/>
            </a:lvl3pPr>
            <a:lvl4pPr marL="2771383" indent="0">
              <a:buNone/>
              <a:defRPr sz="4000"/>
            </a:lvl4pPr>
            <a:lvl5pPr marL="3695183" indent="0">
              <a:buNone/>
              <a:defRPr sz="4000"/>
            </a:lvl5pPr>
            <a:lvl6pPr marL="4618955" indent="0">
              <a:buNone/>
              <a:defRPr sz="4000"/>
            </a:lvl6pPr>
            <a:lvl7pPr marL="5542770" indent="0">
              <a:buNone/>
              <a:defRPr sz="4000"/>
            </a:lvl7pPr>
            <a:lvl8pPr marL="6466558" indent="0">
              <a:buNone/>
              <a:defRPr sz="4000"/>
            </a:lvl8pPr>
            <a:lvl9pPr marL="7390363" indent="0">
              <a:buNone/>
              <a:defRPr sz="4000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5264"/>
            <a:ext cx="19443383" cy="5070637"/>
          </a:xfrm>
        </p:spPr>
        <p:txBody>
          <a:bodyPr/>
          <a:lstStyle>
            <a:lvl1pPr marL="0" indent="0">
              <a:buNone/>
              <a:defRPr sz="2800"/>
            </a:lvl1pPr>
            <a:lvl2pPr marL="923800" indent="0">
              <a:buNone/>
              <a:defRPr sz="2300"/>
            </a:lvl2pPr>
            <a:lvl3pPr marL="1847595" indent="0">
              <a:buNone/>
              <a:defRPr sz="1800"/>
            </a:lvl3pPr>
            <a:lvl4pPr marL="2771383" indent="0">
              <a:buNone/>
              <a:defRPr sz="1800"/>
            </a:lvl4pPr>
            <a:lvl5pPr marL="3695183" indent="0">
              <a:buNone/>
              <a:defRPr sz="1800"/>
            </a:lvl5pPr>
            <a:lvl6pPr marL="4618955" indent="0">
              <a:buNone/>
              <a:defRPr sz="1800"/>
            </a:lvl6pPr>
            <a:lvl7pPr marL="5542770" indent="0">
              <a:buNone/>
              <a:defRPr sz="1800"/>
            </a:lvl7pPr>
            <a:lvl8pPr marL="6466558" indent="0">
              <a:buNone/>
              <a:defRPr sz="1800"/>
            </a:lvl8pPr>
            <a:lvl9pPr marL="7390363" indent="0">
              <a:buNone/>
              <a:defRPr sz="1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0628413"/>
      </p:ext>
    </p:extLst>
  </p:cSld>
  <p:clrMapOvr>
    <a:masterClrMapping/>
  </p:clrMapOvr>
  <p:transition xmlns:p14="http://schemas.microsoft.com/office/powerpoint/2010/main"/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85352"/>
      </p:ext>
    </p:extLst>
  </p:cSld>
  <p:clrMapOvr>
    <a:masterClrMapping/>
  </p:clrMapOvr>
  <p:transition xmlns:p14="http://schemas.microsoft.com/office/powerpoint/2010/main"/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53995" y="1240158"/>
            <a:ext cx="7156244" cy="37964746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5260" y="1240158"/>
            <a:ext cx="21198687" cy="37964746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619796"/>
      </p:ext>
    </p:extLst>
  </p:cSld>
  <p:clrMapOvr>
    <a:masterClrMapping/>
  </p:clrMapOvr>
  <p:transition xmlns:p14="http://schemas.microsoft.com/office/powerpoint/2010/main"/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69473" tIns="184655" rIns="369473" bIns="184655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9473" tIns="184655" rIns="369473" bIns="18465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9473" tIns="184655" rIns="369473" bIns="18465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9473" tIns="184655" rIns="369473" bIns="184655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87442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95022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505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47163" indent="0">
              <a:buNone/>
              <a:defRPr sz="7300"/>
            </a:lvl2pPr>
            <a:lvl3pPr marL="3694325" indent="0">
              <a:buNone/>
              <a:defRPr sz="6300"/>
            </a:lvl3pPr>
            <a:lvl4pPr marL="5541478" indent="0">
              <a:buNone/>
              <a:defRPr sz="5800"/>
            </a:lvl4pPr>
            <a:lvl5pPr marL="7388635" indent="0">
              <a:buNone/>
              <a:defRPr sz="5800"/>
            </a:lvl5pPr>
            <a:lvl6pPr marL="9235800" indent="0">
              <a:buNone/>
              <a:defRPr sz="5800"/>
            </a:lvl6pPr>
            <a:lvl7pPr marL="11082950" indent="0">
              <a:buNone/>
              <a:defRPr sz="5800"/>
            </a:lvl7pPr>
            <a:lvl8pPr marL="12930120" indent="0">
              <a:buNone/>
              <a:defRPr sz="5800"/>
            </a:lvl8pPr>
            <a:lvl9pPr marL="14777273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05362"/>
      </p:ext>
    </p:extLst>
  </p:cSld>
  <p:clrMapOvr>
    <a:masterClrMapping/>
  </p:clrMapOvr>
  <p:transition xmlns:p14="http://schemas.microsoft.com/office/powerpoint/2010/main"/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123748"/>
      </p:ext>
    </p:extLst>
  </p:cSld>
  <p:clrMapOvr>
    <a:masterClrMapping/>
  </p:clrMapOvr>
  <p:transition xmlns:p14="http://schemas.microsoft.com/office/powerpoint/2010/main"/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47163" indent="0">
              <a:buNone/>
              <a:defRPr sz="8300" b="1"/>
            </a:lvl2pPr>
            <a:lvl3pPr marL="3694325" indent="0">
              <a:buNone/>
              <a:defRPr sz="7300" b="1"/>
            </a:lvl3pPr>
            <a:lvl4pPr marL="5541478" indent="0">
              <a:buNone/>
              <a:defRPr sz="6300" b="1"/>
            </a:lvl4pPr>
            <a:lvl5pPr marL="7388635" indent="0">
              <a:buNone/>
              <a:defRPr sz="6300" b="1"/>
            </a:lvl5pPr>
            <a:lvl6pPr marL="9235800" indent="0">
              <a:buNone/>
              <a:defRPr sz="6300" b="1"/>
            </a:lvl6pPr>
            <a:lvl7pPr marL="11082950" indent="0">
              <a:buNone/>
              <a:defRPr sz="6300" b="1"/>
            </a:lvl7pPr>
            <a:lvl8pPr marL="12930120" indent="0">
              <a:buNone/>
              <a:defRPr sz="6300" b="1"/>
            </a:lvl8pPr>
            <a:lvl9pPr marL="14777273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836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47163" indent="0">
              <a:buNone/>
              <a:defRPr sz="8300" b="1"/>
            </a:lvl2pPr>
            <a:lvl3pPr marL="3694325" indent="0">
              <a:buNone/>
              <a:defRPr sz="7300" b="1"/>
            </a:lvl3pPr>
            <a:lvl4pPr marL="5541478" indent="0">
              <a:buNone/>
              <a:defRPr sz="6300" b="1"/>
            </a:lvl4pPr>
            <a:lvl5pPr marL="7388635" indent="0">
              <a:buNone/>
              <a:defRPr sz="6300" b="1"/>
            </a:lvl5pPr>
            <a:lvl6pPr marL="9235800" indent="0">
              <a:buNone/>
              <a:defRPr sz="6300" b="1"/>
            </a:lvl6pPr>
            <a:lvl7pPr marL="11082950" indent="0">
              <a:buNone/>
              <a:defRPr sz="6300" b="1"/>
            </a:lvl7pPr>
            <a:lvl8pPr marL="12930120" indent="0">
              <a:buNone/>
              <a:defRPr sz="6300" b="1"/>
            </a:lvl8pPr>
            <a:lvl9pPr marL="14777273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836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854247"/>
      </p:ext>
    </p:extLst>
  </p:cSld>
  <p:clrMapOvr>
    <a:masterClrMapping/>
  </p:clrMapOvr>
  <p:transition xmlns:p14="http://schemas.microsoft.com/office/powerpoint/2010/main"/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743755"/>
      </p:ext>
    </p:extLst>
  </p:cSld>
  <p:clrMapOvr>
    <a:masterClrMapping/>
  </p:clrMapOvr>
  <p:transition xmlns:p14="http://schemas.microsoft.com/office/powerpoint/2010/main"/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030151"/>
      </p:ext>
    </p:extLst>
  </p:cSld>
  <p:clrMapOvr>
    <a:masterClrMapping/>
  </p:clrMapOvr>
  <p:transition xmlns:p14="http://schemas.microsoft.com/office/powerpoint/2010/main"/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83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248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83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47163" indent="0">
              <a:buNone/>
              <a:defRPr sz="5000"/>
            </a:lvl2pPr>
            <a:lvl3pPr marL="3694325" indent="0">
              <a:buNone/>
              <a:defRPr sz="4000"/>
            </a:lvl3pPr>
            <a:lvl4pPr marL="5541478" indent="0">
              <a:buNone/>
              <a:defRPr sz="3800"/>
            </a:lvl4pPr>
            <a:lvl5pPr marL="7388635" indent="0">
              <a:buNone/>
              <a:defRPr sz="3800"/>
            </a:lvl5pPr>
            <a:lvl6pPr marL="9235800" indent="0">
              <a:buNone/>
              <a:defRPr sz="3800"/>
            </a:lvl6pPr>
            <a:lvl7pPr marL="11082950" indent="0">
              <a:buNone/>
              <a:defRPr sz="3800"/>
            </a:lvl7pPr>
            <a:lvl8pPr marL="12930120" indent="0">
              <a:buNone/>
              <a:defRPr sz="3800"/>
            </a:lvl8pPr>
            <a:lvl9pPr marL="14777273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046424"/>
      </p:ext>
    </p:extLst>
  </p:cSld>
  <p:clrMapOvr>
    <a:masterClrMapping/>
  </p:clrMapOvr>
  <p:transition xmlns:p14="http://schemas.microsoft.com/office/powerpoint/2010/main"/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47163" indent="0">
              <a:buNone/>
              <a:defRPr sz="11300"/>
            </a:lvl2pPr>
            <a:lvl3pPr marL="3694325" indent="0">
              <a:buNone/>
              <a:defRPr sz="10000"/>
            </a:lvl3pPr>
            <a:lvl4pPr marL="5541478" indent="0">
              <a:buNone/>
              <a:defRPr sz="8300"/>
            </a:lvl4pPr>
            <a:lvl5pPr marL="7388635" indent="0">
              <a:buNone/>
              <a:defRPr sz="8300"/>
            </a:lvl5pPr>
            <a:lvl6pPr marL="9235800" indent="0">
              <a:buNone/>
              <a:defRPr sz="8300"/>
            </a:lvl6pPr>
            <a:lvl7pPr marL="11082950" indent="0">
              <a:buNone/>
              <a:defRPr sz="8300"/>
            </a:lvl7pPr>
            <a:lvl8pPr marL="12930120" indent="0">
              <a:buNone/>
              <a:defRPr sz="8300"/>
            </a:lvl8pPr>
            <a:lvl9pPr marL="14777273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47163" indent="0">
              <a:buNone/>
              <a:defRPr sz="5000"/>
            </a:lvl2pPr>
            <a:lvl3pPr marL="3694325" indent="0">
              <a:buNone/>
              <a:defRPr sz="4000"/>
            </a:lvl3pPr>
            <a:lvl4pPr marL="5541478" indent="0">
              <a:buNone/>
              <a:defRPr sz="3800"/>
            </a:lvl4pPr>
            <a:lvl5pPr marL="7388635" indent="0">
              <a:buNone/>
              <a:defRPr sz="3800"/>
            </a:lvl5pPr>
            <a:lvl6pPr marL="9235800" indent="0">
              <a:buNone/>
              <a:defRPr sz="3800"/>
            </a:lvl6pPr>
            <a:lvl7pPr marL="11082950" indent="0">
              <a:buNone/>
              <a:defRPr sz="3800"/>
            </a:lvl7pPr>
            <a:lvl8pPr marL="12930120" indent="0">
              <a:buNone/>
              <a:defRPr sz="3800"/>
            </a:lvl8pPr>
            <a:lvl9pPr marL="14777273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352345"/>
      </p:ext>
    </p:extLst>
  </p:cSld>
  <p:clrMapOvr>
    <a:masterClrMapping/>
  </p:clrMapOvr>
  <p:transition xmlns:p14="http://schemas.microsoft.com/office/powerpoint/2010/main"/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351197"/>
      </p:ext>
    </p:extLst>
  </p:cSld>
  <p:clrMapOvr>
    <a:masterClrMapping/>
  </p:clrMapOvr>
  <p:transition xmlns:p14="http://schemas.microsoft.com/office/powerpoint/2010/main"/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80232"/>
      </p:ext>
    </p:extLst>
  </p:cSld>
  <p:clrMapOvr>
    <a:masterClrMapping/>
  </p:clrMapOvr>
  <p:transition xmlns:p14="http://schemas.microsoft.com/office/powerpoint/2010/main"/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69388" tIns="184608" rIns="369388" bIns="184608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9388" tIns="184608" rIns="369388" bIns="184608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9388" tIns="184608" rIns="369388" bIns="184608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9388" tIns="184608" rIns="369388" bIns="184608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65408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37781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528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46733" indent="0">
              <a:buNone/>
              <a:defRPr sz="7300"/>
            </a:lvl2pPr>
            <a:lvl3pPr marL="3693460" indent="0">
              <a:buNone/>
              <a:defRPr sz="6300"/>
            </a:lvl3pPr>
            <a:lvl4pPr marL="5540188" indent="0">
              <a:buNone/>
              <a:defRPr sz="5800"/>
            </a:lvl4pPr>
            <a:lvl5pPr marL="7386910" indent="0">
              <a:buNone/>
              <a:defRPr sz="5800"/>
            </a:lvl5pPr>
            <a:lvl6pPr marL="9233645" indent="0">
              <a:buNone/>
              <a:defRPr sz="5800"/>
            </a:lvl6pPr>
            <a:lvl7pPr marL="11080365" indent="0">
              <a:buNone/>
              <a:defRPr sz="5800"/>
            </a:lvl7pPr>
            <a:lvl8pPr marL="12927105" indent="0">
              <a:buNone/>
              <a:defRPr sz="5800"/>
            </a:lvl8pPr>
            <a:lvl9pPr marL="14773828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733932"/>
      </p:ext>
    </p:extLst>
  </p:cSld>
  <p:clrMapOvr>
    <a:masterClrMapping/>
  </p:clrMapOvr>
  <p:transition xmlns:p14="http://schemas.microsoft.com/office/powerpoint/2010/main"/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774288"/>
      </p:ext>
    </p:extLst>
  </p:cSld>
  <p:clrMapOvr>
    <a:masterClrMapping/>
  </p:clrMapOvr>
  <p:transition xmlns:p14="http://schemas.microsoft.com/office/powerpoint/2010/main"/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46733" indent="0">
              <a:buNone/>
              <a:defRPr sz="8300" b="1"/>
            </a:lvl2pPr>
            <a:lvl3pPr marL="3693460" indent="0">
              <a:buNone/>
              <a:defRPr sz="7300" b="1"/>
            </a:lvl3pPr>
            <a:lvl4pPr marL="5540188" indent="0">
              <a:buNone/>
              <a:defRPr sz="6300" b="1"/>
            </a:lvl4pPr>
            <a:lvl5pPr marL="7386910" indent="0">
              <a:buNone/>
              <a:defRPr sz="6300" b="1"/>
            </a:lvl5pPr>
            <a:lvl6pPr marL="9233645" indent="0">
              <a:buNone/>
              <a:defRPr sz="6300" b="1"/>
            </a:lvl6pPr>
            <a:lvl7pPr marL="11080365" indent="0">
              <a:buNone/>
              <a:defRPr sz="6300" b="1"/>
            </a:lvl7pPr>
            <a:lvl8pPr marL="12927105" indent="0">
              <a:buNone/>
              <a:defRPr sz="6300" b="1"/>
            </a:lvl8pPr>
            <a:lvl9pPr marL="14773828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836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46733" indent="0">
              <a:buNone/>
              <a:defRPr sz="8300" b="1"/>
            </a:lvl2pPr>
            <a:lvl3pPr marL="3693460" indent="0">
              <a:buNone/>
              <a:defRPr sz="7300" b="1"/>
            </a:lvl3pPr>
            <a:lvl4pPr marL="5540188" indent="0">
              <a:buNone/>
              <a:defRPr sz="6300" b="1"/>
            </a:lvl4pPr>
            <a:lvl5pPr marL="7386910" indent="0">
              <a:buNone/>
              <a:defRPr sz="6300" b="1"/>
            </a:lvl5pPr>
            <a:lvl6pPr marL="9233645" indent="0">
              <a:buNone/>
              <a:defRPr sz="6300" b="1"/>
            </a:lvl6pPr>
            <a:lvl7pPr marL="11080365" indent="0">
              <a:buNone/>
              <a:defRPr sz="6300" b="1"/>
            </a:lvl7pPr>
            <a:lvl8pPr marL="12927105" indent="0">
              <a:buNone/>
              <a:defRPr sz="6300" b="1"/>
            </a:lvl8pPr>
            <a:lvl9pPr marL="14773828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836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81783"/>
      </p:ext>
    </p:extLst>
  </p:cSld>
  <p:clrMapOvr>
    <a:masterClrMapping/>
  </p:clrMapOvr>
  <p:transition xmlns:p14="http://schemas.microsoft.com/office/powerpoint/2010/main"/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266460"/>
      </p:ext>
    </p:extLst>
  </p:cSld>
  <p:clrMapOvr>
    <a:masterClrMapping/>
  </p:clrMapOvr>
  <p:transition xmlns:p14="http://schemas.microsoft.com/office/powerpoint/2010/main"/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76880"/>
      </p:ext>
    </p:extLst>
  </p:cSld>
  <p:clrMapOvr>
    <a:masterClrMapping/>
  </p:clrMapOvr>
  <p:transition xmlns:p14="http://schemas.microsoft.com/office/powerpoint/2010/main"/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83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266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83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46733" indent="0">
              <a:buNone/>
              <a:defRPr sz="5000"/>
            </a:lvl2pPr>
            <a:lvl3pPr marL="3693460" indent="0">
              <a:buNone/>
              <a:defRPr sz="4000"/>
            </a:lvl3pPr>
            <a:lvl4pPr marL="5540188" indent="0">
              <a:buNone/>
              <a:defRPr sz="3800"/>
            </a:lvl4pPr>
            <a:lvl5pPr marL="7386910" indent="0">
              <a:buNone/>
              <a:defRPr sz="3800"/>
            </a:lvl5pPr>
            <a:lvl6pPr marL="9233645" indent="0">
              <a:buNone/>
              <a:defRPr sz="3800"/>
            </a:lvl6pPr>
            <a:lvl7pPr marL="11080365" indent="0">
              <a:buNone/>
              <a:defRPr sz="3800"/>
            </a:lvl7pPr>
            <a:lvl8pPr marL="12927105" indent="0">
              <a:buNone/>
              <a:defRPr sz="3800"/>
            </a:lvl8pPr>
            <a:lvl9pPr marL="14773828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264628"/>
      </p:ext>
    </p:extLst>
  </p:cSld>
  <p:clrMapOvr>
    <a:masterClrMapping/>
  </p:clrMapOvr>
  <p:transition xmlns:p14="http://schemas.microsoft.com/office/powerpoint/2010/main"/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46733" indent="0">
              <a:buNone/>
              <a:defRPr sz="11300"/>
            </a:lvl2pPr>
            <a:lvl3pPr marL="3693460" indent="0">
              <a:buNone/>
              <a:defRPr sz="10000"/>
            </a:lvl3pPr>
            <a:lvl4pPr marL="5540188" indent="0">
              <a:buNone/>
              <a:defRPr sz="8300"/>
            </a:lvl4pPr>
            <a:lvl5pPr marL="7386910" indent="0">
              <a:buNone/>
              <a:defRPr sz="8300"/>
            </a:lvl5pPr>
            <a:lvl6pPr marL="9233645" indent="0">
              <a:buNone/>
              <a:defRPr sz="8300"/>
            </a:lvl6pPr>
            <a:lvl7pPr marL="11080365" indent="0">
              <a:buNone/>
              <a:defRPr sz="8300"/>
            </a:lvl7pPr>
            <a:lvl8pPr marL="12927105" indent="0">
              <a:buNone/>
              <a:defRPr sz="8300"/>
            </a:lvl8pPr>
            <a:lvl9pPr marL="14773828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46733" indent="0">
              <a:buNone/>
              <a:defRPr sz="5000"/>
            </a:lvl2pPr>
            <a:lvl3pPr marL="3693460" indent="0">
              <a:buNone/>
              <a:defRPr sz="4000"/>
            </a:lvl3pPr>
            <a:lvl4pPr marL="5540188" indent="0">
              <a:buNone/>
              <a:defRPr sz="3800"/>
            </a:lvl4pPr>
            <a:lvl5pPr marL="7386910" indent="0">
              <a:buNone/>
              <a:defRPr sz="3800"/>
            </a:lvl5pPr>
            <a:lvl6pPr marL="9233645" indent="0">
              <a:buNone/>
              <a:defRPr sz="3800"/>
            </a:lvl6pPr>
            <a:lvl7pPr marL="11080365" indent="0">
              <a:buNone/>
              <a:defRPr sz="3800"/>
            </a:lvl7pPr>
            <a:lvl8pPr marL="12927105" indent="0">
              <a:buNone/>
              <a:defRPr sz="3800"/>
            </a:lvl8pPr>
            <a:lvl9pPr marL="14773828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445620"/>
      </p:ext>
    </p:extLst>
  </p:cSld>
  <p:clrMapOvr>
    <a:masterClrMapping/>
  </p:clrMapOvr>
  <p:transition xmlns:p14="http://schemas.microsoft.com/office/powerpoint/2010/main"/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78867"/>
      </p:ext>
    </p:extLst>
  </p:cSld>
  <p:clrMapOvr>
    <a:masterClrMapping/>
  </p:clrMapOvr>
  <p:transition xmlns:p14="http://schemas.microsoft.com/office/powerpoint/2010/main"/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348075"/>
      </p:ext>
    </p:extLst>
  </p:cSld>
  <p:clrMapOvr>
    <a:masterClrMapping/>
  </p:clrMapOvr>
  <p:transition xmlns:p14="http://schemas.microsoft.com/office/powerpoint/2010/main"/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69300" tIns="184563" rIns="369300" bIns="184563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9300" tIns="184563" rIns="369300" bIns="184563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9300" tIns="184563" rIns="369300" bIns="184563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9300" tIns="184563" rIns="369300" bIns="184563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33895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47679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550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46308" indent="0">
              <a:buNone/>
              <a:defRPr sz="7300"/>
            </a:lvl2pPr>
            <a:lvl3pPr marL="3692600" indent="0">
              <a:buNone/>
              <a:defRPr sz="6300"/>
            </a:lvl3pPr>
            <a:lvl4pPr marL="5538893" indent="0">
              <a:buNone/>
              <a:defRPr sz="5800"/>
            </a:lvl4pPr>
            <a:lvl5pPr marL="7385188" indent="0">
              <a:buNone/>
              <a:defRPr sz="5800"/>
            </a:lvl5pPr>
            <a:lvl6pPr marL="9231495" indent="0">
              <a:buNone/>
              <a:defRPr sz="5800"/>
            </a:lvl6pPr>
            <a:lvl7pPr marL="11077785" indent="0">
              <a:buNone/>
              <a:defRPr sz="5800"/>
            </a:lvl7pPr>
            <a:lvl8pPr marL="12924085" indent="0">
              <a:buNone/>
              <a:defRPr sz="5800"/>
            </a:lvl8pPr>
            <a:lvl9pPr marL="14770385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599667"/>
      </p:ext>
    </p:extLst>
  </p:cSld>
  <p:clrMapOvr>
    <a:masterClrMapping/>
  </p:clrMapOvr>
  <p:transition xmlns:p14="http://schemas.microsoft.com/office/powerpoint/2010/main"/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330122"/>
      </p:ext>
    </p:extLst>
  </p:cSld>
  <p:clrMapOvr>
    <a:masterClrMapping/>
  </p:clrMapOvr>
  <p:transition xmlns:p14="http://schemas.microsoft.com/office/powerpoint/2010/main"/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46308" indent="0">
              <a:buNone/>
              <a:defRPr sz="8300" b="1"/>
            </a:lvl2pPr>
            <a:lvl3pPr marL="3692600" indent="0">
              <a:buNone/>
              <a:defRPr sz="7300" b="1"/>
            </a:lvl3pPr>
            <a:lvl4pPr marL="5538893" indent="0">
              <a:buNone/>
              <a:defRPr sz="6300" b="1"/>
            </a:lvl4pPr>
            <a:lvl5pPr marL="7385188" indent="0">
              <a:buNone/>
              <a:defRPr sz="6300" b="1"/>
            </a:lvl5pPr>
            <a:lvl6pPr marL="9231495" indent="0">
              <a:buNone/>
              <a:defRPr sz="6300" b="1"/>
            </a:lvl6pPr>
            <a:lvl7pPr marL="11077785" indent="0">
              <a:buNone/>
              <a:defRPr sz="6300" b="1"/>
            </a:lvl7pPr>
            <a:lvl8pPr marL="12924085" indent="0">
              <a:buNone/>
              <a:defRPr sz="6300" b="1"/>
            </a:lvl8pPr>
            <a:lvl9pPr marL="14770385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842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46308" indent="0">
              <a:buNone/>
              <a:defRPr sz="8300" b="1"/>
            </a:lvl2pPr>
            <a:lvl3pPr marL="3692600" indent="0">
              <a:buNone/>
              <a:defRPr sz="7300" b="1"/>
            </a:lvl3pPr>
            <a:lvl4pPr marL="5538893" indent="0">
              <a:buNone/>
              <a:defRPr sz="6300" b="1"/>
            </a:lvl4pPr>
            <a:lvl5pPr marL="7385188" indent="0">
              <a:buNone/>
              <a:defRPr sz="6300" b="1"/>
            </a:lvl5pPr>
            <a:lvl6pPr marL="9231495" indent="0">
              <a:buNone/>
              <a:defRPr sz="6300" b="1"/>
            </a:lvl6pPr>
            <a:lvl7pPr marL="11077785" indent="0">
              <a:buNone/>
              <a:defRPr sz="6300" b="1"/>
            </a:lvl7pPr>
            <a:lvl8pPr marL="12924085" indent="0">
              <a:buNone/>
              <a:defRPr sz="6300" b="1"/>
            </a:lvl8pPr>
            <a:lvl9pPr marL="14770385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842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561578"/>
      </p:ext>
    </p:extLst>
  </p:cSld>
  <p:clrMapOvr>
    <a:masterClrMapping/>
  </p:clrMapOvr>
  <p:transition xmlns:p14="http://schemas.microsoft.com/office/powerpoint/2010/main"/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507598"/>
      </p:ext>
    </p:extLst>
  </p:cSld>
  <p:clrMapOvr>
    <a:masterClrMapping/>
  </p:clrMapOvr>
  <p:transition xmlns:p14="http://schemas.microsoft.com/office/powerpoint/2010/main"/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195800"/>
      </p:ext>
    </p:extLst>
  </p:cSld>
  <p:clrMapOvr>
    <a:masterClrMapping/>
  </p:clrMapOvr>
  <p:transition xmlns:p14="http://schemas.microsoft.com/office/powerpoint/2010/main"/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88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291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88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46308" indent="0">
              <a:buNone/>
              <a:defRPr sz="5000"/>
            </a:lvl2pPr>
            <a:lvl3pPr marL="3692600" indent="0">
              <a:buNone/>
              <a:defRPr sz="4000"/>
            </a:lvl3pPr>
            <a:lvl4pPr marL="5538893" indent="0">
              <a:buNone/>
              <a:defRPr sz="3800"/>
            </a:lvl4pPr>
            <a:lvl5pPr marL="7385188" indent="0">
              <a:buNone/>
              <a:defRPr sz="3800"/>
            </a:lvl5pPr>
            <a:lvl6pPr marL="9231495" indent="0">
              <a:buNone/>
              <a:defRPr sz="3800"/>
            </a:lvl6pPr>
            <a:lvl7pPr marL="11077785" indent="0">
              <a:buNone/>
              <a:defRPr sz="3800"/>
            </a:lvl7pPr>
            <a:lvl8pPr marL="12924085" indent="0">
              <a:buNone/>
              <a:defRPr sz="3800"/>
            </a:lvl8pPr>
            <a:lvl9pPr marL="14770385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420482"/>
      </p:ext>
    </p:extLst>
  </p:cSld>
  <p:clrMapOvr>
    <a:masterClrMapping/>
  </p:clrMapOvr>
  <p:transition xmlns:p14="http://schemas.microsoft.com/office/powerpoint/2010/main"/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46308" indent="0">
              <a:buNone/>
              <a:defRPr sz="11300"/>
            </a:lvl2pPr>
            <a:lvl3pPr marL="3692600" indent="0">
              <a:buNone/>
              <a:defRPr sz="10000"/>
            </a:lvl3pPr>
            <a:lvl4pPr marL="5538893" indent="0">
              <a:buNone/>
              <a:defRPr sz="8300"/>
            </a:lvl4pPr>
            <a:lvl5pPr marL="7385188" indent="0">
              <a:buNone/>
              <a:defRPr sz="8300"/>
            </a:lvl5pPr>
            <a:lvl6pPr marL="9231495" indent="0">
              <a:buNone/>
              <a:defRPr sz="8300"/>
            </a:lvl6pPr>
            <a:lvl7pPr marL="11077785" indent="0">
              <a:buNone/>
              <a:defRPr sz="8300"/>
            </a:lvl7pPr>
            <a:lvl8pPr marL="12924085" indent="0">
              <a:buNone/>
              <a:defRPr sz="8300"/>
            </a:lvl8pPr>
            <a:lvl9pPr marL="14770385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46308" indent="0">
              <a:buNone/>
              <a:defRPr sz="5000"/>
            </a:lvl2pPr>
            <a:lvl3pPr marL="3692600" indent="0">
              <a:buNone/>
              <a:defRPr sz="4000"/>
            </a:lvl3pPr>
            <a:lvl4pPr marL="5538893" indent="0">
              <a:buNone/>
              <a:defRPr sz="3800"/>
            </a:lvl4pPr>
            <a:lvl5pPr marL="7385188" indent="0">
              <a:buNone/>
              <a:defRPr sz="3800"/>
            </a:lvl5pPr>
            <a:lvl6pPr marL="9231495" indent="0">
              <a:buNone/>
              <a:defRPr sz="3800"/>
            </a:lvl6pPr>
            <a:lvl7pPr marL="11077785" indent="0">
              <a:buNone/>
              <a:defRPr sz="3800"/>
            </a:lvl7pPr>
            <a:lvl8pPr marL="12924085" indent="0">
              <a:buNone/>
              <a:defRPr sz="3800"/>
            </a:lvl8pPr>
            <a:lvl9pPr marL="14770385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939692"/>
      </p:ext>
    </p:extLst>
  </p:cSld>
  <p:clrMapOvr>
    <a:masterClrMapping/>
  </p:clrMapOvr>
  <p:transition xmlns:p14="http://schemas.microsoft.com/office/powerpoint/2010/main"/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108268"/>
      </p:ext>
    </p:extLst>
  </p:cSld>
  <p:clrMapOvr>
    <a:masterClrMapping/>
  </p:clrMapOvr>
  <p:transition xmlns:p14="http://schemas.microsoft.com/office/powerpoint/2010/main"/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367827"/>
      </p:ext>
    </p:extLst>
  </p:cSld>
  <p:clrMapOvr>
    <a:masterClrMapping/>
  </p:clrMapOvr>
  <p:transition xmlns:p14="http://schemas.microsoft.com/office/powerpoint/2010/main"/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 noChangeArrowheads="1"/>
          </p:cNvSpPr>
          <p:nvPr userDrawn="1"/>
        </p:nvSpPr>
        <p:spPr bwMode="auto">
          <a:xfrm>
            <a:off x="1620287" y="7080891"/>
            <a:ext cx="29165075" cy="5760719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C99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9215" tIns="184518" rIns="369215" bIns="184518"/>
          <a:lstStyle/>
          <a:p>
            <a:pPr defTabSz="1845875" fontAlgn="base">
              <a:spcBef>
                <a:spcPct val="0"/>
              </a:spcBef>
              <a:spcAft>
                <a:spcPct val="0"/>
              </a:spcAft>
            </a:pPr>
            <a:endParaRPr lang="en-US" sz="7300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reeform 7"/>
          <p:cNvSpPr>
            <a:spLocks noChangeArrowheads="1"/>
          </p:cNvSpPr>
          <p:nvPr userDrawn="1"/>
        </p:nvSpPr>
        <p:spPr bwMode="auto">
          <a:xfrm flipH="1" flipV="1">
            <a:off x="1558405" y="12791609"/>
            <a:ext cx="29165075" cy="5760719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C99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9215" tIns="184518" rIns="369215" bIns="184518"/>
          <a:lstStyle/>
          <a:p>
            <a:pPr defTabSz="1845875" fontAlgn="base">
              <a:spcBef>
                <a:spcPct val="0"/>
              </a:spcBef>
              <a:spcAft>
                <a:spcPct val="0"/>
              </a:spcAft>
            </a:pPr>
            <a:endParaRPr lang="en-US" sz="7300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0428" y="8211049"/>
            <a:ext cx="27544793" cy="9261158"/>
          </a:xfrm>
        </p:spPr>
        <p:txBody>
          <a:bodyPr/>
          <a:lstStyle>
            <a:lvl1pPr>
              <a:defRPr>
                <a:solidFill>
                  <a:srgbClr val="008000"/>
                </a:solidFill>
                <a:latin typeface="Times"/>
                <a:cs typeface="Times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60851" y="21484204"/>
            <a:ext cx="22683948" cy="140413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184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6917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5376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383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229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10752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9210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7669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D065CC-5CB7-1643-AA5A-DAE2BF11A349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3610354"/>
      </p:ext>
    </p:extLst>
  </p:cSld>
  <p:clrMapOvr>
    <a:masterClrMapping/>
  </p:clrMapOvr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1620287" y="8192123"/>
            <a:ext cx="29165075" cy="9998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8000"/>
                </a:solidFill>
                <a:latin typeface="Times"/>
                <a:cs typeface="Times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0287" y="8931167"/>
            <a:ext cx="29165075" cy="29663708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39C16-5B41-F042-929B-C66C497D1AE4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31973289"/>
      </p:ext>
    </p:extLst>
  </p:cSld>
  <p:clrMapOvr>
    <a:masterClrMapping/>
  </p:clrMapOvr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567"/>
            <a:ext cx="27544793" cy="8581071"/>
          </a:xfrm>
        </p:spPr>
        <p:txBody>
          <a:bodyPr anchor="t"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>
                <a:solidFill>
                  <a:schemeClr val="tx1">
                    <a:tint val="75000"/>
                  </a:schemeClr>
                </a:solidFill>
              </a:defRPr>
            </a:lvl1pPr>
            <a:lvl2pPr marL="1845875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2pPr>
            <a:lvl3pPr marL="3691738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3pPr>
            <a:lvl4pPr marL="5537603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4pPr>
            <a:lvl5pPr marL="7383468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5pPr>
            <a:lvl6pPr marL="9229340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6pPr>
            <a:lvl7pPr marL="11075203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7pPr>
            <a:lvl8pPr marL="12921073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8pPr>
            <a:lvl9pPr marL="14766938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060B9-6451-1E41-8E8F-56AD61D4849C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1602897"/>
      </p:ext>
    </p:extLst>
  </p:cSld>
  <p:clrMapOvr>
    <a:masterClrMapping/>
  </p:clrMapOvr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20285" y="10081312"/>
            <a:ext cx="14312489" cy="2851356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72873" y="10081312"/>
            <a:ext cx="14312489" cy="2851356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F6C15-E818-6441-A5C6-104874361467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5027967"/>
      </p:ext>
    </p:extLst>
  </p:cSld>
  <p:clrMapOvr>
    <a:masterClrMapping/>
  </p:clrMapOvr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45875" indent="0">
              <a:buNone/>
              <a:defRPr sz="8300" b="1"/>
            </a:lvl2pPr>
            <a:lvl3pPr marL="3691738" indent="0">
              <a:buNone/>
              <a:defRPr sz="7300" b="1"/>
            </a:lvl3pPr>
            <a:lvl4pPr marL="5537603" indent="0">
              <a:buNone/>
              <a:defRPr sz="6300" b="1"/>
            </a:lvl4pPr>
            <a:lvl5pPr marL="7383468" indent="0">
              <a:buNone/>
              <a:defRPr sz="6300" b="1"/>
            </a:lvl5pPr>
            <a:lvl6pPr marL="9229340" indent="0">
              <a:buNone/>
              <a:defRPr sz="6300" b="1"/>
            </a:lvl6pPr>
            <a:lvl7pPr marL="11075203" indent="0">
              <a:buNone/>
              <a:defRPr sz="6300" b="1"/>
            </a:lvl7pPr>
            <a:lvl8pPr marL="12921073" indent="0">
              <a:buNone/>
              <a:defRPr sz="6300" b="1"/>
            </a:lvl8pPr>
            <a:lvl9pPr marL="14766938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842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45875" indent="0">
              <a:buNone/>
              <a:defRPr sz="8300" b="1"/>
            </a:lvl2pPr>
            <a:lvl3pPr marL="3691738" indent="0">
              <a:buNone/>
              <a:defRPr sz="7300" b="1"/>
            </a:lvl3pPr>
            <a:lvl4pPr marL="5537603" indent="0">
              <a:buNone/>
              <a:defRPr sz="6300" b="1"/>
            </a:lvl4pPr>
            <a:lvl5pPr marL="7383468" indent="0">
              <a:buNone/>
              <a:defRPr sz="6300" b="1"/>
            </a:lvl5pPr>
            <a:lvl6pPr marL="9229340" indent="0">
              <a:buNone/>
              <a:defRPr sz="6300" b="1"/>
            </a:lvl6pPr>
            <a:lvl7pPr marL="11075203" indent="0">
              <a:buNone/>
              <a:defRPr sz="6300" b="1"/>
            </a:lvl7pPr>
            <a:lvl8pPr marL="12921073" indent="0">
              <a:buNone/>
              <a:defRPr sz="6300" b="1"/>
            </a:lvl8pPr>
            <a:lvl9pPr marL="14766938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842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019FE-EFC2-8A4B-888F-BF3C8C82B2FB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135417"/>
      </p:ext>
    </p:extLst>
  </p:cSld>
  <p:clrMapOvr>
    <a:masterClrMapping/>
  </p:clrMapOvr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EEBF2-AC42-FE4E-A86B-4688B4B613F9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0750626"/>
      </p:ext>
    </p:extLst>
  </p:cSld>
  <p:clrMapOvr>
    <a:masterClrMapping/>
  </p:clrMapOvr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E6B6E-057C-AD41-8B5B-C9D2BFE96164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1365577"/>
      </p:ext>
    </p:extLst>
  </p:cSld>
  <p:clrMapOvr>
    <a:masterClrMapping/>
  </p:clrMapOvr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94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305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94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45875" indent="0">
              <a:buNone/>
              <a:defRPr sz="5000"/>
            </a:lvl2pPr>
            <a:lvl3pPr marL="3691738" indent="0">
              <a:buNone/>
              <a:defRPr sz="4000"/>
            </a:lvl3pPr>
            <a:lvl4pPr marL="5537603" indent="0">
              <a:buNone/>
              <a:defRPr sz="3800"/>
            </a:lvl4pPr>
            <a:lvl5pPr marL="7383468" indent="0">
              <a:buNone/>
              <a:defRPr sz="3800"/>
            </a:lvl5pPr>
            <a:lvl6pPr marL="9229340" indent="0">
              <a:buNone/>
              <a:defRPr sz="3800"/>
            </a:lvl6pPr>
            <a:lvl7pPr marL="11075203" indent="0">
              <a:buNone/>
              <a:defRPr sz="3800"/>
            </a:lvl7pPr>
            <a:lvl8pPr marL="12921073" indent="0">
              <a:buNone/>
              <a:defRPr sz="3800"/>
            </a:lvl8pPr>
            <a:lvl9pPr marL="14766938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42CE9-9032-A644-9D70-9ED653CFEA7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5902681"/>
      </p:ext>
    </p:extLst>
  </p:cSld>
  <p:clrMapOvr>
    <a:masterClrMapping/>
  </p:clrMapOvr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 rtlCol="0">
            <a:normAutofit/>
          </a:bodyPr>
          <a:lstStyle>
            <a:lvl1pPr marL="0" indent="0">
              <a:buNone/>
              <a:defRPr sz="13000"/>
            </a:lvl1pPr>
            <a:lvl2pPr marL="1845875" indent="0">
              <a:buNone/>
              <a:defRPr sz="11300"/>
            </a:lvl2pPr>
            <a:lvl3pPr marL="3691738" indent="0">
              <a:buNone/>
              <a:defRPr sz="10000"/>
            </a:lvl3pPr>
            <a:lvl4pPr marL="5537603" indent="0">
              <a:buNone/>
              <a:defRPr sz="8300"/>
            </a:lvl4pPr>
            <a:lvl5pPr marL="7383468" indent="0">
              <a:buNone/>
              <a:defRPr sz="8300"/>
            </a:lvl5pPr>
            <a:lvl6pPr marL="9229340" indent="0">
              <a:buNone/>
              <a:defRPr sz="8300"/>
            </a:lvl6pPr>
            <a:lvl7pPr marL="11075203" indent="0">
              <a:buNone/>
              <a:defRPr sz="8300"/>
            </a:lvl7pPr>
            <a:lvl8pPr marL="12921073" indent="0">
              <a:buNone/>
              <a:defRPr sz="8300"/>
            </a:lvl8pPr>
            <a:lvl9pPr marL="14766938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45875" indent="0">
              <a:buNone/>
              <a:defRPr sz="5000"/>
            </a:lvl2pPr>
            <a:lvl3pPr marL="3691738" indent="0">
              <a:buNone/>
              <a:defRPr sz="4000"/>
            </a:lvl3pPr>
            <a:lvl4pPr marL="5537603" indent="0">
              <a:buNone/>
              <a:defRPr sz="3800"/>
            </a:lvl4pPr>
            <a:lvl5pPr marL="7383468" indent="0">
              <a:buNone/>
              <a:defRPr sz="3800"/>
            </a:lvl5pPr>
            <a:lvl6pPr marL="9229340" indent="0">
              <a:buNone/>
              <a:defRPr sz="3800"/>
            </a:lvl6pPr>
            <a:lvl7pPr marL="11075203" indent="0">
              <a:buNone/>
              <a:defRPr sz="3800"/>
            </a:lvl7pPr>
            <a:lvl8pPr marL="12921073" indent="0">
              <a:buNone/>
              <a:defRPr sz="3800"/>
            </a:lvl8pPr>
            <a:lvl9pPr marL="14766938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A3978-025E-4D4E-AEA2-D46532F764DB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3708633"/>
      </p:ext>
    </p:extLst>
  </p:cSld>
  <p:clrMapOvr>
    <a:masterClrMapping/>
  </p:clrMapOvr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15FA89-537B-E34B-8F83-419EAC19CA4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7267572"/>
      </p:ext>
    </p:extLst>
  </p:cSld>
  <p:clrMapOvr>
    <a:masterClrMapping/>
  </p:clrMapOvr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494087" y="1731319"/>
            <a:ext cx="7291269" cy="36864606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20283" y="1731319"/>
            <a:ext cx="21333712" cy="36864606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69826-498D-0D4E-B6FD-7530EF0F8133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5886744"/>
      </p:ext>
    </p:extLst>
  </p:cSld>
  <p:clrMapOvr>
    <a:masterClrMapping/>
  </p:clrMapOvr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69130" tIns="184478" rIns="369130" bIns="184478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9130" tIns="184478" rIns="369130" bIns="184478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9130" tIns="184478" rIns="369130" bIns="184478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9130" tIns="184478" rIns="369130" bIns="184478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97202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61613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579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45448" indent="0">
              <a:buNone/>
              <a:defRPr sz="7300"/>
            </a:lvl2pPr>
            <a:lvl3pPr marL="3690873" indent="0">
              <a:buNone/>
              <a:defRPr sz="6300"/>
            </a:lvl3pPr>
            <a:lvl4pPr marL="5536313" indent="0">
              <a:buNone/>
              <a:defRPr sz="5800"/>
            </a:lvl4pPr>
            <a:lvl5pPr marL="7381750" indent="0">
              <a:buNone/>
              <a:defRPr sz="5800"/>
            </a:lvl5pPr>
            <a:lvl6pPr marL="9227183" indent="0">
              <a:buNone/>
              <a:defRPr sz="5800"/>
            </a:lvl6pPr>
            <a:lvl7pPr marL="11072618" indent="0">
              <a:buNone/>
              <a:defRPr sz="5800"/>
            </a:lvl7pPr>
            <a:lvl8pPr marL="12918060" indent="0">
              <a:buNone/>
              <a:defRPr sz="5800"/>
            </a:lvl8pPr>
            <a:lvl9pPr marL="14763498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073729"/>
      </p:ext>
    </p:extLst>
  </p:cSld>
  <p:clrMapOvr>
    <a:masterClrMapping/>
  </p:clrMapOvr>
  <p:transition xmlns:p14="http://schemas.microsoft.com/office/powerpoint/2010/main"/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661412"/>
      </p:ext>
    </p:extLst>
  </p:cSld>
  <p:clrMapOvr>
    <a:masterClrMapping/>
  </p:clrMapOvr>
  <p:transition xmlns:p14="http://schemas.microsoft.com/office/powerpoint/2010/main"/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45448" indent="0">
              <a:buNone/>
              <a:defRPr sz="8300" b="1"/>
            </a:lvl2pPr>
            <a:lvl3pPr marL="3690873" indent="0">
              <a:buNone/>
              <a:defRPr sz="7300" b="1"/>
            </a:lvl3pPr>
            <a:lvl4pPr marL="5536313" indent="0">
              <a:buNone/>
              <a:defRPr sz="6300" b="1"/>
            </a:lvl4pPr>
            <a:lvl5pPr marL="7381750" indent="0">
              <a:buNone/>
              <a:defRPr sz="6300" b="1"/>
            </a:lvl5pPr>
            <a:lvl6pPr marL="9227183" indent="0">
              <a:buNone/>
              <a:defRPr sz="6300" b="1"/>
            </a:lvl6pPr>
            <a:lvl7pPr marL="11072618" indent="0">
              <a:buNone/>
              <a:defRPr sz="6300" b="1"/>
            </a:lvl7pPr>
            <a:lvl8pPr marL="12918060" indent="0">
              <a:buNone/>
              <a:defRPr sz="6300" b="1"/>
            </a:lvl8pPr>
            <a:lvl9pPr marL="14763498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853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45448" indent="0">
              <a:buNone/>
              <a:defRPr sz="8300" b="1"/>
            </a:lvl2pPr>
            <a:lvl3pPr marL="3690873" indent="0">
              <a:buNone/>
              <a:defRPr sz="7300" b="1"/>
            </a:lvl3pPr>
            <a:lvl4pPr marL="5536313" indent="0">
              <a:buNone/>
              <a:defRPr sz="6300" b="1"/>
            </a:lvl4pPr>
            <a:lvl5pPr marL="7381750" indent="0">
              <a:buNone/>
              <a:defRPr sz="6300" b="1"/>
            </a:lvl5pPr>
            <a:lvl6pPr marL="9227183" indent="0">
              <a:buNone/>
              <a:defRPr sz="6300" b="1"/>
            </a:lvl6pPr>
            <a:lvl7pPr marL="11072618" indent="0">
              <a:buNone/>
              <a:defRPr sz="6300" b="1"/>
            </a:lvl7pPr>
            <a:lvl8pPr marL="12918060" indent="0">
              <a:buNone/>
              <a:defRPr sz="6300" b="1"/>
            </a:lvl8pPr>
            <a:lvl9pPr marL="14763498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853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947442"/>
      </p:ext>
    </p:extLst>
  </p:cSld>
  <p:clrMapOvr>
    <a:masterClrMapping/>
  </p:clrMapOvr>
  <p:transition xmlns:p14="http://schemas.microsoft.com/office/powerpoint/2010/main"/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490009"/>
      </p:ext>
    </p:extLst>
  </p:cSld>
  <p:clrMapOvr>
    <a:masterClrMapping/>
  </p:clrMapOvr>
  <p:transition xmlns:p14="http://schemas.microsoft.com/office/powerpoint/2010/main"/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953903"/>
      </p:ext>
    </p:extLst>
  </p:cSld>
  <p:clrMapOvr>
    <a:masterClrMapping/>
  </p:clrMapOvr>
  <p:transition xmlns:p14="http://schemas.microsoft.com/office/powerpoint/2010/main"/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94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324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94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45448" indent="0">
              <a:buNone/>
              <a:defRPr sz="5000"/>
            </a:lvl2pPr>
            <a:lvl3pPr marL="3690873" indent="0">
              <a:buNone/>
              <a:defRPr sz="4000"/>
            </a:lvl3pPr>
            <a:lvl4pPr marL="5536313" indent="0">
              <a:buNone/>
              <a:defRPr sz="3800"/>
            </a:lvl4pPr>
            <a:lvl5pPr marL="7381750" indent="0">
              <a:buNone/>
              <a:defRPr sz="3800"/>
            </a:lvl5pPr>
            <a:lvl6pPr marL="9227183" indent="0">
              <a:buNone/>
              <a:defRPr sz="3800"/>
            </a:lvl6pPr>
            <a:lvl7pPr marL="11072618" indent="0">
              <a:buNone/>
              <a:defRPr sz="3800"/>
            </a:lvl7pPr>
            <a:lvl8pPr marL="12918060" indent="0">
              <a:buNone/>
              <a:defRPr sz="3800"/>
            </a:lvl8pPr>
            <a:lvl9pPr marL="14763498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228127"/>
      </p:ext>
    </p:extLst>
  </p:cSld>
  <p:clrMapOvr>
    <a:masterClrMapping/>
  </p:clrMapOvr>
  <p:transition xmlns:p14="http://schemas.microsoft.com/office/powerpoint/2010/main"/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45448" indent="0">
              <a:buNone/>
              <a:defRPr sz="11300"/>
            </a:lvl2pPr>
            <a:lvl3pPr marL="3690873" indent="0">
              <a:buNone/>
              <a:defRPr sz="10000"/>
            </a:lvl3pPr>
            <a:lvl4pPr marL="5536313" indent="0">
              <a:buNone/>
              <a:defRPr sz="8300"/>
            </a:lvl4pPr>
            <a:lvl5pPr marL="7381750" indent="0">
              <a:buNone/>
              <a:defRPr sz="8300"/>
            </a:lvl5pPr>
            <a:lvl6pPr marL="9227183" indent="0">
              <a:buNone/>
              <a:defRPr sz="8300"/>
            </a:lvl6pPr>
            <a:lvl7pPr marL="11072618" indent="0">
              <a:buNone/>
              <a:defRPr sz="8300"/>
            </a:lvl7pPr>
            <a:lvl8pPr marL="12918060" indent="0">
              <a:buNone/>
              <a:defRPr sz="8300"/>
            </a:lvl8pPr>
            <a:lvl9pPr marL="14763498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45448" indent="0">
              <a:buNone/>
              <a:defRPr sz="5000"/>
            </a:lvl2pPr>
            <a:lvl3pPr marL="3690873" indent="0">
              <a:buNone/>
              <a:defRPr sz="4000"/>
            </a:lvl3pPr>
            <a:lvl4pPr marL="5536313" indent="0">
              <a:buNone/>
              <a:defRPr sz="3800"/>
            </a:lvl4pPr>
            <a:lvl5pPr marL="7381750" indent="0">
              <a:buNone/>
              <a:defRPr sz="3800"/>
            </a:lvl5pPr>
            <a:lvl6pPr marL="9227183" indent="0">
              <a:buNone/>
              <a:defRPr sz="3800"/>
            </a:lvl6pPr>
            <a:lvl7pPr marL="11072618" indent="0">
              <a:buNone/>
              <a:defRPr sz="3800"/>
            </a:lvl7pPr>
            <a:lvl8pPr marL="12918060" indent="0">
              <a:buNone/>
              <a:defRPr sz="3800"/>
            </a:lvl8pPr>
            <a:lvl9pPr marL="14763498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947679"/>
      </p:ext>
    </p:extLst>
  </p:cSld>
  <p:clrMapOvr>
    <a:masterClrMapping/>
  </p:clrMapOvr>
  <p:transition xmlns:p14="http://schemas.microsoft.com/office/powerpoint/2010/main"/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363363"/>
      </p:ext>
    </p:extLst>
  </p:cSld>
  <p:clrMapOvr>
    <a:masterClrMapping/>
  </p:clrMapOvr>
  <p:transition xmlns:p14="http://schemas.microsoft.com/office/powerpoint/2010/main"/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330653"/>
      </p:ext>
    </p:extLst>
  </p:cSld>
  <p:clrMapOvr>
    <a:masterClrMapping/>
  </p:clrMapOvr>
  <p:transition xmlns:p14="http://schemas.microsoft.com/office/powerpoint/2010/main"/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0428" y="13422810"/>
            <a:ext cx="27544793" cy="9261158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60851" y="24483061"/>
            <a:ext cx="22683948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8450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6900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535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380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2250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1070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9150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7600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224040" y="40326168"/>
            <a:ext cx="7561316" cy="2020252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47636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224040" y="40326168"/>
            <a:ext cx="7561316" cy="2020252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41195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600"/>
            <a:ext cx="27544793" cy="8581071"/>
          </a:xfrm>
        </p:spPr>
        <p:txBody>
          <a:bodyPr anchor="t"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>
                <a:solidFill>
                  <a:schemeClr val="tx1">
                    <a:tint val="75000"/>
                  </a:schemeClr>
                </a:solidFill>
              </a:defRPr>
            </a:lvl1pPr>
            <a:lvl2pPr marL="1845015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2pPr>
            <a:lvl3pPr marL="3690008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3pPr>
            <a:lvl4pPr marL="5535020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4pPr>
            <a:lvl5pPr marL="7380028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5pPr>
            <a:lvl6pPr marL="9225038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6pPr>
            <a:lvl7pPr marL="11070035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7pPr>
            <a:lvl8pPr marL="12915048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8pPr>
            <a:lvl9pPr marL="14760053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224040" y="40326168"/>
            <a:ext cx="7561316" cy="2020252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28330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20285" y="10081312"/>
            <a:ext cx="14312489" cy="2851356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72873" y="10081312"/>
            <a:ext cx="14312489" cy="2851356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3224040" y="40326168"/>
            <a:ext cx="7561316" cy="2020252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14618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45015" indent="0">
              <a:buNone/>
              <a:defRPr sz="8300" b="1"/>
            </a:lvl2pPr>
            <a:lvl3pPr marL="3690008" indent="0">
              <a:buNone/>
              <a:defRPr sz="7300" b="1"/>
            </a:lvl3pPr>
            <a:lvl4pPr marL="5535020" indent="0">
              <a:buNone/>
              <a:defRPr sz="6300" b="1"/>
            </a:lvl4pPr>
            <a:lvl5pPr marL="7380028" indent="0">
              <a:buNone/>
              <a:defRPr sz="6300" b="1"/>
            </a:lvl5pPr>
            <a:lvl6pPr marL="9225038" indent="0">
              <a:buNone/>
              <a:defRPr sz="6300" b="1"/>
            </a:lvl6pPr>
            <a:lvl7pPr marL="11070035" indent="0">
              <a:buNone/>
              <a:defRPr sz="6300" b="1"/>
            </a:lvl7pPr>
            <a:lvl8pPr marL="12915048" indent="0">
              <a:buNone/>
              <a:defRPr sz="6300" b="1"/>
            </a:lvl8pPr>
            <a:lvl9pPr marL="14760053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853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45015" indent="0">
              <a:buNone/>
              <a:defRPr sz="8300" b="1"/>
            </a:lvl2pPr>
            <a:lvl3pPr marL="3690008" indent="0">
              <a:buNone/>
              <a:defRPr sz="7300" b="1"/>
            </a:lvl3pPr>
            <a:lvl4pPr marL="5535020" indent="0">
              <a:buNone/>
              <a:defRPr sz="6300" b="1"/>
            </a:lvl4pPr>
            <a:lvl5pPr marL="7380028" indent="0">
              <a:buNone/>
              <a:defRPr sz="6300" b="1"/>
            </a:lvl5pPr>
            <a:lvl6pPr marL="9225038" indent="0">
              <a:buNone/>
              <a:defRPr sz="6300" b="1"/>
            </a:lvl6pPr>
            <a:lvl7pPr marL="11070035" indent="0">
              <a:buNone/>
              <a:defRPr sz="6300" b="1"/>
            </a:lvl7pPr>
            <a:lvl8pPr marL="12915048" indent="0">
              <a:buNone/>
              <a:defRPr sz="6300" b="1"/>
            </a:lvl8pPr>
            <a:lvl9pPr marL="14760053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853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3224040" y="40326168"/>
            <a:ext cx="7561316" cy="2020252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386503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3224040" y="40326168"/>
            <a:ext cx="7561316" cy="2020252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1088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3224040" y="40326168"/>
            <a:ext cx="7561316" cy="2020252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73225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99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343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99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45015" indent="0">
              <a:buNone/>
              <a:defRPr sz="5000"/>
            </a:lvl2pPr>
            <a:lvl3pPr marL="3690008" indent="0">
              <a:buNone/>
              <a:defRPr sz="4000"/>
            </a:lvl3pPr>
            <a:lvl4pPr marL="5535020" indent="0">
              <a:buNone/>
              <a:defRPr sz="3800"/>
            </a:lvl4pPr>
            <a:lvl5pPr marL="7380028" indent="0">
              <a:buNone/>
              <a:defRPr sz="3800"/>
            </a:lvl5pPr>
            <a:lvl6pPr marL="9225038" indent="0">
              <a:buNone/>
              <a:defRPr sz="3800"/>
            </a:lvl6pPr>
            <a:lvl7pPr marL="11070035" indent="0">
              <a:buNone/>
              <a:defRPr sz="3800"/>
            </a:lvl7pPr>
            <a:lvl8pPr marL="12915048" indent="0">
              <a:buNone/>
              <a:defRPr sz="3800"/>
            </a:lvl8pPr>
            <a:lvl9pPr marL="14760053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3224040" y="40326168"/>
            <a:ext cx="7561316" cy="2020252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22074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45015" indent="0">
              <a:buNone/>
              <a:defRPr sz="11300"/>
            </a:lvl2pPr>
            <a:lvl3pPr marL="3690008" indent="0">
              <a:buNone/>
              <a:defRPr sz="10000"/>
            </a:lvl3pPr>
            <a:lvl4pPr marL="5535020" indent="0">
              <a:buNone/>
              <a:defRPr sz="8300"/>
            </a:lvl4pPr>
            <a:lvl5pPr marL="7380028" indent="0">
              <a:buNone/>
              <a:defRPr sz="8300"/>
            </a:lvl5pPr>
            <a:lvl6pPr marL="9225038" indent="0">
              <a:buNone/>
              <a:defRPr sz="8300"/>
            </a:lvl6pPr>
            <a:lvl7pPr marL="11070035" indent="0">
              <a:buNone/>
              <a:defRPr sz="8300"/>
            </a:lvl7pPr>
            <a:lvl8pPr marL="12915048" indent="0">
              <a:buNone/>
              <a:defRPr sz="8300"/>
            </a:lvl8pPr>
            <a:lvl9pPr marL="14760053" indent="0">
              <a:buNone/>
              <a:defRPr sz="8300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45015" indent="0">
              <a:buNone/>
              <a:defRPr sz="5000"/>
            </a:lvl2pPr>
            <a:lvl3pPr marL="3690008" indent="0">
              <a:buNone/>
              <a:defRPr sz="4000"/>
            </a:lvl3pPr>
            <a:lvl4pPr marL="5535020" indent="0">
              <a:buNone/>
              <a:defRPr sz="3800"/>
            </a:lvl4pPr>
            <a:lvl5pPr marL="7380028" indent="0">
              <a:buNone/>
              <a:defRPr sz="3800"/>
            </a:lvl5pPr>
            <a:lvl6pPr marL="9225038" indent="0">
              <a:buNone/>
              <a:defRPr sz="3800"/>
            </a:lvl6pPr>
            <a:lvl7pPr marL="11070035" indent="0">
              <a:buNone/>
              <a:defRPr sz="3800"/>
            </a:lvl7pPr>
            <a:lvl8pPr marL="12915048" indent="0">
              <a:buNone/>
              <a:defRPr sz="3800"/>
            </a:lvl8pPr>
            <a:lvl9pPr marL="14760053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3224040" y="40326168"/>
            <a:ext cx="7561316" cy="2020252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3631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224040" y="40326168"/>
            <a:ext cx="7561316" cy="2020252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41157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494087" y="1731354"/>
            <a:ext cx="7291269" cy="36864606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20283" y="1731354"/>
            <a:ext cx="21333712" cy="36864606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224040" y="40326168"/>
            <a:ext cx="7561316" cy="2020252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97276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68960" tIns="184395" rIns="368960" bIns="184395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8960" tIns="184395" rIns="368960" bIns="18439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8960" tIns="184395" rIns="368960" bIns="18439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960" tIns="184395" rIns="368960" bIns="184395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789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53768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615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44588" indent="0">
              <a:buNone/>
              <a:defRPr sz="7300"/>
            </a:lvl2pPr>
            <a:lvl3pPr marL="3689150" indent="0">
              <a:buNone/>
              <a:defRPr sz="6300"/>
            </a:lvl3pPr>
            <a:lvl4pPr marL="5533730" indent="0">
              <a:buNone/>
              <a:defRPr sz="5800"/>
            </a:lvl4pPr>
            <a:lvl5pPr marL="7378308" indent="0">
              <a:buNone/>
              <a:defRPr sz="5800"/>
            </a:lvl5pPr>
            <a:lvl6pPr marL="9222883" indent="0">
              <a:buNone/>
              <a:defRPr sz="5800"/>
            </a:lvl6pPr>
            <a:lvl7pPr marL="11067453" indent="0">
              <a:buNone/>
              <a:defRPr sz="5800"/>
            </a:lvl7pPr>
            <a:lvl8pPr marL="12912038" indent="0">
              <a:buNone/>
              <a:defRPr sz="5800"/>
            </a:lvl8pPr>
            <a:lvl9pPr marL="14756610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761390"/>
      </p:ext>
    </p:extLst>
  </p:cSld>
  <p:clrMapOvr>
    <a:masterClrMapping/>
  </p:clrMapOvr>
  <p:transition xmlns:p14="http://schemas.microsoft.com/office/powerpoint/2010/main"/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870932"/>
      </p:ext>
    </p:extLst>
  </p:cSld>
  <p:clrMapOvr>
    <a:masterClrMapping/>
  </p:clrMapOvr>
  <p:transition xmlns:p14="http://schemas.microsoft.com/office/powerpoint/2010/main"/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44588" indent="0">
              <a:buNone/>
              <a:defRPr sz="8300" b="1"/>
            </a:lvl2pPr>
            <a:lvl3pPr marL="3689150" indent="0">
              <a:buNone/>
              <a:defRPr sz="7300" b="1"/>
            </a:lvl3pPr>
            <a:lvl4pPr marL="5533730" indent="0">
              <a:buNone/>
              <a:defRPr sz="6300" b="1"/>
            </a:lvl4pPr>
            <a:lvl5pPr marL="7378308" indent="0">
              <a:buNone/>
              <a:defRPr sz="6300" b="1"/>
            </a:lvl5pPr>
            <a:lvl6pPr marL="9222883" indent="0">
              <a:buNone/>
              <a:defRPr sz="6300" b="1"/>
            </a:lvl6pPr>
            <a:lvl7pPr marL="11067453" indent="0">
              <a:buNone/>
              <a:defRPr sz="6300" b="1"/>
            </a:lvl7pPr>
            <a:lvl8pPr marL="12912038" indent="0">
              <a:buNone/>
              <a:defRPr sz="6300" b="1"/>
            </a:lvl8pPr>
            <a:lvl9pPr marL="1475661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853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44588" indent="0">
              <a:buNone/>
              <a:defRPr sz="8300" b="1"/>
            </a:lvl2pPr>
            <a:lvl3pPr marL="3689150" indent="0">
              <a:buNone/>
              <a:defRPr sz="7300" b="1"/>
            </a:lvl3pPr>
            <a:lvl4pPr marL="5533730" indent="0">
              <a:buNone/>
              <a:defRPr sz="6300" b="1"/>
            </a:lvl4pPr>
            <a:lvl5pPr marL="7378308" indent="0">
              <a:buNone/>
              <a:defRPr sz="6300" b="1"/>
            </a:lvl5pPr>
            <a:lvl6pPr marL="9222883" indent="0">
              <a:buNone/>
              <a:defRPr sz="6300" b="1"/>
            </a:lvl6pPr>
            <a:lvl7pPr marL="11067453" indent="0">
              <a:buNone/>
              <a:defRPr sz="6300" b="1"/>
            </a:lvl7pPr>
            <a:lvl8pPr marL="12912038" indent="0">
              <a:buNone/>
              <a:defRPr sz="6300" b="1"/>
            </a:lvl8pPr>
            <a:lvl9pPr marL="1475661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853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66398"/>
      </p:ext>
    </p:extLst>
  </p:cSld>
  <p:clrMapOvr>
    <a:masterClrMapping/>
  </p:clrMapOvr>
  <p:transition xmlns:p14="http://schemas.microsoft.com/office/powerpoint/2010/main"/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19649"/>
      </p:ext>
    </p:extLst>
  </p:cSld>
  <p:clrMapOvr>
    <a:masterClrMapping/>
  </p:clrMapOvr>
  <p:transition xmlns:p14="http://schemas.microsoft.com/office/powerpoint/2010/main"/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678406"/>
      </p:ext>
    </p:extLst>
  </p:cSld>
  <p:clrMapOvr>
    <a:masterClrMapping/>
  </p:clrMapOvr>
  <p:transition xmlns:p14="http://schemas.microsoft.com/office/powerpoint/2010/main"/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99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363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99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44588" indent="0">
              <a:buNone/>
              <a:defRPr sz="5000"/>
            </a:lvl2pPr>
            <a:lvl3pPr marL="3689150" indent="0">
              <a:buNone/>
              <a:defRPr sz="4000"/>
            </a:lvl3pPr>
            <a:lvl4pPr marL="5533730" indent="0">
              <a:buNone/>
              <a:defRPr sz="3800"/>
            </a:lvl4pPr>
            <a:lvl5pPr marL="7378308" indent="0">
              <a:buNone/>
              <a:defRPr sz="3800"/>
            </a:lvl5pPr>
            <a:lvl6pPr marL="9222883" indent="0">
              <a:buNone/>
              <a:defRPr sz="3800"/>
            </a:lvl6pPr>
            <a:lvl7pPr marL="11067453" indent="0">
              <a:buNone/>
              <a:defRPr sz="3800"/>
            </a:lvl7pPr>
            <a:lvl8pPr marL="12912038" indent="0">
              <a:buNone/>
              <a:defRPr sz="3800"/>
            </a:lvl8pPr>
            <a:lvl9pPr marL="1475661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763747"/>
      </p:ext>
    </p:extLst>
  </p:cSld>
  <p:clrMapOvr>
    <a:masterClrMapping/>
  </p:clrMapOvr>
  <p:transition xmlns:p14="http://schemas.microsoft.com/office/powerpoint/2010/main"/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44588" indent="0">
              <a:buNone/>
              <a:defRPr sz="11300"/>
            </a:lvl2pPr>
            <a:lvl3pPr marL="3689150" indent="0">
              <a:buNone/>
              <a:defRPr sz="10000"/>
            </a:lvl3pPr>
            <a:lvl4pPr marL="5533730" indent="0">
              <a:buNone/>
              <a:defRPr sz="8300"/>
            </a:lvl4pPr>
            <a:lvl5pPr marL="7378308" indent="0">
              <a:buNone/>
              <a:defRPr sz="8300"/>
            </a:lvl5pPr>
            <a:lvl6pPr marL="9222883" indent="0">
              <a:buNone/>
              <a:defRPr sz="8300"/>
            </a:lvl6pPr>
            <a:lvl7pPr marL="11067453" indent="0">
              <a:buNone/>
              <a:defRPr sz="8300"/>
            </a:lvl7pPr>
            <a:lvl8pPr marL="12912038" indent="0">
              <a:buNone/>
              <a:defRPr sz="8300"/>
            </a:lvl8pPr>
            <a:lvl9pPr marL="14756610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44588" indent="0">
              <a:buNone/>
              <a:defRPr sz="5000"/>
            </a:lvl2pPr>
            <a:lvl3pPr marL="3689150" indent="0">
              <a:buNone/>
              <a:defRPr sz="4000"/>
            </a:lvl3pPr>
            <a:lvl4pPr marL="5533730" indent="0">
              <a:buNone/>
              <a:defRPr sz="3800"/>
            </a:lvl4pPr>
            <a:lvl5pPr marL="7378308" indent="0">
              <a:buNone/>
              <a:defRPr sz="3800"/>
            </a:lvl5pPr>
            <a:lvl6pPr marL="9222883" indent="0">
              <a:buNone/>
              <a:defRPr sz="3800"/>
            </a:lvl6pPr>
            <a:lvl7pPr marL="11067453" indent="0">
              <a:buNone/>
              <a:defRPr sz="3800"/>
            </a:lvl7pPr>
            <a:lvl8pPr marL="12912038" indent="0">
              <a:buNone/>
              <a:defRPr sz="3800"/>
            </a:lvl8pPr>
            <a:lvl9pPr marL="1475661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114197"/>
      </p:ext>
    </p:extLst>
  </p:cSld>
  <p:clrMapOvr>
    <a:masterClrMapping/>
  </p:clrMapOvr>
  <p:transition xmlns:p14="http://schemas.microsoft.com/office/powerpoint/2010/main"/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434057"/>
      </p:ext>
    </p:extLst>
  </p:cSld>
  <p:clrMapOvr>
    <a:masterClrMapping/>
  </p:clrMapOvr>
  <p:transition xmlns:p14="http://schemas.microsoft.com/office/powerpoint/2010/main"/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726119"/>
      </p:ext>
    </p:extLst>
  </p:cSld>
  <p:clrMapOvr>
    <a:masterClrMapping/>
  </p:clrMapOvr>
  <p:transition xmlns:p14="http://schemas.microsoft.com/office/powerpoint/2010/main"/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0428" y="13422849"/>
            <a:ext cx="27544793" cy="9261158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60851" y="24483061"/>
            <a:ext cx="22683948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844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688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532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376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2207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10648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9090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753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85404895"/>
      </p:ext>
    </p:extLst>
  </p:cSld>
  <p:clrMapOvr>
    <a:masterClrMapping/>
  </p:clrMapOvr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091918"/>
      </p:ext>
    </p:extLst>
  </p:cSld>
  <p:clrMapOvr>
    <a:masterClrMapping/>
  </p:clrMapOvr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643"/>
            <a:ext cx="27544793" cy="8581071"/>
          </a:xfrm>
        </p:spPr>
        <p:txBody>
          <a:bodyPr anchor="t"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>
                <a:solidFill>
                  <a:schemeClr val="tx1">
                    <a:tint val="75000"/>
                  </a:schemeClr>
                </a:solidFill>
              </a:defRPr>
            </a:lvl1pPr>
            <a:lvl2pPr marL="1844163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2pPr>
            <a:lvl3pPr marL="3688285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3pPr>
            <a:lvl4pPr marL="5532438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4pPr>
            <a:lvl5pPr marL="7376585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5pPr>
            <a:lvl6pPr marL="9220733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6pPr>
            <a:lvl7pPr marL="11064870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7pPr>
            <a:lvl8pPr marL="12909025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8pPr>
            <a:lvl9pPr marL="14753168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0192453"/>
      </p:ext>
    </p:extLst>
  </p:cSld>
  <p:clrMapOvr>
    <a:masterClrMapping/>
  </p:clrMapOvr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20285" y="10081312"/>
            <a:ext cx="14312489" cy="2851356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72873" y="10081312"/>
            <a:ext cx="14312489" cy="2851356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2348422"/>
      </p:ext>
    </p:extLst>
  </p:cSld>
  <p:clrMapOvr>
    <a:masterClrMapping/>
  </p:clrMapOvr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44163" indent="0">
              <a:buNone/>
              <a:defRPr sz="8300" b="1"/>
            </a:lvl2pPr>
            <a:lvl3pPr marL="3688285" indent="0">
              <a:buNone/>
              <a:defRPr sz="7300" b="1"/>
            </a:lvl3pPr>
            <a:lvl4pPr marL="5532438" indent="0">
              <a:buNone/>
              <a:defRPr sz="6300" b="1"/>
            </a:lvl4pPr>
            <a:lvl5pPr marL="7376585" indent="0">
              <a:buNone/>
              <a:defRPr sz="6300" b="1"/>
            </a:lvl5pPr>
            <a:lvl6pPr marL="9220733" indent="0">
              <a:buNone/>
              <a:defRPr sz="6300" b="1"/>
            </a:lvl6pPr>
            <a:lvl7pPr marL="11064870" indent="0">
              <a:buNone/>
              <a:defRPr sz="6300" b="1"/>
            </a:lvl7pPr>
            <a:lvl8pPr marL="12909025" indent="0">
              <a:buNone/>
              <a:defRPr sz="6300" b="1"/>
            </a:lvl8pPr>
            <a:lvl9pPr marL="14753168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859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44163" indent="0">
              <a:buNone/>
              <a:defRPr sz="8300" b="1"/>
            </a:lvl2pPr>
            <a:lvl3pPr marL="3688285" indent="0">
              <a:buNone/>
              <a:defRPr sz="7300" b="1"/>
            </a:lvl3pPr>
            <a:lvl4pPr marL="5532438" indent="0">
              <a:buNone/>
              <a:defRPr sz="6300" b="1"/>
            </a:lvl4pPr>
            <a:lvl5pPr marL="7376585" indent="0">
              <a:buNone/>
              <a:defRPr sz="6300" b="1"/>
            </a:lvl5pPr>
            <a:lvl6pPr marL="9220733" indent="0">
              <a:buNone/>
              <a:defRPr sz="6300" b="1"/>
            </a:lvl6pPr>
            <a:lvl7pPr marL="11064870" indent="0">
              <a:buNone/>
              <a:defRPr sz="6300" b="1"/>
            </a:lvl7pPr>
            <a:lvl8pPr marL="12909025" indent="0">
              <a:buNone/>
              <a:defRPr sz="6300" b="1"/>
            </a:lvl8pPr>
            <a:lvl9pPr marL="14753168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859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2959666"/>
      </p:ext>
    </p:extLst>
  </p:cSld>
  <p:clrMapOvr>
    <a:masterClrMapping/>
  </p:clrMapOvr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60998923"/>
      </p:ext>
    </p:extLst>
  </p:cSld>
  <p:clrMapOvr>
    <a:masterClrMapping/>
  </p:clrMapOvr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10628029"/>
      </p:ext>
    </p:extLst>
  </p:cSld>
  <p:clrMapOvr>
    <a:masterClrMapping/>
  </p:clrMapOvr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507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382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507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44163" indent="0">
              <a:buNone/>
              <a:defRPr sz="5000"/>
            </a:lvl2pPr>
            <a:lvl3pPr marL="3688285" indent="0">
              <a:buNone/>
              <a:defRPr sz="4000"/>
            </a:lvl3pPr>
            <a:lvl4pPr marL="5532438" indent="0">
              <a:buNone/>
              <a:defRPr sz="3800"/>
            </a:lvl4pPr>
            <a:lvl5pPr marL="7376585" indent="0">
              <a:buNone/>
              <a:defRPr sz="3800"/>
            </a:lvl5pPr>
            <a:lvl6pPr marL="9220733" indent="0">
              <a:buNone/>
              <a:defRPr sz="3800"/>
            </a:lvl6pPr>
            <a:lvl7pPr marL="11064870" indent="0">
              <a:buNone/>
              <a:defRPr sz="3800"/>
            </a:lvl7pPr>
            <a:lvl8pPr marL="12909025" indent="0">
              <a:buNone/>
              <a:defRPr sz="3800"/>
            </a:lvl8pPr>
            <a:lvl9pPr marL="14753168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6322513"/>
      </p:ext>
    </p:extLst>
  </p:cSld>
  <p:clrMapOvr>
    <a:masterClrMapping/>
  </p:clrMapOvr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44163" indent="0">
              <a:buNone/>
              <a:defRPr sz="11300"/>
            </a:lvl2pPr>
            <a:lvl3pPr marL="3688285" indent="0">
              <a:buNone/>
              <a:defRPr sz="10000"/>
            </a:lvl3pPr>
            <a:lvl4pPr marL="5532438" indent="0">
              <a:buNone/>
              <a:defRPr sz="8300"/>
            </a:lvl4pPr>
            <a:lvl5pPr marL="7376585" indent="0">
              <a:buNone/>
              <a:defRPr sz="8300"/>
            </a:lvl5pPr>
            <a:lvl6pPr marL="9220733" indent="0">
              <a:buNone/>
              <a:defRPr sz="8300"/>
            </a:lvl6pPr>
            <a:lvl7pPr marL="11064870" indent="0">
              <a:buNone/>
              <a:defRPr sz="8300"/>
            </a:lvl7pPr>
            <a:lvl8pPr marL="12909025" indent="0">
              <a:buNone/>
              <a:defRPr sz="8300"/>
            </a:lvl8pPr>
            <a:lvl9pPr marL="14753168" indent="0">
              <a:buNone/>
              <a:defRPr sz="8300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44163" indent="0">
              <a:buNone/>
              <a:defRPr sz="5000"/>
            </a:lvl2pPr>
            <a:lvl3pPr marL="3688285" indent="0">
              <a:buNone/>
              <a:defRPr sz="4000"/>
            </a:lvl3pPr>
            <a:lvl4pPr marL="5532438" indent="0">
              <a:buNone/>
              <a:defRPr sz="3800"/>
            </a:lvl4pPr>
            <a:lvl5pPr marL="7376585" indent="0">
              <a:buNone/>
              <a:defRPr sz="3800"/>
            </a:lvl5pPr>
            <a:lvl6pPr marL="9220733" indent="0">
              <a:buNone/>
              <a:defRPr sz="3800"/>
            </a:lvl6pPr>
            <a:lvl7pPr marL="11064870" indent="0">
              <a:buNone/>
              <a:defRPr sz="3800"/>
            </a:lvl7pPr>
            <a:lvl8pPr marL="12909025" indent="0">
              <a:buNone/>
              <a:defRPr sz="3800"/>
            </a:lvl8pPr>
            <a:lvl9pPr marL="14753168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6996963"/>
      </p:ext>
    </p:extLst>
  </p:cSld>
  <p:clrMapOvr>
    <a:masterClrMapping/>
  </p:clrMapOvr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8157818"/>
      </p:ext>
    </p:extLst>
  </p:cSld>
  <p:clrMapOvr>
    <a:masterClrMapping/>
  </p:clrMapOvr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494087" y="1731393"/>
            <a:ext cx="7291269" cy="36864606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20283" y="1731393"/>
            <a:ext cx="21333712" cy="36864606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5348780"/>
      </p:ext>
    </p:extLst>
  </p:cSld>
  <p:clrMapOvr>
    <a:masterClrMapping/>
  </p:clrMapOvr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68788" tIns="184305" rIns="368788" bIns="184305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8788" tIns="184305" rIns="368788" bIns="18430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8788" tIns="184305" rIns="368788" bIns="18430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788" tIns="184305" rIns="368788" bIns="184305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6987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645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661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43735" indent="0">
              <a:buNone/>
              <a:defRPr sz="7300"/>
            </a:lvl2pPr>
            <a:lvl3pPr marL="3687425" indent="0">
              <a:buNone/>
              <a:defRPr sz="6300"/>
            </a:lvl3pPr>
            <a:lvl4pPr marL="5531148" indent="0">
              <a:buNone/>
              <a:defRPr sz="5800"/>
            </a:lvl4pPr>
            <a:lvl5pPr marL="7374865" indent="0">
              <a:buNone/>
              <a:defRPr sz="5800"/>
            </a:lvl5pPr>
            <a:lvl6pPr marL="9218580" indent="0">
              <a:buNone/>
              <a:defRPr sz="5800"/>
            </a:lvl6pPr>
            <a:lvl7pPr marL="11062293" indent="0">
              <a:buNone/>
              <a:defRPr sz="5800"/>
            </a:lvl7pPr>
            <a:lvl8pPr marL="12906015" indent="0">
              <a:buNone/>
              <a:defRPr sz="5800"/>
            </a:lvl8pPr>
            <a:lvl9pPr marL="14749730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678518"/>
      </p:ext>
    </p:extLst>
  </p:cSld>
  <p:clrMapOvr>
    <a:masterClrMapping/>
  </p:clrMapOvr>
  <p:transition xmlns:p14="http://schemas.microsoft.com/office/powerpoint/2010/main"/>
</p:sldLayout>
</file>

<file path=ppt/slideLayouts/slideLayout6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198796"/>
      </p:ext>
    </p:extLst>
  </p:cSld>
  <p:clrMapOvr>
    <a:masterClrMapping/>
  </p:clrMapOvr>
  <p:transition xmlns:p14="http://schemas.microsoft.com/office/powerpoint/2010/main"/>
</p:sldLayout>
</file>

<file path=ppt/slideLayouts/slideLayout6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43735" indent="0">
              <a:buNone/>
              <a:defRPr sz="8300" b="1"/>
            </a:lvl2pPr>
            <a:lvl3pPr marL="3687425" indent="0">
              <a:buNone/>
              <a:defRPr sz="7300" b="1"/>
            </a:lvl3pPr>
            <a:lvl4pPr marL="5531148" indent="0">
              <a:buNone/>
              <a:defRPr sz="6300" b="1"/>
            </a:lvl4pPr>
            <a:lvl5pPr marL="7374865" indent="0">
              <a:buNone/>
              <a:defRPr sz="6300" b="1"/>
            </a:lvl5pPr>
            <a:lvl6pPr marL="9218580" indent="0">
              <a:buNone/>
              <a:defRPr sz="6300" b="1"/>
            </a:lvl6pPr>
            <a:lvl7pPr marL="11062293" indent="0">
              <a:buNone/>
              <a:defRPr sz="6300" b="1"/>
            </a:lvl7pPr>
            <a:lvl8pPr marL="12906015" indent="0">
              <a:buNone/>
              <a:defRPr sz="6300" b="1"/>
            </a:lvl8pPr>
            <a:lvl9pPr marL="1474973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859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43735" indent="0">
              <a:buNone/>
              <a:defRPr sz="8300" b="1"/>
            </a:lvl2pPr>
            <a:lvl3pPr marL="3687425" indent="0">
              <a:buNone/>
              <a:defRPr sz="7300" b="1"/>
            </a:lvl3pPr>
            <a:lvl4pPr marL="5531148" indent="0">
              <a:buNone/>
              <a:defRPr sz="6300" b="1"/>
            </a:lvl4pPr>
            <a:lvl5pPr marL="7374865" indent="0">
              <a:buNone/>
              <a:defRPr sz="6300" b="1"/>
            </a:lvl5pPr>
            <a:lvl6pPr marL="9218580" indent="0">
              <a:buNone/>
              <a:defRPr sz="6300" b="1"/>
            </a:lvl6pPr>
            <a:lvl7pPr marL="11062293" indent="0">
              <a:buNone/>
              <a:defRPr sz="6300" b="1"/>
            </a:lvl7pPr>
            <a:lvl8pPr marL="12906015" indent="0">
              <a:buNone/>
              <a:defRPr sz="6300" b="1"/>
            </a:lvl8pPr>
            <a:lvl9pPr marL="1474973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859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975097"/>
      </p:ext>
    </p:extLst>
  </p:cSld>
  <p:clrMapOvr>
    <a:masterClrMapping/>
  </p:clrMapOvr>
  <p:transition xmlns:p14="http://schemas.microsoft.com/office/powerpoint/2010/main"/>
</p:sldLayout>
</file>

<file path=ppt/slideLayouts/slideLayout6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383652"/>
      </p:ext>
    </p:extLst>
  </p:cSld>
  <p:clrMapOvr>
    <a:masterClrMapping/>
  </p:clrMapOvr>
  <p:transition xmlns:p14="http://schemas.microsoft.com/office/powerpoint/2010/main"/>
</p:sldLayout>
</file>

<file path=ppt/slideLayouts/slideLayout6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270952"/>
      </p:ext>
    </p:extLst>
  </p:cSld>
  <p:clrMapOvr>
    <a:masterClrMapping/>
  </p:clrMapOvr>
  <p:transition xmlns:p14="http://schemas.microsoft.com/office/powerpoint/2010/main"/>
</p:sldLayout>
</file>

<file path=ppt/slideLayouts/slideLayout6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511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407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511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43735" indent="0">
              <a:buNone/>
              <a:defRPr sz="5000"/>
            </a:lvl2pPr>
            <a:lvl3pPr marL="3687425" indent="0">
              <a:buNone/>
              <a:defRPr sz="4000"/>
            </a:lvl3pPr>
            <a:lvl4pPr marL="5531148" indent="0">
              <a:buNone/>
              <a:defRPr sz="3800"/>
            </a:lvl4pPr>
            <a:lvl5pPr marL="7374865" indent="0">
              <a:buNone/>
              <a:defRPr sz="3800"/>
            </a:lvl5pPr>
            <a:lvl6pPr marL="9218580" indent="0">
              <a:buNone/>
              <a:defRPr sz="3800"/>
            </a:lvl6pPr>
            <a:lvl7pPr marL="11062293" indent="0">
              <a:buNone/>
              <a:defRPr sz="3800"/>
            </a:lvl7pPr>
            <a:lvl8pPr marL="12906015" indent="0">
              <a:buNone/>
              <a:defRPr sz="3800"/>
            </a:lvl8pPr>
            <a:lvl9pPr marL="1474973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746242"/>
      </p:ext>
    </p:extLst>
  </p:cSld>
  <p:clrMapOvr>
    <a:masterClrMapping/>
  </p:clrMapOvr>
  <p:transition xmlns:p14="http://schemas.microsoft.com/office/powerpoint/2010/main"/>
</p:sldLayout>
</file>

<file path=ppt/slideLayouts/slideLayout6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43735" indent="0">
              <a:buNone/>
              <a:defRPr sz="11300"/>
            </a:lvl2pPr>
            <a:lvl3pPr marL="3687425" indent="0">
              <a:buNone/>
              <a:defRPr sz="10000"/>
            </a:lvl3pPr>
            <a:lvl4pPr marL="5531148" indent="0">
              <a:buNone/>
              <a:defRPr sz="8300"/>
            </a:lvl4pPr>
            <a:lvl5pPr marL="7374865" indent="0">
              <a:buNone/>
              <a:defRPr sz="8300"/>
            </a:lvl5pPr>
            <a:lvl6pPr marL="9218580" indent="0">
              <a:buNone/>
              <a:defRPr sz="8300"/>
            </a:lvl6pPr>
            <a:lvl7pPr marL="11062293" indent="0">
              <a:buNone/>
              <a:defRPr sz="8300"/>
            </a:lvl7pPr>
            <a:lvl8pPr marL="12906015" indent="0">
              <a:buNone/>
              <a:defRPr sz="8300"/>
            </a:lvl8pPr>
            <a:lvl9pPr marL="14749730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43735" indent="0">
              <a:buNone/>
              <a:defRPr sz="5000"/>
            </a:lvl2pPr>
            <a:lvl3pPr marL="3687425" indent="0">
              <a:buNone/>
              <a:defRPr sz="4000"/>
            </a:lvl3pPr>
            <a:lvl4pPr marL="5531148" indent="0">
              <a:buNone/>
              <a:defRPr sz="3800"/>
            </a:lvl4pPr>
            <a:lvl5pPr marL="7374865" indent="0">
              <a:buNone/>
              <a:defRPr sz="3800"/>
            </a:lvl5pPr>
            <a:lvl6pPr marL="9218580" indent="0">
              <a:buNone/>
              <a:defRPr sz="3800"/>
            </a:lvl6pPr>
            <a:lvl7pPr marL="11062293" indent="0">
              <a:buNone/>
              <a:defRPr sz="3800"/>
            </a:lvl7pPr>
            <a:lvl8pPr marL="12906015" indent="0">
              <a:buNone/>
              <a:defRPr sz="3800"/>
            </a:lvl8pPr>
            <a:lvl9pPr marL="1474973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814127"/>
      </p:ext>
    </p:extLst>
  </p:cSld>
  <p:clrMapOvr>
    <a:masterClrMapping/>
  </p:clrMapOvr>
  <p:transition xmlns:p14="http://schemas.microsoft.com/office/powerpoint/2010/main"/>
</p:sldLayout>
</file>

<file path=ppt/slideLayouts/slideLayout6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604761"/>
      </p:ext>
    </p:extLst>
  </p:cSld>
  <p:clrMapOvr>
    <a:masterClrMapping/>
  </p:clrMapOvr>
  <p:transition xmlns:p14="http://schemas.microsoft.com/office/powerpoint/2010/main"/>
</p:sldLayout>
</file>

<file path=ppt/slideLayouts/slideLayout6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346176"/>
      </p:ext>
    </p:extLst>
  </p:cSld>
  <p:clrMapOvr>
    <a:masterClrMapping/>
  </p:clrMapOvr>
  <p:transition xmlns:p14="http://schemas.microsoft.com/office/powerpoint/2010/main"/>
</p:sldLayout>
</file>

<file path=ppt/slideLayouts/slideLayout6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68698" tIns="184260" rIns="368698" bIns="184260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8698" tIns="184260" rIns="368698" bIns="18426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8698" tIns="184260" rIns="368698" bIns="18426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698" tIns="184260" rIns="368698" bIns="184260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47695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94288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677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43300" indent="0">
              <a:buNone/>
              <a:defRPr sz="7300"/>
            </a:lvl2pPr>
            <a:lvl3pPr marL="3686568" indent="0">
              <a:buNone/>
              <a:defRPr sz="6300"/>
            </a:lvl3pPr>
            <a:lvl4pPr marL="5529855" indent="0">
              <a:buNone/>
              <a:defRPr sz="5800"/>
            </a:lvl4pPr>
            <a:lvl5pPr marL="7373148" indent="0">
              <a:buNone/>
              <a:defRPr sz="5800"/>
            </a:lvl5pPr>
            <a:lvl6pPr marL="9216435" indent="0">
              <a:buNone/>
              <a:defRPr sz="5800"/>
            </a:lvl6pPr>
            <a:lvl7pPr marL="11059713" indent="0">
              <a:buNone/>
              <a:defRPr sz="5800"/>
            </a:lvl7pPr>
            <a:lvl8pPr marL="12903003" indent="0">
              <a:buNone/>
              <a:defRPr sz="5800"/>
            </a:lvl8pPr>
            <a:lvl9pPr marL="14746290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774149"/>
      </p:ext>
    </p:extLst>
  </p:cSld>
  <p:clrMapOvr>
    <a:masterClrMapping/>
  </p:clrMapOvr>
  <p:transition xmlns:p14="http://schemas.microsoft.com/office/powerpoint/2010/main"/>
</p:sldLayout>
</file>

<file path=ppt/slideLayouts/slideLayout6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200129"/>
      </p:ext>
    </p:extLst>
  </p:cSld>
  <p:clrMapOvr>
    <a:masterClrMapping/>
  </p:clrMapOvr>
  <p:transition xmlns:p14="http://schemas.microsoft.com/office/powerpoint/2010/main"/>
</p:sldLayout>
</file>

<file path=ppt/slideLayouts/slideLayout6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43300" indent="0">
              <a:buNone/>
              <a:defRPr sz="8300" b="1"/>
            </a:lvl2pPr>
            <a:lvl3pPr marL="3686568" indent="0">
              <a:buNone/>
              <a:defRPr sz="7300" b="1"/>
            </a:lvl3pPr>
            <a:lvl4pPr marL="5529855" indent="0">
              <a:buNone/>
              <a:defRPr sz="6300" b="1"/>
            </a:lvl4pPr>
            <a:lvl5pPr marL="7373148" indent="0">
              <a:buNone/>
              <a:defRPr sz="6300" b="1"/>
            </a:lvl5pPr>
            <a:lvl6pPr marL="9216435" indent="0">
              <a:buNone/>
              <a:defRPr sz="6300" b="1"/>
            </a:lvl6pPr>
            <a:lvl7pPr marL="11059713" indent="0">
              <a:buNone/>
              <a:defRPr sz="6300" b="1"/>
            </a:lvl7pPr>
            <a:lvl8pPr marL="12903003" indent="0">
              <a:buNone/>
              <a:defRPr sz="6300" b="1"/>
            </a:lvl8pPr>
            <a:lvl9pPr marL="1474629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867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43300" indent="0">
              <a:buNone/>
              <a:defRPr sz="8300" b="1"/>
            </a:lvl2pPr>
            <a:lvl3pPr marL="3686568" indent="0">
              <a:buNone/>
              <a:defRPr sz="7300" b="1"/>
            </a:lvl3pPr>
            <a:lvl4pPr marL="5529855" indent="0">
              <a:buNone/>
              <a:defRPr sz="6300" b="1"/>
            </a:lvl4pPr>
            <a:lvl5pPr marL="7373148" indent="0">
              <a:buNone/>
              <a:defRPr sz="6300" b="1"/>
            </a:lvl5pPr>
            <a:lvl6pPr marL="9216435" indent="0">
              <a:buNone/>
              <a:defRPr sz="6300" b="1"/>
            </a:lvl6pPr>
            <a:lvl7pPr marL="11059713" indent="0">
              <a:buNone/>
              <a:defRPr sz="6300" b="1"/>
            </a:lvl7pPr>
            <a:lvl8pPr marL="12903003" indent="0">
              <a:buNone/>
              <a:defRPr sz="6300" b="1"/>
            </a:lvl8pPr>
            <a:lvl9pPr marL="1474629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867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199306"/>
      </p:ext>
    </p:extLst>
  </p:cSld>
  <p:clrMapOvr>
    <a:masterClrMapping/>
  </p:clrMapOvr>
  <p:transition xmlns:p14="http://schemas.microsoft.com/office/powerpoint/2010/main"/>
</p:sldLayout>
</file>

<file path=ppt/slideLayouts/slideLayout6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484662"/>
      </p:ext>
    </p:extLst>
  </p:cSld>
  <p:clrMapOvr>
    <a:masterClrMapping/>
  </p:clrMapOvr>
  <p:transition xmlns:p14="http://schemas.microsoft.com/office/powerpoint/2010/main"/>
</p:sldLayout>
</file>

<file path=ppt/slideLayouts/slideLayout6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671530"/>
      </p:ext>
    </p:extLst>
  </p:cSld>
  <p:clrMapOvr>
    <a:masterClrMapping/>
  </p:clrMapOvr>
  <p:transition xmlns:p14="http://schemas.microsoft.com/office/powerpoint/2010/main"/>
</p:sldLayout>
</file>

<file path=ppt/slideLayouts/slideLayout6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511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419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511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43300" indent="0">
              <a:buNone/>
              <a:defRPr sz="5000"/>
            </a:lvl2pPr>
            <a:lvl3pPr marL="3686568" indent="0">
              <a:buNone/>
              <a:defRPr sz="4000"/>
            </a:lvl3pPr>
            <a:lvl4pPr marL="5529855" indent="0">
              <a:buNone/>
              <a:defRPr sz="3800"/>
            </a:lvl4pPr>
            <a:lvl5pPr marL="7373148" indent="0">
              <a:buNone/>
              <a:defRPr sz="3800"/>
            </a:lvl5pPr>
            <a:lvl6pPr marL="9216435" indent="0">
              <a:buNone/>
              <a:defRPr sz="3800"/>
            </a:lvl6pPr>
            <a:lvl7pPr marL="11059713" indent="0">
              <a:buNone/>
              <a:defRPr sz="3800"/>
            </a:lvl7pPr>
            <a:lvl8pPr marL="12903003" indent="0">
              <a:buNone/>
              <a:defRPr sz="3800"/>
            </a:lvl8pPr>
            <a:lvl9pPr marL="1474629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370657"/>
      </p:ext>
    </p:extLst>
  </p:cSld>
  <p:clrMapOvr>
    <a:masterClrMapping/>
  </p:clrMapOvr>
  <p:transition xmlns:p14="http://schemas.microsoft.com/office/powerpoint/2010/main"/>
</p:sldLayout>
</file>

<file path=ppt/slideLayouts/slideLayout6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43300" indent="0">
              <a:buNone/>
              <a:defRPr sz="11300"/>
            </a:lvl2pPr>
            <a:lvl3pPr marL="3686568" indent="0">
              <a:buNone/>
              <a:defRPr sz="10000"/>
            </a:lvl3pPr>
            <a:lvl4pPr marL="5529855" indent="0">
              <a:buNone/>
              <a:defRPr sz="8300"/>
            </a:lvl4pPr>
            <a:lvl5pPr marL="7373148" indent="0">
              <a:buNone/>
              <a:defRPr sz="8300"/>
            </a:lvl5pPr>
            <a:lvl6pPr marL="9216435" indent="0">
              <a:buNone/>
              <a:defRPr sz="8300"/>
            </a:lvl6pPr>
            <a:lvl7pPr marL="11059713" indent="0">
              <a:buNone/>
              <a:defRPr sz="8300"/>
            </a:lvl7pPr>
            <a:lvl8pPr marL="12903003" indent="0">
              <a:buNone/>
              <a:defRPr sz="8300"/>
            </a:lvl8pPr>
            <a:lvl9pPr marL="14746290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43300" indent="0">
              <a:buNone/>
              <a:defRPr sz="5000"/>
            </a:lvl2pPr>
            <a:lvl3pPr marL="3686568" indent="0">
              <a:buNone/>
              <a:defRPr sz="4000"/>
            </a:lvl3pPr>
            <a:lvl4pPr marL="5529855" indent="0">
              <a:buNone/>
              <a:defRPr sz="3800"/>
            </a:lvl4pPr>
            <a:lvl5pPr marL="7373148" indent="0">
              <a:buNone/>
              <a:defRPr sz="3800"/>
            </a:lvl5pPr>
            <a:lvl6pPr marL="9216435" indent="0">
              <a:buNone/>
              <a:defRPr sz="3800"/>
            </a:lvl6pPr>
            <a:lvl7pPr marL="11059713" indent="0">
              <a:buNone/>
              <a:defRPr sz="3800"/>
            </a:lvl7pPr>
            <a:lvl8pPr marL="12903003" indent="0">
              <a:buNone/>
              <a:defRPr sz="3800"/>
            </a:lvl8pPr>
            <a:lvl9pPr marL="1474629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56542"/>
      </p:ext>
    </p:extLst>
  </p:cSld>
  <p:clrMapOvr>
    <a:masterClrMapping/>
  </p:clrMapOvr>
  <p:transition xmlns:p14="http://schemas.microsoft.com/office/powerpoint/2010/main"/>
</p:sldLayout>
</file>

<file path=ppt/slideLayouts/slideLayout6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931407"/>
      </p:ext>
    </p:extLst>
  </p:cSld>
  <p:clrMapOvr>
    <a:masterClrMapping/>
  </p:clrMapOvr>
  <p:transition xmlns:p14="http://schemas.microsoft.com/office/powerpoint/2010/main"/>
</p:sldLayout>
</file>

<file path=ppt/slideLayouts/slideLayout6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529322"/>
      </p:ext>
    </p:extLst>
  </p:cSld>
  <p:clrMapOvr>
    <a:masterClrMapping/>
  </p:clrMapOvr>
  <p:transition xmlns:p14="http://schemas.microsoft.com/office/powerpoint/2010/main"/>
</p:sldLayout>
</file>

<file path=ppt/slideLayouts/slideLayout6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68613" tIns="184218" rIns="368613" bIns="184218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8613" tIns="184218" rIns="368613" bIns="184218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8613" tIns="184218" rIns="368613" bIns="184218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613" tIns="184218" rIns="368613" bIns="184218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80583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56742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693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42873" indent="0">
              <a:buNone/>
              <a:defRPr sz="7300"/>
            </a:lvl2pPr>
            <a:lvl3pPr marL="3685708" indent="0">
              <a:buNone/>
              <a:defRPr sz="6300"/>
            </a:lvl3pPr>
            <a:lvl4pPr marL="5528568" indent="0">
              <a:buNone/>
              <a:defRPr sz="5800"/>
            </a:lvl4pPr>
            <a:lvl5pPr marL="7371423" indent="0">
              <a:buNone/>
              <a:defRPr sz="5800"/>
            </a:lvl5pPr>
            <a:lvl6pPr marL="9214283" indent="0">
              <a:buNone/>
              <a:defRPr sz="5800"/>
            </a:lvl6pPr>
            <a:lvl7pPr marL="11057130" indent="0">
              <a:buNone/>
              <a:defRPr sz="5800"/>
            </a:lvl7pPr>
            <a:lvl8pPr marL="12899995" indent="0">
              <a:buNone/>
              <a:defRPr sz="5800"/>
            </a:lvl8pPr>
            <a:lvl9pPr marL="14742850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885764"/>
      </p:ext>
    </p:extLst>
  </p:cSld>
  <p:clrMapOvr>
    <a:masterClrMapping/>
  </p:clrMapOvr>
  <p:transition xmlns:p14="http://schemas.microsoft.com/office/powerpoint/2010/main"/>
</p:sldLayout>
</file>

<file path=ppt/slideLayouts/slideLayout6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3509"/>
      </p:ext>
    </p:extLst>
  </p:cSld>
  <p:clrMapOvr>
    <a:masterClrMapping/>
  </p:clrMapOvr>
  <p:transition xmlns:p14="http://schemas.microsoft.com/office/powerpoint/2010/main"/>
</p:sldLayout>
</file>

<file path=ppt/slideLayouts/slideLayout6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42873" indent="0">
              <a:buNone/>
              <a:defRPr sz="8300" b="1"/>
            </a:lvl2pPr>
            <a:lvl3pPr marL="3685708" indent="0">
              <a:buNone/>
              <a:defRPr sz="7300" b="1"/>
            </a:lvl3pPr>
            <a:lvl4pPr marL="5528568" indent="0">
              <a:buNone/>
              <a:defRPr sz="6300" b="1"/>
            </a:lvl4pPr>
            <a:lvl5pPr marL="7371423" indent="0">
              <a:buNone/>
              <a:defRPr sz="6300" b="1"/>
            </a:lvl5pPr>
            <a:lvl6pPr marL="9214283" indent="0">
              <a:buNone/>
              <a:defRPr sz="6300" b="1"/>
            </a:lvl6pPr>
            <a:lvl7pPr marL="11057130" indent="0">
              <a:buNone/>
              <a:defRPr sz="6300" b="1"/>
            </a:lvl7pPr>
            <a:lvl8pPr marL="12899995" indent="0">
              <a:buNone/>
              <a:defRPr sz="6300" b="1"/>
            </a:lvl8pPr>
            <a:lvl9pPr marL="1474285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867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42873" indent="0">
              <a:buNone/>
              <a:defRPr sz="8300" b="1"/>
            </a:lvl2pPr>
            <a:lvl3pPr marL="3685708" indent="0">
              <a:buNone/>
              <a:defRPr sz="7300" b="1"/>
            </a:lvl3pPr>
            <a:lvl4pPr marL="5528568" indent="0">
              <a:buNone/>
              <a:defRPr sz="6300" b="1"/>
            </a:lvl4pPr>
            <a:lvl5pPr marL="7371423" indent="0">
              <a:buNone/>
              <a:defRPr sz="6300" b="1"/>
            </a:lvl5pPr>
            <a:lvl6pPr marL="9214283" indent="0">
              <a:buNone/>
              <a:defRPr sz="6300" b="1"/>
            </a:lvl6pPr>
            <a:lvl7pPr marL="11057130" indent="0">
              <a:buNone/>
              <a:defRPr sz="6300" b="1"/>
            </a:lvl7pPr>
            <a:lvl8pPr marL="12899995" indent="0">
              <a:buNone/>
              <a:defRPr sz="6300" b="1"/>
            </a:lvl8pPr>
            <a:lvl9pPr marL="1474285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867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428948"/>
      </p:ext>
    </p:extLst>
  </p:cSld>
  <p:clrMapOvr>
    <a:masterClrMapping/>
  </p:clrMapOvr>
  <p:transition xmlns:p14="http://schemas.microsoft.com/office/powerpoint/2010/main"/>
</p:sldLayout>
</file>

<file path=ppt/slideLayouts/slideLayout6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895072"/>
      </p:ext>
    </p:extLst>
  </p:cSld>
  <p:clrMapOvr>
    <a:masterClrMapping/>
  </p:clrMapOvr>
  <p:transition xmlns:p14="http://schemas.microsoft.com/office/powerpoint/2010/main"/>
</p:sldLayout>
</file>

<file path=ppt/slideLayouts/slideLayout6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781182"/>
      </p:ext>
    </p:extLst>
  </p:cSld>
  <p:clrMapOvr>
    <a:masterClrMapping/>
  </p:clrMapOvr>
  <p:transition xmlns:p14="http://schemas.microsoft.com/office/powerpoint/2010/main"/>
</p:sldLayout>
</file>

<file path=ppt/slideLayouts/slideLayout6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516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436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516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42873" indent="0">
              <a:buNone/>
              <a:defRPr sz="5000"/>
            </a:lvl2pPr>
            <a:lvl3pPr marL="3685708" indent="0">
              <a:buNone/>
              <a:defRPr sz="4000"/>
            </a:lvl3pPr>
            <a:lvl4pPr marL="5528568" indent="0">
              <a:buNone/>
              <a:defRPr sz="3800"/>
            </a:lvl4pPr>
            <a:lvl5pPr marL="7371423" indent="0">
              <a:buNone/>
              <a:defRPr sz="3800"/>
            </a:lvl5pPr>
            <a:lvl6pPr marL="9214283" indent="0">
              <a:buNone/>
              <a:defRPr sz="3800"/>
            </a:lvl6pPr>
            <a:lvl7pPr marL="11057130" indent="0">
              <a:buNone/>
              <a:defRPr sz="3800"/>
            </a:lvl7pPr>
            <a:lvl8pPr marL="12899995" indent="0">
              <a:buNone/>
              <a:defRPr sz="3800"/>
            </a:lvl8pPr>
            <a:lvl9pPr marL="1474285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011190"/>
      </p:ext>
    </p:extLst>
  </p:cSld>
  <p:clrMapOvr>
    <a:masterClrMapping/>
  </p:clrMapOvr>
  <p:transition xmlns:p14="http://schemas.microsoft.com/office/powerpoint/2010/main"/>
</p:sldLayout>
</file>

<file path=ppt/slideLayouts/slideLayout6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42873" indent="0">
              <a:buNone/>
              <a:defRPr sz="11300"/>
            </a:lvl2pPr>
            <a:lvl3pPr marL="3685708" indent="0">
              <a:buNone/>
              <a:defRPr sz="10000"/>
            </a:lvl3pPr>
            <a:lvl4pPr marL="5528568" indent="0">
              <a:buNone/>
              <a:defRPr sz="8300"/>
            </a:lvl4pPr>
            <a:lvl5pPr marL="7371423" indent="0">
              <a:buNone/>
              <a:defRPr sz="8300"/>
            </a:lvl5pPr>
            <a:lvl6pPr marL="9214283" indent="0">
              <a:buNone/>
              <a:defRPr sz="8300"/>
            </a:lvl6pPr>
            <a:lvl7pPr marL="11057130" indent="0">
              <a:buNone/>
              <a:defRPr sz="8300"/>
            </a:lvl7pPr>
            <a:lvl8pPr marL="12899995" indent="0">
              <a:buNone/>
              <a:defRPr sz="8300"/>
            </a:lvl8pPr>
            <a:lvl9pPr marL="14742850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42873" indent="0">
              <a:buNone/>
              <a:defRPr sz="5000"/>
            </a:lvl2pPr>
            <a:lvl3pPr marL="3685708" indent="0">
              <a:buNone/>
              <a:defRPr sz="4000"/>
            </a:lvl3pPr>
            <a:lvl4pPr marL="5528568" indent="0">
              <a:buNone/>
              <a:defRPr sz="3800"/>
            </a:lvl4pPr>
            <a:lvl5pPr marL="7371423" indent="0">
              <a:buNone/>
              <a:defRPr sz="3800"/>
            </a:lvl5pPr>
            <a:lvl6pPr marL="9214283" indent="0">
              <a:buNone/>
              <a:defRPr sz="3800"/>
            </a:lvl6pPr>
            <a:lvl7pPr marL="11057130" indent="0">
              <a:buNone/>
              <a:defRPr sz="3800"/>
            </a:lvl7pPr>
            <a:lvl8pPr marL="12899995" indent="0">
              <a:buNone/>
              <a:defRPr sz="3800"/>
            </a:lvl8pPr>
            <a:lvl9pPr marL="1474285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041239"/>
      </p:ext>
    </p:extLst>
  </p:cSld>
  <p:clrMapOvr>
    <a:masterClrMapping/>
  </p:clrMapOvr>
  <p:transition xmlns:p14="http://schemas.microsoft.com/office/powerpoint/2010/main"/>
</p:sldLayout>
</file>

<file path=ppt/slideLayouts/slideLayout6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989731"/>
      </p:ext>
    </p:extLst>
  </p:cSld>
  <p:clrMapOvr>
    <a:masterClrMapping/>
  </p:clrMapOvr>
  <p:transition xmlns:p14="http://schemas.microsoft.com/office/powerpoint/2010/main"/>
</p:sldLayout>
</file>

<file path=ppt/slideLayouts/slideLayout6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259405"/>
      </p:ext>
    </p:extLst>
  </p:cSld>
  <p:clrMapOvr>
    <a:masterClrMapping/>
  </p:clrMapOvr>
  <p:transition xmlns:p14="http://schemas.microsoft.com/office/powerpoint/2010/main"/>
</p:sldLayout>
</file>

<file path=ppt/slideLayouts/slideLayout6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68528" tIns="184170" rIns="368528" bIns="184170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8528" tIns="184170" rIns="368528" bIns="18417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8528" tIns="184170" rIns="368528" bIns="18417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528" tIns="184170" rIns="368528" bIns="184170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77062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8428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712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42443" indent="0">
              <a:buNone/>
              <a:defRPr sz="7300"/>
            </a:lvl2pPr>
            <a:lvl3pPr marL="3684853" indent="0">
              <a:buNone/>
              <a:defRPr sz="6300"/>
            </a:lvl3pPr>
            <a:lvl4pPr marL="5527280" indent="0">
              <a:buNone/>
              <a:defRPr sz="5800"/>
            </a:lvl4pPr>
            <a:lvl5pPr marL="7369705" indent="0">
              <a:buNone/>
              <a:defRPr sz="5800"/>
            </a:lvl5pPr>
            <a:lvl6pPr marL="9212133" indent="0">
              <a:buNone/>
              <a:defRPr sz="5800"/>
            </a:lvl6pPr>
            <a:lvl7pPr marL="11054553" indent="0">
              <a:buNone/>
              <a:defRPr sz="5800"/>
            </a:lvl7pPr>
            <a:lvl8pPr marL="12896990" indent="0">
              <a:buNone/>
              <a:defRPr sz="5800"/>
            </a:lvl8pPr>
            <a:lvl9pPr marL="14739413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65732"/>
      </p:ext>
    </p:extLst>
  </p:cSld>
  <p:clrMapOvr>
    <a:masterClrMapping/>
  </p:clrMapOvr>
  <p:transition xmlns:p14="http://schemas.microsoft.com/office/powerpoint/2010/main"/>
</p:sldLayout>
</file>

<file path=ppt/slideLayouts/slideLayout6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452938"/>
      </p:ext>
    </p:extLst>
  </p:cSld>
  <p:clrMapOvr>
    <a:masterClrMapping/>
  </p:clrMapOvr>
  <p:transition xmlns:p14="http://schemas.microsoft.com/office/powerpoint/2010/main"/>
</p:sldLayout>
</file>

<file path=ppt/slideLayouts/slideLayout6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42443" indent="0">
              <a:buNone/>
              <a:defRPr sz="8300" b="1"/>
            </a:lvl2pPr>
            <a:lvl3pPr marL="3684853" indent="0">
              <a:buNone/>
              <a:defRPr sz="7300" b="1"/>
            </a:lvl3pPr>
            <a:lvl4pPr marL="5527280" indent="0">
              <a:buNone/>
              <a:defRPr sz="6300" b="1"/>
            </a:lvl4pPr>
            <a:lvl5pPr marL="7369705" indent="0">
              <a:buNone/>
              <a:defRPr sz="6300" b="1"/>
            </a:lvl5pPr>
            <a:lvl6pPr marL="9212133" indent="0">
              <a:buNone/>
              <a:defRPr sz="6300" b="1"/>
            </a:lvl6pPr>
            <a:lvl7pPr marL="11054553" indent="0">
              <a:buNone/>
              <a:defRPr sz="6300" b="1"/>
            </a:lvl7pPr>
            <a:lvl8pPr marL="12896990" indent="0">
              <a:buNone/>
              <a:defRPr sz="6300" b="1"/>
            </a:lvl8pPr>
            <a:lvl9pPr marL="14739413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870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42443" indent="0">
              <a:buNone/>
              <a:defRPr sz="8300" b="1"/>
            </a:lvl2pPr>
            <a:lvl3pPr marL="3684853" indent="0">
              <a:buNone/>
              <a:defRPr sz="7300" b="1"/>
            </a:lvl3pPr>
            <a:lvl4pPr marL="5527280" indent="0">
              <a:buNone/>
              <a:defRPr sz="6300" b="1"/>
            </a:lvl4pPr>
            <a:lvl5pPr marL="7369705" indent="0">
              <a:buNone/>
              <a:defRPr sz="6300" b="1"/>
            </a:lvl5pPr>
            <a:lvl6pPr marL="9212133" indent="0">
              <a:buNone/>
              <a:defRPr sz="6300" b="1"/>
            </a:lvl6pPr>
            <a:lvl7pPr marL="11054553" indent="0">
              <a:buNone/>
              <a:defRPr sz="6300" b="1"/>
            </a:lvl7pPr>
            <a:lvl8pPr marL="12896990" indent="0">
              <a:buNone/>
              <a:defRPr sz="6300" b="1"/>
            </a:lvl8pPr>
            <a:lvl9pPr marL="14739413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870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243100"/>
      </p:ext>
    </p:extLst>
  </p:cSld>
  <p:clrMapOvr>
    <a:masterClrMapping/>
  </p:clrMapOvr>
  <p:transition xmlns:p14="http://schemas.microsoft.com/office/powerpoint/2010/main"/>
</p:sldLayout>
</file>

<file path=ppt/slideLayouts/slideLayout6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352379"/>
      </p:ext>
    </p:extLst>
  </p:cSld>
  <p:clrMapOvr>
    <a:masterClrMapping/>
  </p:clrMapOvr>
  <p:transition xmlns:p14="http://schemas.microsoft.com/office/powerpoint/2010/main"/>
</p:sldLayout>
</file>

<file path=ppt/slideLayouts/slideLayout6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792461"/>
      </p:ext>
    </p:extLst>
  </p:cSld>
  <p:clrMapOvr>
    <a:masterClrMapping/>
  </p:clrMapOvr>
  <p:transition xmlns:p14="http://schemas.microsoft.com/office/powerpoint/2010/main"/>
</p:sldLayout>
</file>

<file path=ppt/slideLayouts/slideLayout6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516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456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516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42443" indent="0">
              <a:buNone/>
              <a:defRPr sz="5000"/>
            </a:lvl2pPr>
            <a:lvl3pPr marL="3684853" indent="0">
              <a:buNone/>
              <a:defRPr sz="4000"/>
            </a:lvl3pPr>
            <a:lvl4pPr marL="5527280" indent="0">
              <a:buNone/>
              <a:defRPr sz="3800"/>
            </a:lvl4pPr>
            <a:lvl5pPr marL="7369705" indent="0">
              <a:buNone/>
              <a:defRPr sz="3800"/>
            </a:lvl5pPr>
            <a:lvl6pPr marL="9212133" indent="0">
              <a:buNone/>
              <a:defRPr sz="3800"/>
            </a:lvl6pPr>
            <a:lvl7pPr marL="11054553" indent="0">
              <a:buNone/>
              <a:defRPr sz="3800"/>
            </a:lvl7pPr>
            <a:lvl8pPr marL="12896990" indent="0">
              <a:buNone/>
              <a:defRPr sz="3800"/>
            </a:lvl8pPr>
            <a:lvl9pPr marL="14739413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860257"/>
      </p:ext>
    </p:extLst>
  </p:cSld>
  <p:clrMapOvr>
    <a:masterClrMapping/>
  </p:clrMapOvr>
  <p:transition xmlns:p14="http://schemas.microsoft.com/office/powerpoint/2010/main"/>
</p:sldLayout>
</file>

<file path=ppt/slideLayouts/slideLayout6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42443" indent="0">
              <a:buNone/>
              <a:defRPr sz="11300"/>
            </a:lvl2pPr>
            <a:lvl3pPr marL="3684853" indent="0">
              <a:buNone/>
              <a:defRPr sz="10000"/>
            </a:lvl3pPr>
            <a:lvl4pPr marL="5527280" indent="0">
              <a:buNone/>
              <a:defRPr sz="8300"/>
            </a:lvl4pPr>
            <a:lvl5pPr marL="7369705" indent="0">
              <a:buNone/>
              <a:defRPr sz="8300"/>
            </a:lvl5pPr>
            <a:lvl6pPr marL="9212133" indent="0">
              <a:buNone/>
              <a:defRPr sz="8300"/>
            </a:lvl6pPr>
            <a:lvl7pPr marL="11054553" indent="0">
              <a:buNone/>
              <a:defRPr sz="8300"/>
            </a:lvl7pPr>
            <a:lvl8pPr marL="12896990" indent="0">
              <a:buNone/>
              <a:defRPr sz="8300"/>
            </a:lvl8pPr>
            <a:lvl9pPr marL="14739413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42443" indent="0">
              <a:buNone/>
              <a:defRPr sz="5000"/>
            </a:lvl2pPr>
            <a:lvl3pPr marL="3684853" indent="0">
              <a:buNone/>
              <a:defRPr sz="4000"/>
            </a:lvl3pPr>
            <a:lvl4pPr marL="5527280" indent="0">
              <a:buNone/>
              <a:defRPr sz="3800"/>
            </a:lvl4pPr>
            <a:lvl5pPr marL="7369705" indent="0">
              <a:buNone/>
              <a:defRPr sz="3800"/>
            </a:lvl5pPr>
            <a:lvl6pPr marL="9212133" indent="0">
              <a:buNone/>
              <a:defRPr sz="3800"/>
            </a:lvl6pPr>
            <a:lvl7pPr marL="11054553" indent="0">
              <a:buNone/>
              <a:defRPr sz="3800"/>
            </a:lvl7pPr>
            <a:lvl8pPr marL="12896990" indent="0">
              <a:buNone/>
              <a:defRPr sz="3800"/>
            </a:lvl8pPr>
            <a:lvl9pPr marL="14739413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347063"/>
      </p:ext>
    </p:extLst>
  </p:cSld>
  <p:clrMapOvr>
    <a:masterClrMapping/>
  </p:clrMapOvr>
  <p:transition xmlns:p14="http://schemas.microsoft.com/office/powerpoint/2010/main"/>
</p:sldLayout>
</file>

<file path=ppt/slideLayouts/slideLayout6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97942"/>
      </p:ext>
    </p:extLst>
  </p:cSld>
  <p:clrMapOvr>
    <a:masterClrMapping/>
  </p:clrMapOvr>
  <p:transition xmlns:p14="http://schemas.microsoft.com/office/powerpoint/2010/main"/>
</p:sldLayout>
</file>

<file path=ppt/slideLayouts/slideLayout6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462213"/>
      </p:ext>
    </p:extLst>
  </p:cSld>
  <p:clrMapOvr>
    <a:masterClrMapping/>
  </p:clrMapOvr>
  <p:transition xmlns:p14="http://schemas.microsoft.com/office/powerpoint/2010/main"/>
</p:sldLayout>
</file>

<file path=ppt/slideLayouts/slideLayout6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68443" tIns="184125" rIns="368443" bIns="184125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8443" tIns="184125" rIns="368443" bIns="18412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8443" tIns="184125" rIns="368443" bIns="18412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443" tIns="184125" rIns="368443" bIns="184125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97868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7544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735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42015" indent="0">
              <a:buNone/>
              <a:defRPr sz="7300"/>
            </a:lvl2pPr>
            <a:lvl3pPr marL="3683993" indent="0">
              <a:buNone/>
              <a:defRPr sz="6300"/>
            </a:lvl3pPr>
            <a:lvl4pPr marL="5525993" indent="0">
              <a:buNone/>
              <a:defRPr sz="5800"/>
            </a:lvl4pPr>
            <a:lvl5pPr marL="7367983" indent="0">
              <a:buNone/>
              <a:defRPr sz="5800"/>
            </a:lvl5pPr>
            <a:lvl6pPr marL="9209985" indent="0">
              <a:buNone/>
              <a:defRPr sz="5800"/>
            </a:lvl6pPr>
            <a:lvl7pPr marL="11051975" indent="0">
              <a:buNone/>
              <a:defRPr sz="5800"/>
            </a:lvl7pPr>
            <a:lvl8pPr marL="12893980" indent="0">
              <a:buNone/>
              <a:defRPr sz="5800"/>
            </a:lvl8pPr>
            <a:lvl9pPr marL="14735980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599587"/>
      </p:ext>
    </p:extLst>
  </p:cSld>
  <p:clrMapOvr>
    <a:masterClrMapping/>
  </p:clrMapOvr>
  <p:transition xmlns:p14="http://schemas.microsoft.com/office/powerpoint/2010/main"/>
</p:sldLayout>
</file>

<file path=ppt/slideLayouts/slideLayout6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623891"/>
      </p:ext>
    </p:extLst>
  </p:cSld>
  <p:clrMapOvr>
    <a:masterClrMapping/>
  </p:clrMapOvr>
  <p:transition xmlns:p14="http://schemas.microsoft.com/office/powerpoint/2010/main"/>
</p:sldLayout>
</file>

<file path=ppt/slideLayouts/slideLayout6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42015" indent="0">
              <a:buNone/>
              <a:defRPr sz="8300" b="1"/>
            </a:lvl2pPr>
            <a:lvl3pPr marL="3683993" indent="0">
              <a:buNone/>
              <a:defRPr sz="7300" b="1"/>
            </a:lvl3pPr>
            <a:lvl4pPr marL="5525993" indent="0">
              <a:buNone/>
              <a:defRPr sz="6300" b="1"/>
            </a:lvl4pPr>
            <a:lvl5pPr marL="7367983" indent="0">
              <a:buNone/>
              <a:defRPr sz="6300" b="1"/>
            </a:lvl5pPr>
            <a:lvl6pPr marL="9209985" indent="0">
              <a:buNone/>
              <a:defRPr sz="6300" b="1"/>
            </a:lvl6pPr>
            <a:lvl7pPr marL="11051975" indent="0">
              <a:buNone/>
              <a:defRPr sz="6300" b="1"/>
            </a:lvl7pPr>
            <a:lvl8pPr marL="12893980" indent="0">
              <a:buNone/>
              <a:defRPr sz="6300" b="1"/>
            </a:lvl8pPr>
            <a:lvl9pPr marL="1473598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876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42015" indent="0">
              <a:buNone/>
              <a:defRPr sz="8300" b="1"/>
            </a:lvl2pPr>
            <a:lvl3pPr marL="3683993" indent="0">
              <a:buNone/>
              <a:defRPr sz="7300" b="1"/>
            </a:lvl3pPr>
            <a:lvl4pPr marL="5525993" indent="0">
              <a:buNone/>
              <a:defRPr sz="6300" b="1"/>
            </a:lvl4pPr>
            <a:lvl5pPr marL="7367983" indent="0">
              <a:buNone/>
              <a:defRPr sz="6300" b="1"/>
            </a:lvl5pPr>
            <a:lvl6pPr marL="9209985" indent="0">
              <a:buNone/>
              <a:defRPr sz="6300" b="1"/>
            </a:lvl6pPr>
            <a:lvl7pPr marL="11051975" indent="0">
              <a:buNone/>
              <a:defRPr sz="6300" b="1"/>
            </a:lvl7pPr>
            <a:lvl8pPr marL="12893980" indent="0">
              <a:buNone/>
              <a:defRPr sz="6300" b="1"/>
            </a:lvl8pPr>
            <a:lvl9pPr marL="1473598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876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880167"/>
      </p:ext>
    </p:extLst>
  </p:cSld>
  <p:clrMapOvr>
    <a:masterClrMapping/>
  </p:clrMapOvr>
  <p:transition xmlns:p14="http://schemas.microsoft.com/office/powerpoint/2010/main"/>
</p:sldLayout>
</file>

<file path=ppt/slideLayouts/slideLayout6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548866"/>
      </p:ext>
    </p:extLst>
  </p:cSld>
  <p:clrMapOvr>
    <a:masterClrMapping/>
  </p:clrMapOvr>
  <p:transition xmlns:p14="http://schemas.microsoft.com/office/powerpoint/2010/main"/>
</p:sldLayout>
</file>

<file path=ppt/slideLayouts/slideLayout6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089286"/>
      </p:ext>
    </p:extLst>
  </p:cSld>
  <p:clrMapOvr>
    <a:masterClrMapping/>
  </p:clrMapOvr>
  <p:transition xmlns:p14="http://schemas.microsoft.com/office/powerpoint/2010/main"/>
</p:sldLayout>
</file>

<file path=ppt/slideLayouts/slideLayout6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524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473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524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42015" indent="0">
              <a:buNone/>
              <a:defRPr sz="5000"/>
            </a:lvl2pPr>
            <a:lvl3pPr marL="3683993" indent="0">
              <a:buNone/>
              <a:defRPr sz="4000"/>
            </a:lvl3pPr>
            <a:lvl4pPr marL="5525993" indent="0">
              <a:buNone/>
              <a:defRPr sz="3800"/>
            </a:lvl4pPr>
            <a:lvl5pPr marL="7367983" indent="0">
              <a:buNone/>
              <a:defRPr sz="3800"/>
            </a:lvl5pPr>
            <a:lvl6pPr marL="9209985" indent="0">
              <a:buNone/>
              <a:defRPr sz="3800"/>
            </a:lvl6pPr>
            <a:lvl7pPr marL="11051975" indent="0">
              <a:buNone/>
              <a:defRPr sz="3800"/>
            </a:lvl7pPr>
            <a:lvl8pPr marL="12893980" indent="0">
              <a:buNone/>
              <a:defRPr sz="3800"/>
            </a:lvl8pPr>
            <a:lvl9pPr marL="1473598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704230"/>
      </p:ext>
    </p:extLst>
  </p:cSld>
  <p:clrMapOvr>
    <a:masterClrMapping/>
  </p:clrMapOvr>
  <p:transition xmlns:p14="http://schemas.microsoft.com/office/powerpoint/2010/main"/>
</p:sldLayout>
</file>

<file path=ppt/slideLayouts/slideLayout6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42015" indent="0">
              <a:buNone/>
              <a:defRPr sz="11300"/>
            </a:lvl2pPr>
            <a:lvl3pPr marL="3683993" indent="0">
              <a:buNone/>
              <a:defRPr sz="10000"/>
            </a:lvl3pPr>
            <a:lvl4pPr marL="5525993" indent="0">
              <a:buNone/>
              <a:defRPr sz="8300"/>
            </a:lvl4pPr>
            <a:lvl5pPr marL="7367983" indent="0">
              <a:buNone/>
              <a:defRPr sz="8300"/>
            </a:lvl5pPr>
            <a:lvl6pPr marL="9209985" indent="0">
              <a:buNone/>
              <a:defRPr sz="8300"/>
            </a:lvl6pPr>
            <a:lvl7pPr marL="11051975" indent="0">
              <a:buNone/>
              <a:defRPr sz="8300"/>
            </a:lvl7pPr>
            <a:lvl8pPr marL="12893980" indent="0">
              <a:buNone/>
              <a:defRPr sz="8300"/>
            </a:lvl8pPr>
            <a:lvl9pPr marL="14735980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42015" indent="0">
              <a:buNone/>
              <a:defRPr sz="5000"/>
            </a:lvl2pPr>
            <a:lvl3pPr marL="3683993" indent="0">
              <a:buNone/>
              <a:defRPr sz="4000"/>
            </a:lvl3pPr>
            <a:lvl4pPr marL="5525993" indent="0">
              <a:buNone/>
              <a:defRPr sz="3800"/>
            </a:lvl4pPr>
            <a:lvl5pPr marL="7367983" indent="0">
              <a:buNone/>
              <a:defRPr sz="3800"/>
            </a:lvl5pPr>
            <a:lvl6pPr marL="9209985" indent="0">
              <a:buNone/>
              <a:defRPr sz="3800"/>
            </a:lvl6pPr>
            <a:lvl7pPr marL="11051975" indent="0">
              <a:buNone/>
              <a:defRPr sz="3800"/>
            </a:lvl7pPr>
            <a:lvl8pPr marL="12893980" indent="0">
              <a:buNone/>
              <a:defRPr sz="3800"/>
            </a:lvl8pPr>
            <a:lvl9pPr marL="1473598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914263"/>
      </p:ext>
    </p:extLst>
  </p:cSld>
  <p:clrMapOvr>
    <a:masterClrMapping/>
  </p:clrMapOvr>
  <p:transition xmlns:p14="http://schemas.microsoft.com/office/powerpoint/2010/main"/>
</p:sldLayout>
</file>

<file path=ppt/slideLayouts/slideLayout6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28319"/>
      </p:ext>
    </p:extLst>
  </p:cSld>
  <p:clrMapOvr>
    <a:masterClrMapping/>
  </p:clrMapOvr>
  <p:transition xmlns:p14="http://schemas.microsoft.com/office/powerpoint/2010/main"/>
</p:sldLayout>
</file>

<file path=ppt/slideLayouts/slideLayout6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29134"/>
      </p:ext>
    </p:extLst>
  </p:cSld>
  <p:clrMapOvr>
    <a:masterClrMapping/>
  </p:clrMapOvr>
  <p:transition xmlns:p14="http://schemas.microsoft.com/office/powerpoint/2010/main"/>
</p:sldLayout>
</file>

<file path=ppt/slideLayouts/slideLayout6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68358" tIns="184080" rIns="368358" bIns="184080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8358" tIns="184080" rIns="368358" bIns="18408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8358" tIns="184080" rIns="368358" bIns="18408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358" tIns="184080" rIns="368358" bIns="184080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4406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2683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757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41588" indent="0">
              <a:buNone/>
              <a:defRPr sz="7300"/>
            </a:lvl2pPr>
            <a:lvl3pPr marL="3683133" indent="0">
              <a:buNone/>
              <a:defRPr sz="6300"/>
            </a:lvl3pPr>
            <a:lvl4pPr marL="5524708" indent="0">
              <a:buNone/>
              <a:defRPr sz="5800"/>
            </a:lvl4pPr>
            <a:lvl5pPr marL="7366263" indent="0">
              <a:buNone/>
              <a:defRPr sz="5800"/>
            </a:lvl5pPr>
            <a:lvl6pPr marL="9207835" indent="0">
              <a:buNone/>
              <a:defRPr sz="5800"/>
            </a:lvl6pPr>
            <a:lvl7pPr marL="11049398" indent="0">
              <a:buNone/>
              <a:defRPr sz="5800"/>
            </a:lvl7pPr>
            <a:lvl8pPr marL="12890973" indent="0">
              <a:buNone/>
              <a:defRPr sz="5800"/>
            </a:lvl8pPr>
            <a:lvl9pPr marL="14732543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769266"/>
      </p:ext>
    </p:extLst>
  </p:cSld>
  <p:clrMapOvr>
    <a:masterClrMapping/>
  </p:clrMapOvr>
  <p:transition xmlns:p14="http://schemas.microsoft.com/office/powerpoint/2010/main"/>
</p:sldLayout>
</file>

<file path=ppt/slideLayouts/slideLayout6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725760"/>
      </p:ext>
    </p:extLst>
  </p:cSld>
  <p:clrMapOvr>
    <a:masterClrMapping/>
  </p:clrMapOvr>
  <p:transition xmlns:p14="http://schemas.microsoft.com/office/powerpoint/2010/main"/>
</p:sldLayout>
</file>

<file path=ppt/slideLayouts/slideLayout6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41588" indent="0">
              <a:buNone/>
              <a:defRPr sz="8300" b="1"/>
            </a:lvl2pPr>
            <a:lvl3pPr marL="3683133" indent="0">
              <a:buNone/>
              <a:defRPr sz="7300" b="1"/>
            </a:lvl3pPr>
            <a:lvl4pPr marL="5524708" indent="0">
              <a:buNone/>
              <a:defRPr sz="6300" b="1"/>
            </a:lvl4pPr>
            <a:lvl5pPr marL="7366263" indent="0">
              <a:buNone/>
              <a:defRPr sz="6300" b="1"/>
            </a:lvl5pPr>
            <a:lvl6pPr marL="9207835" indent="0">
              <a:buNone/>
              <a:defRPr sz="6300" b="1"/>
            </a:lvl6pPr>
            <a:lvl7pPr marL="11049398" indent="0">
              <a:buNone/>
              <a:defRPr sz="6300" b="1"/>
            </a:lvl7pPr>
            <a:lvl8pPr marL="12890973" indent="0">
              <a:buNone/>
              <a:defRPr sz="6300" b="1"/>
            </a:lvl8pPr>
            <a:lvl9pPr marL="14732543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876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41588" indent="0">
              <a:buNone/>
              <a:defRPr sz="8300" b="1"/>
            </a:lvl2pPr>
            <a:lvl3pPr marL="3683133" indent="0">
              <a:buNone/>
              <a:defRPr sz="7300" b="1"/>
            </a:lvl3pPr>
            <a:lvl4pPr marL="5524708" indent="0">
              <a:buNone/>
              <a:defRPr sz="6300" b="1"/>
            </a:lvl4pPr>
            <a:lvl5pPr marL="7366263" indent="0">
              <a:buNone/>
              <a:defRPr sz="6300" b="1"/>
            </a:lvl5pPr>
            <a:lvl6pPr marL="9207835" indent="0">
              <a:buNone/>
              <a:defRPr sz="6300" b="1"/>
            </a:lvl6pPr>
            <a:lvl7pPr marL="11049398" indent="0">
              <a:buNone/>
              <a:defRPr sz="6300" b="1"/>
            </a:lvl7pPr>
            <a:lvl8pPr marL="12890973" indent="0">
              <a:buNone/>
              <a:defRPr sz="6300" b="1"/>
            </a:lvl8pPr>
            <a:lvl9pPr marL="14732543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876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878792"/>
      </p:ext>
    </p:extLst>
  </p:cSld>
  <p:clrMapOvr>
    <a:masterClrMapping/>
  </p:clrMapOvr>
  <p:transition xmlns:p14="http://schemas.microsoft.com/office/powerpoint/2010/main"/>
</p:sldLayout>
</file>

<file path=ppt/slideLayouts/slideLayout6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682317"/>
      </p:ext>
    </p:extLst>
  </p:cSld>
  <p:clrMapOvr>
    <a:masterClrMapping/>
  </p:clrMapOvr>
  <p:transition xmlns:p14="http://schemas.microsoft.com/office/powerpoint/2010/main"/>
</p:sldLayout>
</file>

<file path=ppt/slideLayouts/slideLayout6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934867"/>
      </p:ext>
    </p:extLst>
  </p:cSld>
  <p:clrMapOvr>
    <a:masterClrMapping/>
  </p:clrMapOvr>
  <p:transition xmlns:p14="http://schemas.microsoft.com/office/powerpoint/2010/main"/>
</p:sldLayout>
</file>

<file path=ppt/slideLayouts/slideLayout6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530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494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530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41588" indent="0">
              <a:buNone/>
              <a:defRPr sz="5000"/>
            </a:lvl2pPr>
            <a:lvl3pPr marL="3683133" indent="0">
              <a:buNone/>
              <a:defRPr sz="4000"/>
            </a:lvl3pPr>
            <a:lvl4pPr marL="5524708" indent="0">
              <a:buNone/>
              <a:defRPr sz="3800"/>
            </a:lvl4pPr>
            <a:lvl5pPr marL="7366263" indent="0">
              <a:buNone/>
              <a:defRPr sz="3800"/>
            </a:lvl5pPr>
            <a:lvl6pPr marL="9207835" indent="0">
              <a:buNone/>
              <a:defRPr sz="3800"/>
            </a:lvl6pPr>
            <a:lvl7pPr marL="11049398" indent="0">
              <a:buNone/>
              <a:defRPr sz="3800"/>
            </a:lvl7pPr>
            <a:lvl8pPr marL="12890973" indent="0">
              <a:buNone/>
              <a:defRPr sz="3800"/>
            </a:lvl8pPr>
            <a:lvl9pPr marL="14732543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781580"/>
      </p:ext>
    </p:extLst>
  </p:cSld>
  <p:clrMapOvr>
    <a:masterClrMapping/>
  </p:clrMapOvr>
  <p:transition xmlns:p14="http://schemas.microsoft.com/office/powerpoint/2010/main"/>
</p:sldLayout>
</file>

<file path=ppt/slideLayouts/slideLayout6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41588" indent="0">
              <a:buNone/>
              <a:defRPr sz="11300"/>
            </a:lvl2pPr>
            <a:lvl3pPr marL="3683133" indent="0">
              <a:buNone/>
              <a:defRPr sz="10000"/>
            </a:lvl3pPr>
            <a:lvl4pPr marL="5524708" indent="0">
              <a:buNone/>
              <a:defRPr sz="8300"/>
            </a:lvl4pPr>
            <a:lvl5pPr marL="7366263" indent="0">
              <a:buNone/>
              <a:defRPr sz="8300"/>
            </a:lvl5pPr>
            <a:lvl6pPr marL="9207835" indent="0">
              <a:buNone/>
              <a:defRPr sz="8300"/>
            </a:lvl6pPr>
            <a:lvl7pPr marL="11049398" indent="0">
              <a:buNone/>
              <a:defRPr sz="8300"/>
            </a:lvl7pPr>
            <a:lvl8pPr marL="12890973" indent="0">
              <a:buNone/>
              <a:defRPr sz="8300"/>
            </a:lvl8pPr>
            <a:lvl9pPr marL="14732543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41588" indent="0">
              <a:buNone/>
              <a:defRPr sz="5000"/>
            </a:lvl2pPr>
            <a:lvl3pPr marL="3683133" indent="0">
              <a:buNone/>
              <a:defRPr sz="4000"/>
            </a:lvl3pPr>
            <a:lvl4pPr marL="5524708" indent="0">
              <a:buNone/>
              <a:defRPr sz="3800"/>
            </a:lvl4pPr>
            <a:lvl5pPr marL="7366263" indent="0">
              <a:buNone/>
              <a:defRPr sz="3800"/>
            </a:lvl5pPr>
            <a:lvl6pPr marL="9207835" indent="0">
              <a:buNone/>
              <a:defRPr sz="3800"/>
            </a:lvl6pPr>
            <a:lvl7pPr marL="11049398" indent="0">
              <a:buNone/>
              <a:defRPr sz="3800"/>
            </a:lvl7pPr>
            <a:lvl8pPr marL="12890973" indent="0">
              <a:buNone/>
              <a:defRPr sz="3800"/>
            </a:lvl8pPr>
            <a:lvl9pPr marL="14732543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363759"/>
      </p:ext>
    </p:extLst>
  </p:cSld>
  <p:clrMapOvr>
    <a:masterClrMapping/>
  </p:clrMapOvr>
  <p:transition xmlns:p14="http://schemas.microsoft.com/office/powerpoint/2010/main"/>
</p:sldLayout>
</file>

<file path=ppt/slideLayouts/slideLayout6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981248"/>
      </p:ext>
    </p:extLst>
  </p:cSld>
  <p:clrMapOvr>
    <a:masterClrMapping/>
  </p:clrMapOvr>
  <p:transition xmlns:p14="http://schemas.microsoft.com/office/powerpoint/2010/main"/>
</p:sldLayout>
</file>

<file path=ppt/slideLayouts/slideLayout6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856795"/>
      </p:ext>
    </p:extLst>
  </p:cSld>
  <p:clrMapOvr>
    <a:masterClrMapping/>
  </p:clrMapOvr>
  <p:transition xmlns:p14="http://schemas.microsoft.com/office/powerpoint/2010/main"/>
</p:sldLayout>
</file>

<file path=ppt/slideLayouts/slideLayout6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68173" tIns="183990" rIns="368173" bIns="183990"/>
          <a:lstStyle/>
          <a:p>
            <a:pPr defTabSz="3681325"/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8173" tIns="183990" rIns="368173" bIns="183990"/>
          <a:lstStyle/>
          <a:p>
            <a:pPr defTabSz="3681325"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8173" tIns="183990" rIns="368173" bIns="183990"/>
          <a:lstStyle/>
          <a:p>
            <a:pPr defTabSz="3681325"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5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7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173" tIns="183990" rIns="368173" bIns="183990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pPr defTabSz="368132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31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85963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97738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797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59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40683" indent="0">
              <a:buNone/>
              <a:defRPr sz="7300"/>
            </a:lvl2pPr>
            <a:lvl3pPr marL="3681325" indent="0">
              <a:buNone/>
              <a:defRPr sz="6300"/>
            </a:lvl3pPr>
            <a:lvl4pPr marL="5522000" indent="0">
              <a:buNone/>
              <a:defRPr sz="5800"/>
            </a:lvl4pPr>
            <a:lvl5pPr marL="7362678" indent="0">
              <a:buNone/>
              <a:defRPr sz="5800"/>
            </a:lvl5pPr>
            <a:lvl6pPr marL="9203323" indent="0">
              <a:buNone/>
              <a:defRPr sz="5800"/>
            </a:lvl6pPr>
            <a:lvl7pPr marL="11044010" indent="0">
              <a:buNone/>
              <a:defRPr sz="5800"/>
            </a:lvl7pPr>
            <a:lvl8pPr marL="12884648" indent="0">
              <a:buNone/>
              <a:defRPr sz="5800"/>
            </a:lvl8pPr>
            <a:lvl9pPr marL="14725330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246988"/>
      </p:ext>
    </p:extLst>
  </p:cSld>
  <p:clrMapOvr>
    <a:masterClrMapping/>
  </p:clrMapOvr>
  <p:transition xmlns:p14="http://schemas.microsoft.com/office/powerpoint/2010/main"/>
</p:sldLayout>
</file>

<file path=ppt/slideLayouts/slideLayout6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834180"/>
      </p:ext>
    </p:extLst>
  </p:cSld>
  <p:clrMapOvr>
    <a:masterClrMapping/>
  </p:clrMapOvr>
  <p:transition xmlns:p14="http://schemas.microsoft.com/office/powerpoint/2010/main"/>
</p:sldLayout>
</file>

<file path=ppt/slideLayouts/slideLayout6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40683" indent="0">
              <a:buNone/>
              <a:defRPr sz="8300" b="1"/>
            </a:lvl2pPr>
            <a:lvl3pPr marL="3681325" indent="0">
              <a:buNone/>
              <a:defRPr sz="7300" b="1"/>
            </a:lvl3pPr>
            <a:lvl4pPr marL="5522000" indent="0">
              <a:buNone/>
              <a:defRPr sz="6300" b="1"/>
            </a:lvl4pPr>
            <a:lvl5pPr marL="7362678" indent="0">
              <a:buNone/>
              <a:defRPr sz="6300" b="1"/>
            </a:lvl5pPr>
            <a:lvl6pPr marL="9203323" indent="0">
              <a:buNone/>
              <a:defRPr sz="6300" b="1"/>
            </a:lvl6pPr>
            <a:lvl7pPr marL="11044010" indent="0">
              <a:buNone/>
              <a:defRPr sz="6300" b="1"/>
            </a:lvl7pPr>
            <a:lvl8pPr marL="12884648" indent="0">
              <a:buNone/>
              <a:defRPr sz="6300" b="1"/>
            </a:lvl8pPr>
            <a:lvl9pPr marL="1472533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889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40683" indent="0">
              <a:buNone/>
              <a:defRPr sz="8300" b="1"/>
            </a:lvl2pPr>
            <a:lvl3pPr marL="3681325" indent="0">
              <a:buNone/>
              <a:defRPr sz="7300" b="1"/>
            </a:lvl3pPr>
            <a:lvl4pPr marL="5522000" indent="0">
              <a:buNone/>
              <a:defRPr sz="6300" b="1"/>
            </a:lvl4pPr>
            <a:lvl5pPr marL="7362678" indent="0">
              <a:buNone/>
              <a:defRPr sz="6300" b="1"/>
            </a:lvl5pPr>
            <a:lvl6pPr marL="9203323" indent="0">
              <a:buNone/>
              <a:defRPr sz="6300" b="1"/>
            </a:lvl6pPr>
            <a:lvl7pPr marL="11044010" indent="0">
              <a:buNone/>
              <a:defRPr sz="6300" b="1"/>
            </a:lvl7pPr>
            <a:lvl8pPr marL="12884648" indent="0">
              <a:buNone/>
              <a:defRPr sz="6300" b="1"/>
            </a:lvl8pPr>
            <a:lvl9pPr marL="1472533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889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575819"/>
      </p:ext>
    </p:extLst>
  </p:cSld>
  <p:clrMapOvr>
    <a:masterClrMapping/>
  </p:clrMapOvr>
  <p:transition xmlns:p14="http://schemas.microsoft.com/office/powerpoint/2010/main"/>
</p:sldLayout>
</file>

<file path=ppt/slideLayouts/slideLayout6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744570"/>
      </p:ext>
    </p:extLst>
  </p:cSld>
  <p:clrMapOvr>
    <a:masterClrMapping/>
  </p:clrMapOvr>
  <p:transition xmlns:p14="http://schemas.microsoft.com/office/powerpoint/2010/main"/>
</p:sldLayout>
</file>

<file path=ppt/slideLayouts/slideLayout6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533305"/>
      </p:ext>
    </p:extLst>
  </p:cSld>
  <p:clrMapOvr>
    <a:masterClrMapping/>
  </p:clrMapOvr>
  <p:transition xmlns:p14="http://schemas.microsoft.com/office/powerpoint/2010/main"/>
</p:sldLayout>
</file>

<file path=ppt/slideLayouts/slideLayout6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530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552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530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40683" indent="0">
              <a:buNone/>
              <a:defRPr sz="5000"/>
            </a:lvl2pPr>
            <a:lvl3pPr marL="3681325" indent="0">
              <a:buNone/>
              <a:defRPr sz="4000"/>
            </a:lvl3pPr>
            <a:lvl4pPr marL="5522000" indent="0">
              <a:buNone/>
              <a:defRPr sz="3800"/>
            </a:lvl4pPr>
            <a:lvl5pPr marL="7362678" indent="0">
              <a:buNone/>
              <a:defRPr sz="3800"/>
            </a:lvl5pPr>
            <a:lvl6pPr marL="9203323" indent="0">
              <a:buNone/>
              <a:defRPr sz="3800"/>
            </a:lvl6pPr>
            <a:lvl7pPr marL="11044010" indent="0">
              <a:buNone/>
              <a:defRPr sz="3800"/>
            </a:lvl7pPr>
            <a:lvl8pPr marL="12884648" indent="0">
              <a:buNone/>
              <a:defRPr sz="3800"/>
            </a:lvl8pPr>
            <a:lvl9pPr marL="1472533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789631"/>
      </p:ext>
    </p:extLst>
  </p:cSld>
  <p:clrMapOvr>
    <a:masterClrMapping/>
  </p:clrMapOvr>
  <p:transition xmlns:p14="http://schemas.microsoft.com/office/powerpoint/2010/main"/>
</p:sldLayout>
</file>

<file path=ppt/slideLayouts/slideLayout6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40683" indent="0">
              <a:buNone/>
              <a:defRPr sz="11300"/>
            </a:lvl2pPr>
            <a:lvl3pPr marL="3681325" indent="0">
              <a:buNone/>
              <a:defRPr sz="10000"/>
            </a:lvl3pPr>
            <a:lvl4pPr marL="5522000" indent="0">
              <a:buNone/>
              <a:defRPr sz="8300"/>
            </a:lvl4pPr>
            <a:lvl5pPr marL="7362678" indent="0">
              <a:buNone/>
              <a:defRPr sz="8300"/>
            </a:lvl5pPr>
            <a:lvl6pPr marL="9203323" indent="0">
              <a:buNone/>
              <a:defRPr sz="8300"/>
            </a:lvl6pPr>
            <a:lvl7pPr marL="11044010" indent="0">
              <a:buNone/>
              <a:defRPr sz="8300"/>
            </a:lvl7pPr>
            <a:lvl8pPr marL="12884648" indent="0">
              <a:buNone/>
              <a:defRPr sz="8300"/>
            </a:lvl8pPr>
            <a:lvl9pPr marL="14725330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40683" indent="0">
              <a:buNone/>
              <a:defRPr sz="5000"/>
            </a:lvl2pPr>
            <a:lvl3pPr marL="3681325" indent="0">
              <a:buNone/>
              <a:defRPr sz="4000"/>
            </a:lvl3pPr>
            <a:lvl4pPr marL="5522000" indent="0">
              <a:buNone/>
              <a:defRPr sz="3800"/>
            </a:lvl4pPr>
            <a:lvl5pPr marL="7362678" indent="0">
              <a:buNone/>
              <a:defRPr sz="3800"/>
            </a:lvl5pPr>
            <a:lvl6pPr marL="9203323" indent="0">
              <a:buNone/>
              <a:defRPr sz="3800"/>
            </a:lvl6pPr>
            <a:lvl7pPr marL="11044010" indent="0">
              <a:buNone/>
              <a:defRPr sz="3800"/>
            </a:lvl7pPr>
            <a:lvl8pPr marL="12884648" indent="0">
              <a:buNone/>
              <a:defRPr sz="3800"/>
            </a:lvl8pPr>
            <a:lvl9pPr marL="1472533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220590"/>
      </p:ext>
    </p:extLst>
  </p:cSld>
  <p:clrMapOvr>
    <a:masterClrMapping/>
  </p:clrMapOvr>
  <p:transition xmlns:p14="http://schemas.microsoft.com/office/powerpoint/2010/main"/>
</p:sldLayout>
</file>

<file path=ppt/slideLayouts/slideLayout6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260285"/>
      </p:ext>
    </p:extLst>
  </p:cSld>
  <p:clrMapOvr>
    <a:masterClrMapping/>
  </p:clrMapOvr>
  <p:transition xmlns:p14="http://schemas.microsoft.com/office/powerpoint/2010/main"/>
</p:sldLayout>
</file>

<file path=ppt/slideLayouts/slideLayout6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5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5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597481"/>
      </p:ext>
    </p:extLst>
  </p:cSld>
  <p:clrMapOvr>
    <a:masterClrMapping/>
  </p:clrMapOvr>
  <p:transition xmlns:p14="http://schemas.microsoft.com/office/powerpoint/2010/main"/>
</p:sldLayout>
</file>

<file path=ppt/slideLayouts/slideLayout6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68085" tIns="183945" rIns="368085" bIns="183945"/>
          <a:lstStyle/>
          <a:p>
            <a:pPr defTabSz="3680465"/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8085" tIns="183945" rIns="368085" bIns="183945"/>
          <a:lstStyle/>
          <a:p>
            <a:pPr defTabSz="3680465"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8085" tIns="183945" rIns="368085" bIns="183945"/>
          <a:lstStyle/>
          <a:p>
            <a:pPr defTabSz="3680465"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5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7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085" tIns="183945" rIns="368085" bIns="183945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pPr defTabSz="36804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31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66364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3414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826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59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40255" indent="0">
              <a:buNone/>
              <a:defRPr sz="7300"/>
            </a:lvl2pPr>
            <a:lvl3pPr marL="3680465" indent="0">
              <a:buNone/>
              <a:defRPr sz="6300"/>
            </a:lvl3pPr>
            <a:lvl4pPr marL="5520713" indent="0">
              <a:buNone/>
              <a:defRPr sz="5800"/>
            </a:lvl4pPr>
            <a:lvl5pPr marL="7360958" indent="0">
              <a:buNone/>
              <a:defRPr sz="5800"/>
            </a:lvl5pPr>
            <a:lvl6pPr marL="9201175" indent="0">
              <a:buNone/>
              <a:defRPr sz="5800"/>
            </a:lvl6pPr>
            <a:lvl7pPr marL="11041435" indent="0">
              <a:buNone/>
              <a:defRPr sz="5800"/>
            </a:lvl7pPr>
            <a:lvl8pPr marL="12881640" indent="0">
              <a:buNone/>
              <a:defRPr sz="5800"/>
            </a:lvl8pPr>
            <a:lvl9pPr marL="14721898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525072"/>
      </p:ext>
    </p:extLst>
  </p:cSld>
  <p:clrMapOvr>
    <a:masterClrMapping/>
  </p:clrMapOvr>
  <p:transition xmlns:p14="http://schemas.microsoft.com/office/powerpoint/2010/main"/>
</p:sldLayout>
</file>

<file path=ppt/slideLayouts/slideLayout6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235259"/>
      </p:ext>
    </p:extLst>
  </p:cSld>
  <p:clrMapOvr>
    <a:masterClrMapping/>
  </p:clrMapOvr>
  <p:transition xmlns:p14="http://schemas.microsoft.com/office/powerpoint/2010/main"/>
</p:sldLayout>
</file>

<file path=ppt/slideLayouts/slideLayout6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40255" indent="0">
              <a:buNone/>
              <a:defRPr sz="8300" b="1"/>
            </a:lvl2pPr>
            <a:lvl3pPr marL="3680465" indent="0">
              <a:buNone/>
              <a:defRPr sz="7300" b="1"/>
            </a:lvl3pPr>
            <a:lvl4pPr marL="5520713" indent="0">
              <a:buNone/>
              <a:defRPr sz="6300" b="1"/>
            </a:lvl4pPr>
            <a:lvl5pPr marL="7360958" indent="0">
              <a:buNone/>
              <a:defRPr sz="6300" b="1"/>
            </a:lvl5pPr>
            <a:lvl6pPr marL="9201175" indent="0">
              <a:buNone/>
              <a:defRPr sz="6300" b="1"/>
            </a:lvl6pPr>
            <a:lvl7pPr marL="11041435" indent="0">
              <a:buNone/>
              <a:defRPr sz="6300" b="1"/>
            </a:lvl7pPr>
            <a:lvl8pPr marL="12881640" indent="0">
              <a:buNone/>
              <a:defRPr sz="6300" b="1"/>
            </a:lvl8pPr>
            <a:lvl9pPr marL="14721898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889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40255" indent="0">
              <a:buNone/>
              <a:defRPr sz="8300" b="1"/>
            </a:lvl2pPr>
            <a:lvl3pPr marL="3680465" indent="0">
              <a:buNone/>
              <a:defRPr sz="7300" b="1"/>
            </a:lvl3pPr>
            <a:lvl4pPr marL="5520713" indent="0">
              <a:buNone/>
              <a:defRPr sz="6300" b="1"/>
            </a:lvl4pPr>
            <a:lvl5pPr marL="7360958" indent="0">
              <a:buNone/>
              <a:defRPr sz="6300" b="1"/>
            </a:lvl5pPr>
            <a:lvl6pPr marL="9201175" indent="0">
              <a:buNone/>
              <a:defRPr sz="6300" b="1"/>
            </a:lvl6pPr>
            <a:lvl7pPr marL="11041435" indent="0">
              <a:buNone/>
              <a:defRPr sz="6300" b="1"/>
            </a:lvl7pPr>
            <a:lvl8pPr marL="12881640" indent="0">
              <a:buNone/>
              <a:defRPr sz="6300" b="1"/>
            </a:lvl8pPr>
            <a:lvl9pPr marL="14721898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889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052709"/>
      </p:ext>
    </p:extLst>
  </p:cSld>
  <p:clrMapOvr>
    <a:masterClrMapping/>
  </p:clrMapOvr>
  <p:transition xmlns:p14="http://schemas.microsoft.com/office/powerpoint/2010/main"/>
</p:sldLayout>
</file>

<file path=ppt/slideLayouts/slideLayout6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883168"/>
      </p:ext>
    </p:extLst>
  </p:cSld>
  <p:clrMapOvr>
    <a:masterClrMapping/>
  </p:clrMapOvr>
  <p:transition xmlns:p14="http://schemas.microsoft.com/office/powerpoint/2010/main"/>
</p:sldLayout>
</file>

<file path=ppt/slideLayouts/slideLayout6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501125"/>
      </p:ext>
    </p:extLst>
  </p:cSld>
  <p:clrMapOvr>
    <a:masterClrMapping/>
  </p:clrMapOvr>
  <p:transition xmlns:p14="http://schemas.microsoft.com/office/powerpoint/2010/main"/>
</p:sldLayout>
</file>

<file path=ppt/slideLayouts/slideLayout6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535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564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535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40255" indent="0">
              <a:buNone/>
              <a:defRPr sz="5000"/>
            </a:lvl2pPr>
            <a:lvl3pPr marL="3680465" indent="0">
              <a:buNone/>
              <a:defRPr sz="4000"/>
            </a:lvl3pPr>
            <a:lvl4pPr marL="5520713" indent="0">
              <a:buNone/>
              <a:defRPr sz="3800"/>
            </a:lvl4pPr>
            <a:lvl5pPr marL="7360958" indent="0">
              <a:buNone/>
              <a:defRPr sz="3800"/>
            </a:lvl5pPr>
            <a:lvl6pPr marL="9201175" indent="0">
              <a:buNone/>
              <a:defRPr sz="3800"/>
            </a:lvl6pPr>
            <a:lvl7pPr marL="11041435" indent="0">
              <a:buNone/>
              <a:defRPr sz="3800"/>
            </a:lvl7pPr>
            <a:lvl8pPr marL="12881640" indent="0">
              <a:buNone/>
              <a:defRPr sz="3800"/>
            </a:lvl8pPr>
            <a:lvl9pPr marL="14721898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282854"/>
      </p:ext>
    </p:extLst>
  </p:cSld>
  <p:clrMapOvr>
    <a:masterClrMapping/>
  </p:clrMapOvr>
  <p:transition xmlns:p14="http://schemas.microsoft.com/office/powerpoint/2010/main"/>
</p:sldLayout>
</file>

<file path=ppt/slideLayouts/slideLayout6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40255" indent="0">
              <a:buNone/>
              <a:defRPr sz="11300"/>
            </a:lvl2pPr>
            <a:lvl3pPr marL="3680465" indent="0">
              <a:buNone/>
              <a:defRPr sz="10000"/>
            </a:lvl3pPr>
            <a:lvl4pPr marL="5520713" indent="0">
              <a:buNone/>
              <a:defRPr sz="8300"/>
            </a:lvl4pPr>
            <a:lvl5pPr marL="7360958" indent="0">
              <a:buNone/>
              <a:defRPr sz="8300"/>
            </a:lvl5pPr>
            <a:lvl6pPr marL="9201175" indent="0">
              <a:buNone/>
              <a:defRPr sz="8300"/>
            </a:lvl6pPr>
            <a:lvl7pPr marL="11041435" indent="0">
              <a:buNone/>
              <a:defRPr sz="8300"/>
            </a:lvl7pPr>
            <a:lvl8pPr marL="12881640" indent="0">
              <a:buNone/>
              <a:defRPr sz="8300"/>
            </a:lvl8pPr>
            <a:lvl9pPr marL="14721898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40255" indent="0">
              <a:buNone/>
              <a:defRPr sz="5000"/>
            </a:lvl2pPr>
            <a:lvl3pPr marL="3680465" indent="0">
              <a:buNone/>
              <a:defRPr sz="4000"/>
            </a:lvl3pPr>
            <a:lvl4pPr marL="5520713" indent="0">
              <a:buNone/>
              <a:defRPr sz="3800"/>
            </a:lvl4pPr>
            <a:lvl5pPr marL="7360958" indent="0">
              <a:buNone/>
              <a:defRPr sz="3800"/>
            </a:lvl5pPr>
            <a:lvl6pPr marL="9201175" indent="0">
              <a:buNone/>
              <a:defRPr sz="3800"/>
            </a:lvl6pPr>
            <a:lvl7pPr marL="11041435" indent="0">
              <a:buNone/>
              <a:defRPr sz="3800"/>
            </a:lvl7pPr>
            <a:lvl8pPr marL="12881640" indent="0">
              <a:buNone/>
              <a:defRPr sz="3800"/>
            </a:lvl8pPr>
            <a:lvl9pPr marL="14721898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920035"/>
      </p:ext>
    </p:extLst>
  </p:cSld>
  <p:clrMapOvr>
    <a:masterClrMapping/>
  </p:clrMapOvr>
  <p:transition xmlns:p14="http://schemas.microsoft.com/office/powerpoint/2010/main"/>
</p:sldLayout>
</file>

<file path=ppt/slideLayouts/slideLayout7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115494"/>
      </p:ext>
    </p:extLst>
  </p:cSld>
  <p:clrMapOvr>
    <a:masterClrMapping/>
  </p:clrMapOvr>
  <p:transition xmlns:p14="http://schemas.microsoft.com/office/powerpoint/2010/main"/>
</p:sldLayout>
</file>

<file path=ppt/slideLayouts/slideLayout7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5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5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89119"/>
      </p:ext>
    </p:extLst>
  </p:cSld>
  <p:clrMapOvr>
    <a:masterClrMapping/>
  </p:clrMapOvr>
  <p:transition xmlns:p14="http://schemas.microsoft.com/office/powerpoint/2010/main"/>
</p:sldLayout>
</file>

<file path=ppt/slideLayouts/slideLayout7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67948" tIns="183883" rIns="367948" bIns="183883"/>
          <a:lstStyle/>
          <a:p>
            <a:pPr defTabSz="3679060"/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7948" tIns="183883" rIns="367948" bIns="183883"/>
          <a:lstStyle/>
          <a:p>
            <a:pPr defTabSz="3679060"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7948" tIns="183883" rIns="367948" bIns="183883"/>
          <a:lstStyle/>
          <a:p>
            <a:pPr defTabSz="3679060"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5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7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948" tIns="183883" rIns="367948" bIns="183883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pPr defTabSz="3679060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31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24052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64187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856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59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39538" indent="0">
              <a:buNone/>
              <a:defRPr sz="7300"/>
            </a:lvl2pPr>
            <a:lvl3pPr marL="3679060" indent="0">
              <a:buNone/>
              <a:defRPr sz="6300"/>
            </a:lvl3pPr>
            <a:lvl4pPr marL="5518598" indent="0">
              <a:buNone/>
              <a:defRPr sz="5800"/>
            </a:lvl4pPr>
            <a:lvl5pPr marL="7358105" indent="0">
              <a:buNone/>
              <a:defRPr sz="5800"/>
            </a:lvl5pPr>
            <a:lvl6pPr marL="9197625" indent="0">
              <a:buNone/>
              <a:defRPr sz="5800"/>
            </a:lvl6pPr>
            <a:lvl7pPr marL="11037165" indent="0">
              <a:buNone/>
              <a:defRPr sz="5800"/>
            </a:lvl7pPr>
            <a:lvl8pPr marL="12876658" indent="0">
              <a:buNone/>
              <a:defRPr sz="5800"/>
            </a:lvl8pPr>
            <a:lvl9pPr marL="14716200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602061"/>
      </p:ext>
    </p:extLst>
  </p:cSld>
  <p:clrMapOvr>
    <a:masterClrMapping/>
  </p:clrMapOvr>
  <p:transition xmlns:p14="http://schemas.microsoft.com/office/powerpoint/2010/main"/>
</p:sldLayout>
</file>

<file path=ppt/slideLayouts/slideLayout7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685133"/>
      </p:ext>
    </p:extLst>
  </p:cSld>
  <p:clrMapOvr>
    <a:masterClrMapping/>
  </p:clrMapOvr>
  <p:transition xmlns:p14="http://schemas.microsoft.com/office/powerpoint/2010/main"/>
</p:sldLayout>
</file>

<file path=ppt/slideLayouts/slideLayout7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39538" indent="0">
              <a:buNone/>
              <a:defRPr sz="8300" b="1"/>
            </a:lvl2pPr>
            <a:lvl3pPr marL="3679060" indent="0">
              <a:buNone/>
              <a:defRPr sz="7300" b="1"/>
            </a:lvl3pPr>
            <a:lvl4pPr marL="5518598" indent="0">
              <a:buNone/>
              <a:defRPr sz="6300" b="1"/>
            </a:lvl4pPr>
            <a:lvl5pPr marL="7358105" indent="0">
              <a:buNone/>
              <a:defRPr sz="6300" b="1"/>
            </a:lvl5pPr>
            <a:lvl6pPr marL="9197625" indent="0">
              <a:buNone/>
              <a:defRPr sz="6300" b="1"/>
            </a:lvl6pPr>
            <a:lvl7pPr marL="11037165" indent="0">
              <a:buNone/>
              <a:defRPr sz="6300" b="1"/>
            </a:lvl7pPr>
            <a:lvl8pPr marL="12876658" indent="0">
              <a:buNone/>
              <a:defRPr sz="6300" b="1"/>
            </a:lvl8pPr>
            <a:lvl9pPr marL="1471620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895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39538" indent="0">
              <a:buNone/>
              <a:defRPr sz="8300" b="1"/>
            </a:lvl2pPr>
            <a:lvl3pPr marL="3679060" indent="0">
              <a:buNone/>
              <a:defRPr sz="7300" b="1"/>
            </a:lvl3pPr>
            <a:lvl4pPr marL="5518598" indent="0">
              <a:buNone/>
              <a:defRPr sz="6300" b="1"/>
            </a:lvl4pPr>
            <a:lvl5pPr marL="7358105" indent="0">
              <a:buNone/>
              <a:defRPr sz="6300" b="1"/>
            </a:lvl5pPr>
            <a:lvl6pPr marL="9197625" indent="0">
              <a:buNone/>
              <a:defRPr sz="6300" b="1"/>
            </a:lvl6pPr>
            <a:lvl7pPr marL="11037165" indent="0">
              <a:buNone/>
              <a:defRPr sz="6300" b="1"/>
            </a:lvl7pPr>
            <a:lvl8pPr marL="12876658" indent="0">
              <a:buNone/>
              <a:defRPr sz="6300" b="1"/>
            </a:lvl8pPr>
            <a:lvl9pPr marL="1471620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895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757106"/>
      </p:ext>
    </p:extLst>
  </p:cSld>
  <p:clrMapOvr>
    <a:masterClrMapping/>
  </p:clrMapOvr>
  <p:transition xmlns:p14="http://schemas.microsoft.com/office/powerpoint/2010/main"/>
</p:sldLayout>
</file>

<file path=ppt/slideLayouts/slideLayout7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102205"/>
      </p:ext>
    </p:extLst>
  </p:cSld>
  <p:clrMapOvr>
    <a:masterClrMapping/>
  </p:clrMapOvr>
  <p:transition xmlns:p14="http://schemas.microsoft.com/office/powerpoint/2010/main"/>
</p:sldLayout>
</file>

<file path=ppt/slideLayouts/slideLayout7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683931"/>
      </p:ext>
    </p:extLst>
  </p:cSld>
  <p:clrMapOvr>
    <a:masterClrMapping/>
  </p:clrMapOvr>
  <p:transition xmlns:p14="http://schemas.microsoft.com/office/powerpoint/2010/main"/>
</p:sldLayout>
</file>

<file path=ppt/slideLayouts/slideLayout7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535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605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535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39538" indent="0">
              <a:buNone/>
              <a:defRPr sz="5000"/>
            </a:lvl2pPr>
            <a:lvl3pPr marL="3679060" indent="0">
              <a:buNone/>
              <a:defRPr sz="4000"/>
            </a:lvl3pPr>
            <a:lvl4pPr marL="5518598" indent="0">
              <a:buNone/>
              <a:defRPr sz="3800"/>
            </a:lvl4pPr>
            <a:lvl5pPr marL="7358105" indent="0">
              <a:buNone/>
              <a:defRPr sz="3800"/>
            </a:lvl5pPr>
            <a:lvl6pPr marL="9197625" indent="0">
              <a:buNone/>
              <a:defRPr sz="3800"/>
            </a:lvl6pPr>
            <a:lvl7pPr marL="11037165" indent="0">
              <a:buNone/>
              <a:defRPr sz="3800"/>
            </a:lvl7pPr>
            <a:lvl8pPr marL="12876658" indent="0">
              <a:buNone/>
              <a:defRPr sz="3800"/>
            </a:lvl8pPr>
            <a:lvl9pPr marL="1471620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811292"/>
      </p:ext>
    </p:extLst>
  </p:cSld>
  <p:clrMapOvr>
    <a:masterClrMapping/>
  </p:clrMapOvr>
  <p:transition xmlns:p14="http://schemas.microsoft.com/office/powerpoint/2010/main"/>
</p:sldLayout>
</file>

<file path=ppt/slideLayouts/slideLayout7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39538" indent="0">
              <a:buNone/>
              <a:defRPr sz="11300"/>
            </a:lvl2pPr>
            <a:lvl3pPr marL="3679060" indent="0">
              <a:buNone/>
              <a:defRPr sz="10000"/>
            </a:lvl3pPr>
            <a:lvl4pPr marL="5518598" indent="0">
              <a:buNone/>
              <a:defRPr sz="8300"/>
            </a:lvl4pPr>
            <a:lvl5pPr marL="7358105" indent="0">
              <a:buNone/>
              <a:defRPr sz="8300"/>
            </a:lvl5pPr>
            <a:lvl6pPr marL="9197625" indent="0">
              <a:buNone/>
              <a:defRPr sz="8300"/>
            </a:lvl6pPr>
            <a:lvl7pPr marL="11037165" indent="0">
              <a:buNone/>
              <a:defRPr sz="8300"/>
            </a:lvl7pPr>
            <a:lvl8pPr marL="12876658" indent="0">
              <a:buNone/>
              <a:defRPr sz="8300"/>
            </a:lvl8pPr>
            <a:lvl9pPr marL="14716200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39538" indent="0">
              <a:buNone/>
              <a:defRPr sz="5000"/>
            </a:lvl2pPr>
            <a:lvl3pPr marL="3679060" indent="0">
              <a:buNone/>
              <a:defRPr sz="4000"/>
            </a:lvl3pPr>
            <a:lvl4pPr marL="5518598" indent="0">
              <a:buNone/>
              <a:defRPr sz="3800"/>
            </a:lvl4pPr>
            <a:lvl5pPr marL="7358105" indent="0">
              <a:buNone/>
              <a:defRPr sz="3800"/>
            </a:lvl5pPr>
            <a:lvl6pPr marL="9197625" indent="0">
              <a:buNone/>
              <a:defRPr sz="3800"/>
            </a:lvl6pPr>
            <a:lvl7pPr marL="11037165" indent="0">
              <a:buNone/>
              <a:defRPr sz="3800"/>
            </a:lvl7pPr>
            <a:lvl8pPr marL="12876658" indent="0">
              <a:buNone/>
              <a:defRPr sz="3800"/>
            </a:lvl8pPr>
            <a:lvl9pPr marL="1471620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782367"/>
      </p:ext>
    </p:extLst>
  </p:cSld>
  <p:clrMapOvr>
    <a:masterClrMapping/>
  </p:clrMapOvr>
  <p:transition xmlns:p14="http://schemas.microsoft.com/office/powerpoint/2010/main"/>
</p:sldLayout>
</file>

<file path=ppt/slideLayouts/slideLayout7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96798"/>
      </p:ext>
    </p:extLst>
  </p:cSld>
  <p:clrMapOvr>
    <a:masterClrMapping/>
  </p:clrMapOvr>
  <p:transition xmlns:p14="http://schemas.microsoft.com/office/powerpoint/2010/main"/>
</p:sldLayout>
</file>

<file path=ppt/slideLayouts/slideLayout7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5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5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332961"/>
      </p:ext>
    </p:extLst>
  </p:cSld>
  <p:clrMapOvr>
    <a:masterClrMapping/>
  </p:clrMapOvr>
  <p:transition xmlns:p14="http://schemas.microsoft.com/office/powerpoint/2010/main"/>
</p:sldLayout>
</file>

<file path=ppt/slideLayouts/slideLayout7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68015" tIns="183905" rIns="368015" bIns="183905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8015" tIns="183905" rIns="368015" bIns="18390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8015" tIns="183905" rIns="368015" bIns="18390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015" tIns="183905" rIns="368015" bIns="183905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49735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17076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826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39868" indent="0">
              <a:buNone/>
              <a:defRPr sz="7300"/>
            </a:lvl2pPr>
            <a:lvl3pPr marL="3679700" indent="0">
              <a:buNone/>
              <a:defRPr sz="6300"/>
            </a:lvl3pPr>
            <a:lvl4pPr marL="5519560" indent="0">
              <a:buNone/>
              <a:defRPr sz="5800"/>
            </a:lvl4pPr>
            <a:lvl5pPr marL="7359398" indent="0">
              <a:buNone/>
              <a:defRPr sz="5800"/>
            </a:lvl5pPr>
            <a:lvl6pPr marL="9199255" indent="0">
              <a:buNone/>
              <a:defRPr sz="5800"/>
            </a:lvl6pPr>
            <a:lvl7pPr marL="11039098" indent="0">
              <a:buNone/>
              <a:defRPr sz="5800"/>
            </a:lvl7pPr>
            <a:lvl8pPr marL="12878955" indent="0">
              <a:buNone/>
              <a:defRPr sz="5800"/>
            </a:lvl8pPr>
            <a:lvl9pPr marL="14718800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193912"/>
      </p:ext>
    </p:extLst>
  </p:cSld>
  <p:clrMapOvr>
    <a:masterClrMapping/>
  </p:clrMapOvr>
  <p:transition xmlns:p14="http://schemas.microsoft.com/office/powerpoint/2010/main"/>
</p:sldLayout>
</file>

<file path=ppt/slideLayouts/slideLayout7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01392"/>
      </p:ext>
    </p:extLst>
  </p:cSld>
  <p:clrMapOvr>
    <a:masterClrMapping/>
  </p:clrMapOvr>
  <p:transition xmlns:p14="http://schemas.microsoft.com/office/powerpoint/2010/main"/>
</p:sldLayout>
</file>

<file path=ppt/slideLayouts/slideLayout7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39868" indent="0">
              <a:buNone/>
              <a:defRPr sz="8300" b="1"/>
            </a:lvl2pPr>
            <a:lvl3pPr marL="3679700" indent="0">
              <a:buNone/>
              <a:defRPr sz="7300" b="1"/>
            </a:lvl3pPr>
            <a:lvl4pPr marL="5519560" indent="0">
              <a:buNone/>
              <a:defRPr sz="6300" b="1"/>
            </a:lvl4pPr>
            <a:lvl5pPr marL="7359398" indent="0">
              <a:buNone/>
              <a:defRPr sz="6300" b="1"/>
            </a:lvl5pPr>
            <a:lvl6pPr marL="9199255" indent="0">
              <a:buNone/>
              <a:defRPr sz="6300" b="1"/>
            </a:lvl6pPr>
            <a:lvl7pPr marL="11039098" indent="0">
              <a:buNone/>
              <a:defRPr sz="6300" b="1"/>
            </a:lvl7pPr>
            <a:lvl8pPr marL="12878955" indent="0">
              <a:buNone/>
              <a:defRPr sz="6300" b="1"/>
            </a:lvl8pPr>
            <a:lvl9pPr marL="1471880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895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39868" indent="0">
              <a:buNone/>
              <a:defRPr sz="8300" b="1"/>
            </a:lvl2pPr>
            <a:lvl3pPr marL="3679700" indent="0">
              <a:buNone/>
              <a:defRPr sz="7300" b="1"/>
            </a:lvl3pPr>
            <a:lvl4pPr marL="5519560" indent="0">
              <a:buNone/>
              <a:defRPr sz="6300" b="1"/>
            </a:lvl4pPr>
            <a:lvl5pPr marL="7359398" indent="0">
              <a:buNone/>
              <a:defRPr sz="6300" b="1"/>
            </a:lvl5pPr>
            <a:lvl6pPr marL="9199255" indent="0">
              <a:buNone/>
              <a:defRPr sz="6300" b="1"/>
            </a:lvl6pPr>
            <a:lvl7pPr marL="11039098" indent="0">
              <a:buNone/>
              <a:defRPr sz="6300" b="1"/>
            </a:lvl7pPr>
            <a:lvl8pPr marL="12878955" indent="0">
              <a:buNone/>
              <a:defRPr sz="6300" b="1"/>
            </a:lvl8pPr>
            <a:lvl9pPr marL="1471880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895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384559"/>
      </p:ext>
    </p:extLst>
  </p:cSld>
  <p:clrMapOvr>
    <a:masterClrMapping/>
  </p:clrMapOvr>
  <p:transition xmlns:p14="http://schemas.microsoft.com/office/powerpoint/2010/main"/>
</p:sldLayout>
</file>

<file path=ppt/slideLayouts/slideLayout7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334"/>
      </p:ext>
    </p:extLst>
  </p:cSld>
  <p:clrMapOvr>
    <a:masterClrMapping/>
  </p:clrMapOvr>
  <p:transition xmlns:p14="http://schemas.microsoft.com/office/powerpoint/2010/main"/>
</p:sldLayout>
</file>

<file path=ppt/slideLayouts/slideLayout7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134980"/>
      </p:ext>
    </p:extLst>
  </p:cSld>
  <p:clrMapOvr>
    <a:masterClrMapping/>
  </p:clrMapOvr>
  <p:transition xmlns:p14="http://schemas.microsoft.com/office/powerpoint/2010/main"/>
</p:sldLayout>
</file>

<file path=ppt/slideLayouts/slideLayout7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541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568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541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39868" indent="0">
              <a:buNone/>
              <a:defRPr sz="5000"/>
            </a:lvl2pPr>
            <a:lvl3pPr marL="3679700" indent="0">
              <a:buNone/>
              <a:defRPr sz="4000"/>
            </a:lvl3pPr>
            <a:lvl4pPr marL="5519560" indent="0">
              <a:buNone/>
              <a:defRPr sz="3800"/>
            </a:lvl4pPr>
            <a:lvl5pPr marL="7359398" indent="0">
              <a:buNone/>
              <a:defRPr sz="3800"/>
            </a:lvl5pPr>
            <a:lvl6pPr marL="9199255" indent="0">
              <a:buNone/>
              <a:defRPr sz="3800"/>
            </a:lvl6pPr>
            <a:lvl7pPr marL="11039098" indent="0">
              <a:buNone/>
              <a:defRPr sz="3800"/>
            </a:lvl7pPr>
            <a:lvl8pPr marL="12878955" indent="0">
              <a:buNone/>
              <a:defRPr sz="3800"/>
            </a:lvl8pPr>
            <a:lvl9pPr marL="1471880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516639"/>
      </p:ext>
    </p:extLst>
  </p:cSld>
  <p:clrMapOvr>
    <a:masterClrMapping/>
  </p:clrMapOvr>
  <p:transition xmlns:p14="http://schemas.microsoft.com/office/powerpoint/2010/main"/>
</p:sldLayout>
</file>

<file path=ppt/slideLayouts/slideLayout7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39868" indent="0">
              <a:buNone/>
              <a:defRPr sz="11300"/>
            </a:lvl2pPr>
            <a:lvl3pPr marL="3679700" indent="0">
              <a:buNone/>
              <a:defRPr sz="10000"/>
            </a:lvl3pPr>
            <a:lvl4pPr marL="5519560" indent="0">
              <a:buNone/>
              <a:defRPr sz="8300"/>
            </a:lvl4pPr>
            <a:lvl5pPr marL="7359398" indent="0">
              <a:buNone/>
              <a:defRPr sz="8300"/>
            </a:lvl5pPr>
            <a:lvl6pPr marL="9199255" indent="0">
              <a:buNone/>
              <a:defRPr sz="8300"/>
            </a:lvl6pPr>
            <a:lvl7pPr marL="11039098" indent="0">
              <a:buNone/>
              <a:defRPr sz="8300"/>
            </a:lvl7pPr>
            <a:lvl8pPr marL="12878955" indent="0">
              <a:buNone/>
              <a:defRPr sz="8300"/>
            </a:lvl8pPr>
            <a:lvl9pPr marL="14718800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39868" indent="0">
              <a:buNone/>
              <a:defRPr sz="5000"/>
            </a:lvl2pPr>
            <a:lvl3pPr marL="3679700" indent="0">
              <a:buNone/>
              <a:defRPr sz="4000"/>
            </a:lvl3pPr>
            <a:lvl4pPr marL="5519560" indent="0">
              <a:buNone/>
              <a:defRPr sz="3800"/>
            </a:lvl4pPr>
            <a:lvl5pPr marL="7359398" indent="0">
              <a:buNone/>
              <a:defRPr sz="3800"/>
            </a:lvl5pPr>
            <a:lvl6pPr marL="9199255" indent="0">
              <a:buNone/>
              <a:defRPr sz="3800"/>
            </a:lvl6pPr>
            <a:lvl7pPr marL="11039098" indent="0">
              <a:buNone/>
              <a:defRPr sz="3800"/>
            </a:lvl7pPr>
            <a:lvl8pPr marL="12878955" indent="0">
              <a:buNone/>
              <a:defRPr sz="3800"/>
            </a:lvl8pPr>
            <a:lvl9pPr marL="1471880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764431"/>
      </p:ext>
    </p:extLst>
  </p:cSld>
  <p:clrMapOvr>
    <a:masterClrMapping/>
  </p:clrMapOvr>
  <p:transition xmlns:p14="http://schemas.microsoft.com/office/powerpoint/2010/main"/>
</p:sldLayout>
</file>

<file path=ppt/slideLayouts/slideLayout7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139686"/>
      </p:ext>
    </p:extLst>
  </p:cSld>
  <p:clrMapOvr>
    <a:masterClrMapping/>
  </p:clrMapOvr>
  <p:transition xmlns:p14="http://schemas.microsoft.com/office/powerpoint/2010/main"/>
</p:sldLayout>
</file>

<file path=ppt/slideLayouts/slideLayout7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123058"/>
      </p:ext>
    </p:extLst>
  </p:cSld>
  <p:clrMapOvr>
    <a:masterClrMapping/>
  </p:clrMapOvr>
  <p:transition xmlns:p14="http://schemas.microsoft.com/office/powerpoint/2010/main"/>
</p:sldLayout>
</file>

<file path=ppt/slideLayouts/slideLayout7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67928" tIns="183865" rIns="367928" bIns="183865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7928" tIns="183865" rIns="367928" bIns="18386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7928" tIns="183865" rIns="367928" bIns="18386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928" tIns="183865" rIns="367928" bIns="183865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47121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47559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850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39440" indent="0">
              <a:buNone/>
              <a:defRPr sz="7300"/>
            </a:lvl2pPr>
            <a:lvl3pPr marL="3678840" indent="0">
              <a:buNone/>
              <a:defRPr sz="6300"/>
            </a:lvl3pPr>
            <a:lvl4pPr marL="5518268" indent="0">
              <a:buNone/>
              <a:defRPr sz="5800"/>
            </a:lvl4pPr>
            <a:lvl5pPr marL="7357683" indent="0">
              <a:buNone/>
              <a:defRPr sz="5800"/>
            </a:lvl5pPr>
            <a:lvl6pPr marL="9197108" indent="0">
              <a:buNone/>
              <a:defRPr sz="5800"/>
            </a:lvl6pPr>
            <a:lvl7pPr marL="11036518" indent="0">
              <a:buNone/>
              <a:defRPr sz="5800"/>
            </a:lvl7pPr>
            <a:lvl8pPr marL="12875950" indent="0">
              <a:buNone/>
              <a:defRPr sz="5800"/>
            </a:lvl8pPr>
            <a:lvl9pPr marL="14715368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114507"/>
      </p:ext>
    </p:extLst>
  </p:cSld>
  <p:clrMapOvr>
    <a:masterClrMapping/>
  </p:clrMapOvr>
  <p:transition xmlns:p14="http://schemas.microsoft.com/office/powerpoint/2010/main"/>
</p:sldLayout>
</file>

<file path=ppt/slideLayouts/slideLayout7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967800"/>
      </p:ext>
    </p:extLst>
  </p:cSld>
  <p:clrMapOvr>
    <a:masterClrMapping/>
  </p:clrMapOvr>
  <p:transition xmlns:p14="http://schemas.microsoft.com/office/powerpoint/2010/main"/>
</p:sldLayout>
</file>

<file path=ppt/slideLayouts/slideLayout7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39440" indent="0">
              <a:buNone/>
              <a:defRPr sz="8300" b="1"/>
            </a:lvl2pPr>
            <a:lvl3pPr marL="3678840" indent="0">
              <a:buNone/>
              <a:defRPr sz="7300" b="1"/>
            </a:lvl3pPr>
            <a:lvl4pPr marL="5518268" indent="0">
              <a:buNone/>
              <a:defRPr sz="6300" b="1"/>
            </a:lvl4pPr>
            <a:lvl5pPr marL="7357683" indent="0">
              <a:buNone/>
              <a:defRPr sz="6300" b="1"/>
            </a:lvl5pPr>
            <a:lvl6pPr marL="9197108" indent="0">
              <a:buNone/>
              <a:defRPr sz="6300" b="1"/>
            </a:lvl6pPr>
            <a:lvl7pPr marL="11036518" indent="0">
              <a:buNone/>
              <a:defRPr sz="6300" b="1"/>
            </a:lvl7pPr>
            <a:lvl8pPr marL="12875950" indent="0">
              <a:buNone/>
              <a:defRPr sz="6300" b="1"/>
            </a:lvl8pPr>
            <a:lvl9pPr marL="14715368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895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39440" indent="0">
              <a:buNone/>
              <a:defRPr sz="8300" b="1"/>
            </a:lvl2pPr>
            <a:lvl3pPr marL="3678840" indent="0">
              <a:buNone/>
              <a:defRPr sz="7300" b="1"/>
            </a:lvl3pPr>
            <a:lvl4pPr marL="5518268" indent="0">
              <a:buNone/>
              <a:defRPr sz="6300" b="1"/>
            </a:lvl4pPr>
            <a:lvl5pPr marL="7357683" indent="0">
              <a:buNone/>
              <a:defRPr sz="6300" b="1"/>
            </a:lvl5pPr>
            <a:lvl6pPr marL="9197108" indent="0">
              <a:buNone/>
              <a:defRPr sz="6300" b="1"/>
            </a:lvl6pPr>
            <a:lvl7pPr marL="11036518" indent="0">
              <a:buNone/>
              <a:defRPr sz="6300" b="1"/>
            </a:lvl7pPr>
            <a:lvl8pPr marL="12875950" indent="0">
              <a:buNone/>
              <a:defRPr sz="6300" b="1"/>
            </a:lvl8pPr>
            <a:lvl9pPr marL="14715368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895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87732"/>
      </p:ext>
    </p:extLst>
  </p:cSld>
  <p:clrMapOvr>
    <a:masterClrMapping/>
  </p:clrMapOvr>
  <p:transition xmlns:p14="http://schemas.microsoft.com/office/powerpoint/2010/main"/>
</p:sldLayout>
</file>

<file path=ppt/slideLayouts/slideLayout7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685094"/>
      </p:ext>
    </p:extLst>
  </p:cSld>
  <p:clrMapOvr>
    <a:masterClrMapping/>
  </p:clrMapOvr>
  <p:transition xmlns:p14="http://schemas.microsoft.com/office/powerpoint/2010/main"/>
</p:sldLayout>
</file>

<file path=ppt/slideLayouts/slideLayout7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86718"/>
      </p:ext>
    </p:extLst>
  </p:cSld>
  <p:clrMapOvr>
    <a:masterClrMapping/>
  </p:clrMapOvr>
  <p:transition xmlns:p14="http://schemas.microsoft.com/office/powerpoint/2010/main"/>
</p:sldLayout>
</file>

<file path=ppt/slideLayouts/slideLayout7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547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589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547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39440" indent="0">
              <a:buNone/>
              <a:defRPr sz="5000"/>
            </a:lvl2pPr>
            <a:lvl3pPr marL="3678840" indent="0">
              <a:buNone/>
              <a:defRPr sz="4000"/>
            </a:lvl3pPr>
            <a:lvl4pPr marL="5518268" indent="0">
              <a:buNone/>
              <a:defRPr sz="3800"/>
            </a:lvl4pPr>
            <a:lvl5pPr marL="7357683" indent="0">
              <a:buNone/>
              <a:defRPr sz="3800"/>
            </a:lvl5pPr>
            <a:lvl6pPr marL="9197108" indent="0">
              <a:buNone/>
              <a:defRPr sz="3800"/>
            </a:lvl6pPr>
            <a:lvl7pPr marL="11036518" indent="0">
              <a:buNone/>
              <a:defRPr sz="3800"/>
            </a:lvl7pPr>
            <a:lvl8pPr marL="12875950" indent="0">
              <a:buNone/>
              <a:defRPr sz="3800"/>
            </a:lvl8pPr>
            <a:lvl9pPr marL="14715368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645640"/>
      </p:ext>
    </p:extLst>
  </p:cSld>
  <p:clrMapOvr>
    <a:masterClrMapping/>
  </p:clrMapOvr>
  <p:transition xmlns:p14="http://schemas.microsoft.com/office/powerpoint/2010/main"/>
</p:sldLayout>
</file>

<file path=ppt/slideLayouts/slideLayout7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39440" indent="0">
              <a:buNone/>
              <a:defRPr sz="11300"/>
            </a:lvl2pPr>
            <a:lvl3pPr marL="3678840" indent="0">
              <a:buNone/>
              <a:defRPr sz="10000"/>
            </a:lvl3pPr>
            <a:lvl4pPr marL="5518268" indent="0">
              <a:buNone/>
              <a:defRPr sz="8300"/>
            </a:lvl4pPr>
            <a:lvl5pPr marL="7357683" indent="0">
              <a:buNone/>
              <a:defRPr sz="8300"/>
            </a:lvl5pPr>
            <a:lvl6pPr marL="9197108" indent="0">
              <a:buNone/>
              <a:defRPr sz="8300"/>
            </a:lvl6pPr>
            <a:lvl7pPr marL="11036518" indent="0">
              <a:buNone/>
              <a:defRPr sz="8300"/>
            </a:lvl7pPr>
            <a:lvl8pPr marL="12875950" indent="0">
              <a:buNone/>
              <a:defRPr sz="8300"/>
            </a:lvl8pPr>
            <a:lvl9pPr marL="14715368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39440" indent="0">
              <a:buNone/>
              <a:defRPr sz="5000"/>
            </a:lvl2pPr>
            <a:lvl3pPr marL="3678840" indent="0">
              <a:buNone/>
              <a:defRPr sz="4000"/>
            </a:lvl3pPr>
            <a:lvl4pPr marL="5518268" indent="0">
              <a:buNone/>
              <a:defRPr sz="3800"/>
            </a:lvl4pPr>
            <a:lvl5pPr marL="7357683" indent="0">
              <a:buNone/>
              <a:defRPr sz="3800"/>
            </a:lvl5pPr>
            <a:lvl6pPr marL="9197108" indent="0">
              <a:buNone/>
              <a:defRPr sz="3800"/>
            </a:lvl6pPr>
            <a:lvl7pPr marL="11036518" indent="0">
              <a:buNone/>
              <a:defRPr sz="3800"/>
            </a:lvl7pPr>
            <a:lvl8pPr marL="12875950" indent="0">
              <a:buNone/>
              <a:defRPr sz="3800"/>
            </a:lvl8pPr>
            <a:lvl9pPr marL="14715368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152794"/>
      </p:ext>
    </p:extLst>
  </p:cSld>
  <p:clrMapOvr>
    <a:masterClrMapping/>
  </p:clrMapOvr>
  <p:transition xmlns:p14="http://schemas.microsoft.com/office/powerpoint/2010/main"/>
</p:sldLayout>
</file>

<file path=ppt/slideLayouts/slideLayout7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301471"/>
      </p:ext>
    </p:extLst>
  </p:cSld>
  <p:clrMapOvr>
    <a:masterClrMapping/>
  </p:clrMapOvr>
  <p:transition xmlns:p14="http://schemas.microsoft.com/office/powerpoint/2010/main"/>
</p:sldLayout>
</file>

<file path=ppt/slideLayouts/slideLayout7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918119"/>
      </p:ext>
    </p:extLst>
  </p:cSld>
  <p:clrMapOvr>
    <a:masterClrMapping/>
  </p:clrMapOvr>
  <p:transition xmlns:p14="http://schemas.microsoft.com/office/powerpoint/2010/main"/>
</p:sldLayout>
</file>

<file path=ppt/slideLayouts/slideLayout7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67843" tIns="183825" rIns="367843" bIns="183825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7843" tIns="183825" rIns="367843" bIns="18382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7843" tIns="183825" rIns="367843" bIns="18382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843" tIns="183825" rIns="367843" bIns="183825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53180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26953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869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39008" indent="0">
              <a:buNone/>
              <a:defRPr sz="7300"/>
            </a:lvl2pPr>
            <a:lvl3pPr marL="3677988" indent="0">
              <a:buNone/>
              <a:defRPr sz="6300"/>
            </a:lvl3pPr>
            <a:lvl4pPr marL="5516980" indent="0">
              <a:buNone/>
              <a:defRPr sz="5800"/>
            </a:lvl4pPr>
            <a:lvl5pPr marL="7355963" indent="0">
              <a:buNone/>
              <a:defRPr sz="5800"/>
            </a:lvl5pPr>
            <a:lvl6pPr marL="9194963" indent="0">
              <a:buNone/>
              <a:defRPr sz="5800"/>
            </a:lvl6pPr>
            <a:lvl7pPr marL="11033945" indent="0">
              <a:buNone/>
              <a:defRPr sz="5800"/>
            </a:lvl7pPr>
            <a:lvl8pPr marL="12872948" indent="0">
              <a:buNone/>
              <a:defRPr sz="5800"/>
            </a:lvl8pPr>
            <a:lvl9pPr marL="14711935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705694"/>
      </p:ext>
    </p:extLst>
  </p:cSld>
  <p:clrMapOvr>
    <a:masterClrMapping/>
  </p:clrMapOvr>
  <p:transition xmlns:p14="http://schemas.microsoft.com/office/powerpoint/2010/main"/>
</p:sldLayout>
</file>

<file path=ppt/slideLayouts/slideLayout7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985365"/>
      </p:ext>
    </p:extLst>
  </p:cSld>
  <p:clrMapOvr>
    <a:masterClrMapping/>
  </p:clrMapOvr>
  <p:transition xmlns:p14="http://schemas.microsoft.com/office/powerpoint/2010/main"/>
</p:sldLayout>
</file>

<file path=ppt/slideLayouts/slideLayout7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39008" indent="0">
              <a:buNone/>
              <a:defRPr sz="8300" b="1"/>
            </a:lvl2pPr>
            <a:lvl3pPr marL="3677988" indent="0">
              <a:buNone/>
              <a:defRPr sz="7300" b="1"/>
            </a:lvl3pPr>
            <a:lvl4pPr marL="5516980" indent="0">
              <a:buNone/>
              <a:defRPr sz="6300" b="1"/>
            </a:lvl4pPr>
            <a:lvl5pPr marL="7355963" indent="0">
              <a:buNone/>
              <a:defRPr sz="6300" b="1"/>
            </a:lvl5pPr>
            <a:lvl6pPr marL="9194963" indent="0">
              <a:buNone/>
              <a:defRPr sz="6300" b="1"/>
            </a:lvl6pPr>
            <a:lvl7pPr marL="11033945" indent="0">
              <a:buNone/>
              <a:defRPr sz="6300" b="1"/>
            </a:lvl7pPr>
            <a:lvl8pPr marL="12872948" indent="0">
              <a:buNone/>
              <a:defRPr sz="6300" b="1"/>
            </a:lvl8pPr>
            <a:lvl9pPr marL="14711935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906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39008" indent="0">
              <a:buNone/>
              <a:defRPr sz="8300" b="1"/>
            </a:lvl2pPr>
            <a:lvl3pPr marL="3677988" indent="0">
              <a:buNone/>
              <a:defRPr sz="7300" b="1"/>
            </a:lvl3pPr>
            <a:lvl4pPr marL="5516980" indent="0">
              <a:buNone/>
              <a:defRPr sz="6300" b="1"/>
            </a:lvl4pPr>
            <a:lvl5pPr marL="7355963" indent="0">
              <a:buNone/>
              <a:defRPr sz="6300" b="1"/>
            </a:lvl5pPr>
            <a:lvl6pPr marL="9194963" indent="0">
              <a:buNone/>
              <a:defRPr sz="6300" b="1"/>
            </a:lvl6pPr>
            <a:lvl7pPr marL="11033945" indent="0">
              <a:buNone/>
              <a:defRPr sz="6300" b="1"/>
            </a:lvl7pPr>
            <a:lvl8pPr marL="12872948" indent="0">
              <a:buNone/>
              <a:defRPr sz="6300" b="1"/>
            </a:lvl8pPr>
            <a:lvl9pPr marL="14711935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906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951136"/>
      </p:ext>
    </p:extLst>
  </p:cSld>
  <p:clrMapOvr>
    <a:masterClrMapping/>
  </p:clrMapOvr>
  <p:transition xmlns:p14="http://schemas.microsoft.com/office/powerpoint/2010/main"/>
</p:sldLayout>
</file>

<file path=ppt/slideLayouts/slideLayout7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771964"/>
      </p:ext>
    </p:extLst>
  </p:cSld>
  <p:clrMapOvr>
    <a:masterClrMapping/>
  </p:clrMapOvr>
  <p:transition xmlns:p14="http://schemas.microsoft.com/office/powerpoint/2010/main"/>
</p:sldLayout>
</file>

<file path=ppt/slideLayouts/slideLayout7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700192"/>
      </p:ext>
    </p:extLst>
  </p:cSld>
  <p:clrMapOvr>
    <a:masterClrMapping/>
  </p:clrMapOvr>
  <p:transition xmlns:p14="http://schemas.microsoft.com/office/powerpoint/2010/main"/>
</p:sldLayout>
</file>

<file path=ppt/slideLayouts/slideLayout7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547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614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547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39008" indent="0">
              <a:buNone/>
              <a:defRPr sz="5000"/>
            </a:lvl2pPr>
            <a:lvl3pPr marL="3677988" indent="0">
              <a:buNone/>
              <a:defRPr sz="4000"/>
            </a:lvl3pPr>
            <a:lvl4pPr marL="5516980" indent="0">
              <a:buNone/>
              <a:defRPr sz="3800"/>
            </a:lvl4pPr>
            <a:lvl5pPr marL="7355963" indent="0">
              <a:buNone/>
              <a:defRPr sz="3800"/>
            </a:lvl5pPr>
            <a:lvl6pPr marL="9194963" indent="0">
              <a:buNone/>
              <a:defRPr sz="3800"/>
            </a:lvl6pPr>
            <a:lvl7pPr marL="11033945" indent="0">
              <a:buNone/>
              <a:defRPr sz="3800"/>
            </a:lvl7pPr>
            <a:lvl8pPr marL="12872948" indent="0">
              <a:buNone/>
              <a:defRPr sz="3800"/>
            </a:lvl8pPr>
            <a:lvl9pPr marL="14711935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062027"/>
      </p:ext>
    </p:extLst>
  </p:cSld>
  <p:clrMapOvr>
    <a:masterClrMapping/>
  </p:clrMapOvr>
  <p:transition xmlns:p14="http://schemas.microsoft.com/office/powerpoint/2010/main"/>
</p:sldLayout>
</file>

<file path=ppt/slideLayouts/slideLayout7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39008" indent="0">
              <a:buNone/>
              <a:defRPr sz="11300"/>
            </a:lvl2pPr>
            <a:lvl3pPr marL="3677988" indent="0">
              <a:buNone/>
              <a:defRPr sz="10000"/>
            </a:lvl3pPr>
            <a:lvl4pPr marL="5516980" indent="0">
              <a:buNone/>
              <a:defRPr sz="8300"/>
            </a:lvl4pPr>
            <a:lvl5pPr marL="7355963" indent="0">
              <a:buNone/>
              <a:defRPr sz="8300"/>
            </a:lvl5pPr>
            <a:lvl6pPr marL="9194963" indent="0">
              <a:buNone/>
              <a:defRPr sz="8300"/>
            </a:lvl6pPr>
            <a:lvl7pPr marL="11033945" indent="0">
              <a:buNone/>
              <a:defRPr sz="8300"/>
            </a:lvl7pPr>
            <a:lvl8pPr marL="12872948" indent="0">
              <a:buNone/>
              <a:defRPr sz="8300"/>
            </a:lvl8pPr>
            <a:lvl9pPr marL="14711935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39008" indent="0">
              <a:buNone/>
              <a:defRPr sz="5000"/>
            </a:lvl2pPr>
            <a:lvl3pPr marL="3677988" indent="0">
              <a:buNone/>
              <a:defRPr sz="4000"/>
            </a:lvl3pPr>
            <a:lvl4pPr marL="5516980" indent="0">
              <a:buNone/>
              <a:defRPr sz="3800"/>
            </a:lvl4pPr>
            <a:lvl5pPr marL="7355963" indent="0">
              <a:buNone/>
              <a:defRPr sz="3800"/>
            </a:lvl5pPr>
            <a:lvl6pPr marL="9194963" indent="0">
              <a:buNone/>
              <a:defRPr sz="3800"/>
            </a:lvl6pPr>
            <a:lvl7pPr marL="11033945" indent="0">
              <a:buNone/>
              <a:defRPr sz="3800"/>
            </a:lvl7pPr>
            <a:lvl8pPr marL="12872948" indent="0">
              <a:buNone/>
              <a:defRPr sz="3800"/>
            </a:lvl8pPr>
            <a:lvl9pPr marL="14711935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055625"/>
      </p:ext>
    </p:extLst>
  </p:cSld>
  <p:clrMapOvr>
    <a:masterClrMapping/>
  </p:clrMapOvr>
  <p:transition xmlns:p14="http://schemas.microsoft.com/office/powerpoint/2010/main"/>
</p:sldLayout>
</file>

<file path=ppt/slideLayouts/slideLayout7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066819"/>
      </p:ext>
    </p:extLst>
  </p:cSld>
  <p:clrMapOvr>
    <a:masterClrMapping/>
  </p:clrMapOvr>
  <p:transition xmlns:p14="http://schemas.microsoft.com/office/powerpoint/2010/main"/>
</p:sldLayout>
</file>

<file path=ppt/slideLayouts/slideLayout7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785823"/>
      </p:ext>
    </p:extLst>
  </p:cSld>
  <p:clrMapOvr>
    <a:masterClrMapping/>
  </p:clrMapOvr>
  <p:transition xmlns:p14="http://schemas.microsoft.com/office/powerpoint/2010/main"/>
</p:sldLayout>
</file>

<file path=ppt/slideLayouts/slideLayout7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67758" tIns="183780" rIns="367758" bIns="183780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7758" tIns="183780" rIns="367758" bIns="18378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7758" tIns="183780" rIns="367758" bIns="18378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758" tIns="183780" rIns="367758" bIns="183780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99030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45774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888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38580" indent="0">
              <a:buNone/>
              <a:defRPr sz="7300"/>
            </a:lvl2pPr>
            <a:lvl3pPr marL="3677128" indent="0">
              <a:buNone/>
              <a:defRPr sz="6300"/>
            </a:lvl3pPr>
            <a:lvl4pPr marL="5515695" indent="0">
              <a:buNone/>
              <a:defRPr sz="5800"/>
            </a:lvl4pPr>
            <a:lvl5pPr marL="7354248" indent="0">
              <a:buNone/>
              <a:defRPr sz="5800"/>
            </a:lvl5pPr>
            <a:lvl6pPr marL="9192818" indent="0">
              <a:buNone/>
              <a:defRPr sz="5800"/>
            </a:lvl6pPr>
            <a:lvl7pPr marL="11031370" indent="0">
              <a:buNone/>
              <a:defRPr sz="5800"/>
            </a:lvl7pPr>
            <a:lvl8pPr marL="12869943" indent="0">
              <a:buNone/>
              <a:defRPr sz="5800"/>
            </a:lvl8pPr>
            <a:lvl9pPr marL="14708503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892810"/>
      </p:ext>
    </p:extLst>
  </p:cSld>
  <p:clrMapOvr>
    <a:masterClrMapping/>
  </p:clrMapOvr>
  <p:transition xmlns:p14="http://schemas.microsoft.com/office/powerpoint/2010/main"/>
</p:sldLayout>
</file>

<file path=ppt/slideLayouts/slideLayout7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532535"/>
      </p:ext>
    </p:extLst>
  </p:cSld>
  <p:clrMapOvr>
    <a:masterClrMapping/>
  </p:clrMapOvr>
  <p:transition xmlns:p14="http://schemas.microsoft.com/office/powerpoint/2010/main"/>
</p:sldLayout>
</file>

<file path=ppt/slideLayouts/slideLayout7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38580" indent="0">
              <a:buNone/>
              <a:defRPr sz="8300" b="1"/>
            </a:lvl2pPr>
            <a:lvl3pPr marL="3677128" indent="0">
              <a:buNone/>
              <a:defRPr sz="7300" b="1"/>
            </a:lvl3pPr>
            <a:lvl4pPr marL="5515695" indent="0">
              <a:buNone/>
              <a:defRPr sz="6300" b="1"/>
            </a:lvl4pPr>
            <a:lvl5pPr marL="7354248" indent="0">
              <a:buNone/>
              <a:defRPr sz="6300" b="1"/>
            </a:lvl5pPr>
            <a:lvl6pPr marL="9192818" indent="0">
              <a:buNone/>
              <a:defRPr sz="6300" b="1"/>
            </a:lvl6pPr>
            <a:lvl7pPr marL="11031370" indent="0">
              <a:buNone/>
              <a:defRPr sz="6300" b="1"/>
            </a:lvl7pPr>
            <a:lvl8pPr marL="12869943" indent="0">
              <a:buNone/>
              <a:defRPr sz="6300" b="1"/>
            </a:lvl8pPr>
            <a:lvl9pPr marL="14708503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906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38580" indent="0">
              <a:buNone/>
              <a:defRPr sz="8300" b="1"/>
            </a:lvl2pPr>
            <a:lvl3pPr marL="3677128" indent="0">
              <a:buNone/>
              <a:defRPr sz="7300" b="1"/>
            </a:lvl3pPr>
            <a:lvl4pPr marL="5515695" indent="0">
              <a:buNone/>
              <a:defRPr sz="6300" b="1"/>
            </a:lvl4pPr>
            <a:lvl5pPr marL="7354248" indent="0">
              <a:buNone/>
              <a:defRPr sz="6300" b="1"/>
            </a:lvl5pPr>
            <a:lvl6pPr marL="9192818" indent="0">
              <a:buNone/>
              <a:defRPr sz="6300" b="1"/>
            </a:lvl6pPr>
            <a:lvl7pPr marL="11031370" indent="0">
              <a:buNone/>
              <a:defRPr sz="6300" b="1"/>
            </a:lvl7pPr>
            <a:lvl8pPr marL="12869943" indent="0">
              <a:buNone/>
              <a:defRPr sz="6300" b="1"/>
            </a:lvl8pPr>
            <a:lvl9pPr marL="14708503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906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343741"/>
      </p:ext>
    </p:extLst>
  </p:cSld>
  <p:clrMapOvr>
    <a:masterClrMapping/>
  </p:clrMapOvr>
  <p:transition xmlns:p14="http://schemas.microsoft.com/office/powerpoint/2010/main"/>
</p:sldLayout>
</file>

<file path=ppt/slideLayouts/slideLayout7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670967"/>
      </p:ext>
    </p:extLst>
  </p:cSld>
  <p:clrMapOvr>
    <a:masterClrMapping/>
  </p:clrMapOvr>
  <p:transition xmlns:p14="http://schemas.microsoft.com/office/powerpoint/2010/main"/>
</p:sldLayout>
</file>

<file path=ppt/slideLayouts/slideLayout7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003137"/>
      </p:ext>
    </p:extLst>
  </p:cSld>
  <p:clrMapOvr>
    <a:masterClrMapping/>
  </p:clrMapOvr>
  <p:transition xmlns:p14="http://schemas.microsoft.com/office/powerpoint/2010/main"/>
</p:sldLayout>
</file>

<file path=ppt/slideLayouts/slideLayout7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552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634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552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38580" indent="0">
              <a:buNone/>
              <a:defRPr sz="5000"/>
            </a:lvl2pPr>
            <a:lvl3pPr marL="3677128" indent="0">
              <a:buNone/>
              <a:defRPr sz="4000"/>
            </a:lvl3pPr>
            <a:lvl4pPr marL="5515695" indent="0">
              <a:buNone/>
              <a:defRPr sz="3800"/>
            </a:lvl4pPr>
            <a:lvl5pPr marL="7354248" indent="0">
              <a:buNone/>
              <a:defRPr sz="3800"/>
            </a:lvl5pPr>
            <a:lvl6pPr marL="9192818" indent="0">
              <a:buNone/>
              <a:defRPr sz="3800"/>
            </a:lvl6pPr>
            <a:lvl7pPr marL="11031370" indent="0">
              <a:buNone/>
              <a:defRPr sz="3800"/>
            </a:lvl7pPr>
            <a:lvl8pPr marL="12869943" indent="0">
              <a:buNone/>
              <a:defRPr sz="3800"/>
            </a:lvl8pPr>
            <a:lvl9pPr marL="14708503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55483"/>
      </p:ext>
    </p:extLst>
  </p:cSld>
  <p:clrMapOvr>
    <a:masterClrMapping/>
  </p:clrMapOvr>
  <p:transition xmlns:p14="http://schemas.microsoft.com/office/powerpoint/2010/main"/>
</p:sldLayout>
</file>

<file path=ppt/slideLayouts/slideLayout7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38580" indent="0">
              <a:buNone/>
              <a:defRPr sz="11300"/>
            </a:lvl2pPr>
            <a:lvl3pPr marL="3677128" indent="0">
              <a:buNone/>
              <a:defRPr sz="10000"/>
            </a:lvl3pPr>
            <a:lvl4pPr marL="5515695" indent="0">
              <a:buNone/>
              <a:defRPr sz="8300"/>
            </a:lvl4pPr>
            <a:lvl5pPr marL="7354248" indent="0">
              <a:buNone/>
              <a:defRPr sz="8300"/>
            </a:lvl5pPr>
            <a:lvl6pPr marL="9192818" indent="0">
              <a:buNone/>
              <a:defRPr sz="8300"/>
            </a:lvl6pPr>
            <a:lvl7pPr marL="11031370" indent="0">
              <a:buNone/>
              <a:defRPr sz="8300"/>
            </a:lvl7pPr>
            <a:lvl8pPr marL="12869943" indent="0">
              <a:buNone/>
              <a:defRPr sz="8300"/>
            </a:lvl8pPr>
            <a:lvl9pPr marL="14708503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38580" indent="0">
              <a:buNone/>
              <a:defRPr sz="5000"/>
            </a:lvl2pPr>
            <a:lvl3pPr marL="3677128" indent="0">
              <a:buNone/>
              <a:defRPr sz="4000"/>
            </a:lvl3pPr>
            <a:lvl4pPr marL="5515695" indent="0">
              <a:buNone/>
              <a:defRPr sz="3800"/>
            </a:lvl4pPr>
            <a:lvl5pPr marL="7354248" indent="0">
              <a:buNone/>
              <a:defRPr sz="3800"/>
            </a:lvl5pPr>
            <a:lvl6pPr marL="9192818" indent="0">
              <a:buNone/>
              <a:defRPr sz="3800"/>
            </a:lvl6pPr>
            <a:lvl7pPr marL="11031370" indent="0">
              <a:buNone/>
              <a:defRPr sz="3800"/>
            </a:lvl7pPr>
            <a:lvl8pPr marL="12869943" indent="0">
              <a:buNone/>
              <a:defRPr sz="3800"/>
            </a:lvl8pPr>
            <a:lvl9pPr marL="14708503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181947"/>
      </p:ext>
    </p:extLst>
  </p:cSld>
  <p:clrMapOvr>
    <a:masterClrMapping/>
  </p:clrMapOvr>
  <p:transition xmlns:p14="http://schemas.microsoft.com/office/powerpoint/2010/main"/>
</p:sldLayout>
</file>

<file path=ppt/slideLayouts/slideLayout7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830326"/>
      </p:ext>
    </p:extLst>
  </p:cSld>
  <p:clrMapOvr>
    <a:masterClrMapping/>
  </p:clrMapOvr>
  <p:transition xmlns:p14="http://schemas.microsoft.com/office/powerpoint/2010/main"/>
</p:sldLayout>
</file>

<file path=ppt/slideLayouts/slideLayout7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861340"/>
      </p:ext>
    </p:extLst>
  </p:cSld>
  <p:clrMapOvr>
    <a:masterClrMapping/>
  </p:clrMapOvr>
  <p:transition xmlns:p14="http://schemas.microsoft.com/office/powerpoint/2010/main"/>
</p:sldLayout>
</file>

<file path=ppt/slideLayouts/slideLayout7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67673" tIns="183733" rIns="367673" bIns="183733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7673" tIns="183733" rIns="367673" bIns="183733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7673" tIns="183733" rIns="367673" bIns="183733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673" tIns="183733" rIns="367673" bIns="183733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23291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29241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901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38153" indent="0">
              <a:buNone/>
              <a:defRPr sz="7300"/>
            </a:lvl2pPr>
            <a:lvl3pPr marL="3676268" indent="0">
              <a:buNone/>
              <a:defRPr sz="6300"/>
            </a:lvl3pPr>
            <a:lvl4pPr marL="5514408" indent="0">
              <a:buNone/>
              <a:defRPr sz="5800"/>
            </a:lvl4pPr>
            <a:lvl5pPr marL="7352530" indent="0">
              <a:buNone/>
              <a:defRPr sz="5800"/>
            </a:lvl5pPr>
            <a:lvl6pPr marL="9190670" indent="0">
              <a:buNone/>
              <a:defRPr sz="5800"/>
            </a:lvl6pPr>
            <a:lvl7pPr marL="11028798" indent="0">
              <a:buNone/>
              <a:defRPr sz="5800"/>
            </a:lvl7pPr>
            <a:lvl8pPr marL="12866943" indent="0">
              <a:buNone/>
              <a:defRPr sz="5800"/>
            </a:lvl8pPr>
            <a:lvl9pPr marL="14705078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700764"/>
      </p:ext>
    </p:extLst>
  </p:cSld>
  <p:clrMapOvr>
    <a:masterClrMapping/>
  </p:clrMapOvr>
  <p:transition xmlns:p14="http://schemas.microsoft.com/office/powerpoint/2010/main"/>
</p:sldLayout>
</file>

<file path=ppt/slideLayouts/slideLayout7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890224"/>
      </p:ext>
    </p:extLst>
  </p:cSld>
  <p:clrMapOvr>
    <a:masterClrMapping/>
  </p:clrMapOvr>
  <p:transition xmlns:p14="http://schemas.microsoft.com/office/powerpoint/2010/main"/>
</p:sldLayout>
</file>

<file path=ppt/slideLayouts/slideLayout7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38153" indent="0">
              <a:buNone/>
              <a:defRPr sz="8300" b="1"/>
            </a:lvl2pPr>
            <a:lvl3pPr marL="3676268" indent="0">
              <a:buNone/>
              <a:defRPr sz="7300" b="1"/>
            </a:lvl3pPr>
            <a:lvl4pPr marL="5514408" indent="0">
              <a:buNone/>
              <a:defRPr sz="6300" b="1"/>
            </a:lvl4pPr>
            <a:lvl5pPr marL="7352530" indent="0">
              <a:buNone/>
              <a:defRPr sz="6300" b="1"/>
            </a:lvl5pPr>
            <a:lvl6pPr marL="9190670" indent="0">
              <a:buNone/>
              <a:defRPr sz="6300" b="1"/>
            </a:lvl6pPr>
            <a:lvl7pPr marL="11028798" indent="0">
              <a:buNone/>
              <a:defRPr sz="6300" b="1"/>
            </a:lvl7pPr>
            <a:lvl8pPr marL="12866943" indent="0">
              <a:buNone/>
              <a:defRPr sz="6300" b="1"/>
            </a:lvl8pPr>
            <a:lvl9pPr marL="14705078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906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38153" indent="0">
              <a:buNone/>
              <a:defRPr sz="8300" b="1"/>
            </a:lvl2pPr>
            <a:lvl3pPr marL="3676268" indent="0">
              <a:buNone/>
              <a:defRPr sz="7300" b="1"/>
            </a:lvl3pPr>
            <a:lvl4pPr marL="5514408" indent="0">
              <a:buNone/>
              <a:defRPr sz="6300" b="1"/>
            </a:lvl4pPr>
            <a:lvl5pPr marL="7352530" indent="0">
              <a:buNone/>
              <a:defRPr sz="6300" b="1"/>
            </a:lvl5pPr>
            <a:lvl6pPr marL="9190670" indent="0">
              <a:buNone/>
              <a:defRPr sz="6300" b="1"/>
            </a:lvl6pPr>
            <a:lvl7pPr marL="11028798" indent="0">
              <a:buNone/>
              <a:defRPr sz="6300" b="1"/>
            </a:lvl7pPr>
            <a:lvl8pPr marL="12866943" indent="0">
              <a:buNone/>
              <a:defRPr sz="6300" b="1"/>
            </a:lvl8pPr>
            <a:lvl9pPr marL="14705078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906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349313"/>
      </p:ext>
    </p:extLst>
  </p:cSld>
  <p:clrMapOvr>
    <a:masterClrMapping/>
  </p:clrMapOvr>
  <p:transition xmlns:p14="http://schemas.microsoft.com/office/powerpoint/2010/main"/>
</p:sldLayout>
</file>

<file path=ppt/slideLayouts/slideLayout7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791534"/>
      </p:ext>
    </p:extLst>
  </p:cSld>
  <p:clrMapOvr>
    <a:masterClrMapping/>
  </p:clrMapOvr>
  <p:transition xmlns:p14="http://schemas.microsoft.com/office/powerpoint/2010/main"/>
</p:sldLayout>
</file>

<file path=ppt/slideLayouts/slideLayout7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006909"/>
      </p:ext>
    </p:extLst>
  </p:cSld>
  <p:clrMapOvr>
    <a:masterClrMapping/>
  </p:clrMapOvr>
  <p:transition xmlns:p14="http://schemas.microsoft.com/office/powerpoint/2010/main"/>
</p:sldLayout>
</file>

<file path=ppt/slideLayouts/slideLayout7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552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645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552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38153" indent="0">
              <a:buNone/>
              <a:defRPr sz="5000"/>
            </a:lvl2pPr>
            <a:lvl3pPr marL="3676268" indent="0">
              <a:buNone/>
              <a:defRPr sz="4000"/>
            </a:lvl3pPr>
            <a:lvl4pPr marL="5514408" indent="0">
              <a:buNone/>
              <a:defRPr sz="3800"/>
            </a:lvl4pPr>
            <a:lvl5pPr marL="7352530" indent="0">
              <a:buNone/>
              <a:defRPr sz="3800"/>
            </a:lvl5pPr>
            <a:lvl6pPr marL="9190670" indent="0">
              <a:buNone/>
              <a:defRPr sz="3800"/>
            </a:lvl6pPr>
            <a:lvl7pPr marL="11028798" indent="0">
              <a:buNone/>
              <a:defRPr sz="3800"/>
            </a:lvl7pPr>
            <a:lvl8pPr marL="12866943" indent="0">
              <a:buNone/>
              <a:defRPr sz="3800"/>
            </a:lvl8pPr>
            <a:lvl9pPr marL="14705078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941667"/>
      </p:ext>
    </p:extLst>
  </p:cSld>
  <p:clrMapOvr>
    <a:masterClrMapping/>
  </p:clrMapOvr>
  <p:transition xmlns:p14="http://schemas.microsoft.com/office/powerpoint/2010/main"/>
</p:sldLayout>
</file>

<file path=ppt/slideLayouts/slideLayout7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38153" indent="0">
              <a:buNone/>
              <a:defRPr sz="11300"/>
            </a:lvl2pPr>
            <a:lvl3pPr marL="3676268" indent="0">
              <a:buNone/>
              <a:defRPr sz="10000"/>
            </a:lvl3pPr>
            <a:lvl4pPr marL="5514408" indent="0">
              <a:buNone/>
              <a:defRPr sz="8300"/>
            </a:lvl4pPr>
            <a:lvl5pPr marL="7352530" indent="0">
              <a:buNone/>
              <a:defRPr sz="8300"/>
            </a:lvl5pPr>
            <a:lvl6pPr marL="9190670" indent="0">
              <a:buNone/>
              <a:defRPr sz="8300"/>
            </a:lvl6pPr>
            <a:lvl7pPr marL="11028798" indent="0">
              <a:buNone/>
              <a:defRPr sz="8300"/>
            </a:lvl7pPr>
            <a:lvl8pPr marL="12866943" indent="0">
              <a:buNone/>
              <a:defRPr sz="8300"/>
            </a:lvl8pPr>
            <a:lvl9pPr marL="14705078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38153" indent="0">
              <a:buNone/>
              <a:defRPr sz="5000"/>
            </a:lvl2pPr>
            <a:lvl3pPr marL="3676268" indent="0">
              <a:buNone/>
              <a:defRPr sz="4000"/>
            </a:lvl3pPr>
            <a:lvl4pPr marL="5514408" indent="0">
              <a:buNone/>
              <a:defRPr sz="3800"/>
            </a:lvl4pPr>
            <a:lvl5pPr marL="7352530" indent="0">
              <a:buNone/>
              <a:defRPr sz="3800"/>
            </a:lvl5pPr>
            <a:lvl6pPr marL="9190670" indent="0">
              <a:buNone/>
              <a:defRPr sz="3800"/>
            </a:lvl6pPr>
            <a:lvl7pPr marL="11028798" indent="0">
              <a:buNone/>
              <a:defRPr sz="3800"/>
            </a:lvl7pPr>
            <a:lvl8pPr marL="12866943" indent="0">
              <a:buNone/>
              <a:defRPr sz="3800"/>
            </a:lvl8pPr>
            <a:lvl9pPr marL="14705078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485089"/>
      </p:ext>
    </p:extLst>
  </p:cSld>
  <p:clrMapOvr>
    <a:masterClrMapping/>
  </p:clrMapOvr>
  <p:transition xmlns:p14="http://schemas.microsoft.com/office/powerpoint/2010/main"/>
</p:sldLayout>
</file>

<file path=ppt/slideLayouts/slideLayout7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803516"/>
      </p:ext>
    </p:extLst>
  </p:cSld>
  <p:clrMapOvr>
    <a:masterClrMapping/>
  </p:clrMapOvr>
  <p:transition xmlns:p14="http://schemas.microsoft.com/office/powerpoint/2010/main"/>
</p:sldLayout>
</file>

<file path=ppt/slideLayouts/slideLayout7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396200"/>
      </p:ext>
    </p:extLst>
  </p:cSld>
  <p:clrMapOvr>
    <a:masterClrMapping/>
  </p:clrMapOvr>
  <p:transition xmlns:p14="http://schemas.microsoft.com/office/powerpoint/2010/main"/>
</p:sldLayout>
</file>

<file path=ppt/slideLayouts/slideLayout7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67588" tIns="183690" rIns="367588" bIns="183690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7588" tIns="183690" rIns="367588" bIns="18369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7588" tIns="183690" rIns="367588" bIns="18369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588" tIns="183690" rIns="367588" bIns="183690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60633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93202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917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37723" indent="0">
              <a:buNone/>
              <a:defRPr sz="7300"/>
            </a:lvl2pPr>
            <a:lvl3pPr marL="3675408" indent="0">
              <a:buNone/>
              <a:defRPr sz="6300"/>
            </a:lvl3pPr>
            <a:lvl4pPr marL="5513120" indent="0">
              <a:buNone/>
              <a:defRPr sz="5800"/>
            </a:lvl4pPr>
            <a:lvl5pPr marL="7350815" indent="0">
              <a:buNone/>
              <a:defRPr sz="5800"/>
            </a:lvl5pPr>
            <a:lvl6pPr marL="9188533" indent="0">
              <a:buNone/>
              <a:defRPr sz="5800"/>
            </a:lvl6pPr>
            <a:lvl7pPr marL="11026223" indent="0">
              <a:buNone/>
              <a:defRPr sz="5800"/>
            </a:lvl7pPr>
            <a:lvl8pPr marL="12863945" indent="0">
              <a:buNone/>
              <a:defRPr sz="5800"/>
            </a:lvl8pPr>
            <a:lvl9pPr marL="14701650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746702"/>
      </p:ext>
    </p:extLst>
  </p:cSld>
  <p:clrMapOvr>
    <a:masterClrMapping/>
  </p:clrMapOvr>
  <p:transition xmlns:p14="http://schemas.microsoft.com/office/powerpoint/2010/main"/>
</p:sldLayout>
</file>

<file path=ppt/slideLayouts/slideLayout7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434999"/>
      </p:ext>
    </p:extLst>
  </p:cSld>
  <p:clrMapOvr>
    <a:masterClrMapping/>
  </p:clrMapOvr>
  <p:transition xmlns:p14="http://schemas.microsoft.com/office/powerpoint/2010/main"/>
</p:sldLayout>
</file>

<file path=ppt/slideLayouts/slideLayout7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37723" indent="0">
              <a:buNone/>
              <a:defRPr sz="8300" b="1"/>
            </a:lvl2pPr>
            <a:lvl3pPr marL="3675408" indent="0">
              <a:buNone/>
              <a:defRPr sz="7300" b="1"/>
            </a:lvl3pPr>
            <a:lvl4pPr marL="5513120" indent="0">
              <a:buNone/>
              <a:defRPr sz="6300" b="1"/>
            </a:lvl4pPr>
            <a:lvl5pPr marL="7350815" indent="0">
              <a:buNone/>
              <a:defRPr sz="6300" b="1"/>
            </a:lvl5pPr>
            <a:lvl6pPr marL="9188533" indent="0">
              <a:buNone/>
              <a:defRPr sz="6300" b="1"/>
            </a:lvl6pPr>
            <a:lvl7pPr marL="11026223" indent="0">
              <a:buNone/>
              <a:defRPr sz="6300" b="1"/>
            </a:lvl7pPr>
            <a:lvl8pPr marL="12863945" indent="0">
              <a:buNone/>
              <a:defRPr sz="6300" b="1"/>
            </a:lvl8pPr>
            <a:lvl9pPr marL="1470165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912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37723" indent="0">
              <a:buNone/>
              <a:defRPr sz="8300" b="1"/>
            </a:lvl2pPr>
            <a:lvl3pPr marL="3675408" indent="0">
              <a:buNone/>
              <a:defRPr sz="7300" b="1"/>
            </a:lvl3pPr>
            <a:lvl4pPr marL="5513120" indent="0">
              <a:buNone/>
              <a:defRPr sz="6300" b="1"/>
            </a:lvl4pPr>
            <a:lvl5pPr marL="7350815" indent="0">
              <a:buNone/>
              <a:defRPr sz="6300" b="1"/>
            </a:lvl5pPr>
            <a:lvl6pPr marL="9188533" indent="0">
              <a:buNone/>
              <a:defRPr sz="6300" b="1"/>
            </a:lvl6pPr>
            <a:lvl7pPr marL="11026223" indent="0">
              <a:buNone/>
              <a:defRPr sz="6300" b="1"/>
            </a:lvl7pPr>
            <a:lvl8pPr marL="12863945" indent="0">
              <a:buNone/>
              <a:defRPr sz="6300" b="1"/>
            </a:lvl8pPr>
            <a:lvl9pPr marL="1470165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912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32947"/>
      </p:ext>
    </p:extLst>
  </p:cSld>
  <p:clrMapOvr>
    <a:masterClrMapping/>
  </p:clrMapOvr>
  <p:transition xmlns:p14="http://schemas.microsoft.com/office/powerpoint/2010/main"/>
</p:sldLayout>
</file>

<file path=ppt/slideLayouts/slideLayout7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552224"/>
      </p:ext>
    </p:extLst>
  </p:cSld>
  <p:clrMapOvr>
    <a:masterClrMapping/>
  </p:clrMapOvr>
  <p:transition xmlns:p14="http://schemas.microsoft.com/office/powerpoint/2010/main"/>
</p:sldLayout>
</file>

<file path=ppt/slideLayouts/slideLayout7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894593"/>
      </p:ext>
    </p:extLst>
  </p:cSld>
  <p:clrMapOvr>
    <a:masterClrMapping/>
  </p:clrMapOvr>
  <p:transition xmlns:p14="http://schemas.microsoft.com/office/powerpoint/2010/main"/>
</p:sldLayout>
</file>

<file path=ppt/slideLayouts/slideLayout7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561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665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561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37723" indent="0">
              <a:buNone/>
              <a:defRPr sz="5000"/>
            </a:lvl2pPr>
            <a:lvl3pPr marL="3675408" indent="0">
              <a:buNone/>
              <a:defRPr sz="4000"/>
            </a:lvl3pPr>
            <a:lvl4pPr marL="5513120" indent="0">
              <a:buNone/>
              <a:defRPr sz="3800"/>
            </a:lvl4pPr>
            <a:lvl5pPr marL="7350815" indent="0">
              <a:buNone/>
              <a:defRPr sz="3800"/>
            </a:lvl5pPr>
            <a:lvl6pPr marL="9188533" indent="0">
              <a:buNone/>
              <a:defRPr sz="3800"/>
            </a:lvl6pPr>
            <a:lvl7pPr marL="11026223" indent="0">
              <a:buNone/>
              <a:defRPr sz="3800"/>
            </a:lvl7pPr>
            <a:lvl8pPr marL="12863945" indent="0">
              <a:buNone/>
              <a:defRPr sz="3800"/>
            </a:lvl8pPr>
            <a:lvl9pPr marL="1470165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291363"/>
      </p:ext>
    </p:extLst>
  </p:cSld>
  <p:clrMapOvr>
    <a:masterClrMapping/>
  </p:clrMapOvr>
  <p:transition xmlns:p14="http://schemas.microsoft.com/office/powerpoint/2010/main"/>
</p:sldLayout>
</file>

<file path=ppt/slideLayouts/slideLayout7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37723" indent="0">
              <a:buNone/>
              <a:defRPr sz="11300"/>
            </a:lvl2pPr>
            <a:lvl3pPr marL="3675408" indent="0">
              <a:buNone/>
              <a:defRPr sz="10000"/>
            </a:lvl3pPr>
            <a:lvl4pPr marL="5513120" indent="0">
              <a:buNone/>
              <a:defRPr sz="8300"/>
            </a:lvl4pPr>
            <a:lvl5pPr marL="7350815" indent="0">
              <a:buNone/>
              <a:defRPr sz="8300"/>
            </a:lvl5pPr>
            <a:lvl6pPr marL="9188533" indent="0">
              <a:buNone/>
              <a:defRPr sz="8300"/>
            </a:lvl6pPr>
            <a:lvl7pPr marL="11026223" indent="0">
              <a:buNone/>
              <a:defRPr sz="8300"/>
            </a:lvl7pPr>
            <a:lvl8pPr marL="12863945" indent="0">
              <a:buNone/>
              <a:defRPr sz="8300"/>
            </a:lvl8pPr>
            <a:lvl9pPr marL="14701650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37723" indent="0">
              <a:buNone/>
              <a:defRPr sz="5000"/>
            </a:lvl2pPr>
            <a:lvl3pPr marL="3675408" indent="0">
              <a:buNone/>
              <a:defRPr sz="4000"/>
            </a:lvl3pPr>
            <a:lvl4pPr marL="5513120" indent="0">
              <a:buNone/>
              <a:defRPr sz="3800"/>
            </a:lvl4pPr>
            <a:lvl5pPr marL="7350815" indent="0">
              <a:buNone/>
              <a:defRPr sz="3800"/>
            </a:lvl5pPr>
            <a:lvl6pPr marL="9188533" indent="0">
              <a:buNone/>
              <a:defRPr sz="3800"/>
            </a:lvl6pPr>
            <a:lvl7pPr marL="11026223" indent="0">
              <a:buNone/>
              <a:defRPr sz="3800"/>
            </a:lvl7pPr>
            <a:lvl8pPr marL="12863945" indent="0">
              <a:buNone/>
              <a:defRPr sz="3800"/>
            </a:lvl8pPr>
            <a:lvl9pPr marL="1470165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835981"/>
      </p:ext>
    </p:extLst>
  </p:cSld>
  <p:clrMapOvr>
    <a:masterClrMapping/>
  </p:clrMapOvr>
  <p:transition xmlns:p14="http://schemas.microsoft.com/office/powerpoint/2010/main"/>
</p:sldLayout>
</file>

<file path=ppt/slideLayouts/slideLayout7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025265"/>
      </p:ext>
    </p:extLst>
  </p:cSld>
  <p:clrMapOvr>
    <a:masterClrMapping/>
  </p:clrMapOvr>
  <p:transition xmlns:p14="http://schemas.microsoft.com/office/powerpoint/2010/main"/>
</p:sldLayout>
</file>

<file path=ppt/slideLayouts/slideLayout7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496272"/>
      </p:ext>
    </p:extLst>
  </p:cSld>
  <p:clrMapOvr>
    <a:masterClrMapping/>
  </p:clrMapOvr>
  <p:transition xmlns:p14="http://schemas.microsoft.com/office/powerpoint/2010/main"/>
</p:sldLayout>
</file>

<file path=ppt/slideLayouts/slideLayout7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67500" tIns="183645" rIns="367500" bIns="183645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7500" tIns="183645" rIns="367500" bIns="18364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7500" tIns="183645" rIns="367500" bIns="18364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500" tIns="183645" rIns="367500" bIns="183645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93806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23840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939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37295" indent="0">
              <a:buNone/>
              <a:defRPr sz="7300"/>
            </a:lvl2pPr>
            <a:lvl3pPr marL="3674553" indent="0">
              <a:buNone/>
              <a:defRPr sz="6300"/>
            </a:lvl3pPr>
            <a:lvl4pPr marL="5511833" indent="0">
              <a:buNone/>
              <a:defRPr sz="5800"/>
            </a:lvl4pPr>
            <a:lvl5pPr marL="7349098" indent="0">
              <a:buNone/>
              <a:defRPr sz="5800"/>
            </a:lvl5pPr>
            <a:lvl6pPr marL="9186393" indent="0">
              <a:buNone/>
              <a:defRPr sz="5800"/>
            </a:lvl6pPr>
            <a:lvl7pPr marL="11023655" indent="0">
              <a:buNone/>
              <a:defRPr sz="5800"/>
            </a:lvl7pPr>
            <a:lvl8pPr marL="12860945" indent="0">
              <a:buNone/>
              <a:defRPr sz="5800"/>
            </a:lvl8pPr>
            <a:lvl9pPr marL="14698220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030573"/>
      </p:ext>
    </p:extLst>
  </p:cSld>
  <p:clrMapOvr>
    <a:masterClrMapping/>
  </p:clrMapOvr>
  <p:transition xmlns:p14="http://schemas.microsoft.com/office/powerpoint/2010/main"/>
</p:sldLayout>
</file>

<file path=ppt/slideLayouts/slideLayout7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615966"/>
      </p:ext>
    </p:extLst>
  </p:cSld>
  <p:clrMapOvr>
    <a:masterClrMapping/>
  </p:clrMapOvr>
  <p:transition xmlns:p14="http://schemas.microsoft.com/office/powerpoint/2010/main"/>
</p:sldLayout>
</file>

<file path=ppt/slideLayouts/slideLayout7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37295" indent="0">
              <a:buNone/>
              <a:defRPr sz="8300" b="1"/>
            </a:lvl2pPr>
            <a:lvl3pPr marL="3674553" indent="0">
              <a:buNone/>
              <a:defRPr sz="7300" b="1"/>
            </a:lvl3pPr>
            <a:lvl4pPr marL="5511833" indent="0">
              <a:buNone/>
              <a:defRPr sz="6300" b="1"/>
            </a:lvl4pPr>
            <a:lvl5pPr marL="7349098" indent="0">
              <a:buNone/>
              <a:defRPr sz="6300" b="1"/>
            </a:lvl5pPr>
            <a:lvl6pPr marL="9186393" indent="0">
              <a:buNone/>
              <a:defRPr sz="6300" b="1"/>
            </a:lvl6pPr>
            <a:lvl7pPr marL="11023655" indent="0">
              <a:buNone/>
              <a:defRPr sz="6300" b="1"/>
            </a:lvl7pPr>
            <a:lvl8pPr marL="12860945" indent="0">
              <a:buNone/>
              <a:defRPr sz="6300" b="1"/>
            </a:lvl8pPr>
            <a:lvl9pPr marL="1469822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912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37295" indent="0">
              <a:buNone/>
              <a:defRPr sz="8300" b="1"/>
            </a:lvl2pPr>
            <a:lvl3pPr marL="3674553" indent="0">
              <a:buNone/>
              <a:defRPr sz="7300" b="1"/>
            </a:lvl3pPr>
            <a:lvl4pPr marL="5511833" indent="0">
              <a:buNone/>
              <a:defRPr sz="6300" b="1"/>
            </a:lvl4pPr>
            <a:lvl5pPr marL="7349098" indent="0">
              <a:buNone/>
              <a:defRPr sz="6300" b="1"/>
            </a:lvl5pPr>
            <a:lvl6pPr marL="9186393" indent="0">
              <a:buNone/>
              <a:defRPr sz="6300" b="1"/>
            </a:lvl6pPr>
            <a:lvl7pPr marL="11023655" indent="0">
              <a:buNone/>
              <a:defRPr sz="6300" b="1"/>
            </a:lvl7pPr>
            <a:lvl8pPr marL="12860945" indent="0">
              <a:buNone/>
              <a:defRPr sz="6300" b="1"/>
            </a:lvl8pPr>
            <a:lvl9pPr marL="1469822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912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57570"/>
      </p:ext>
    </p:extLst>
  </p:cSld>
  <p:clrMapOvr>
    <a:masterClrMapping/>
  </p:clrMapOvr>
  <p:transition xmlns:p14="http://schemas.microsoft.com/office/powerpoint/2010/main"/>
</p:sldLayout>
</file>

<file path=ppt/slideLayouts/slideLayout7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927600"/>
      </p:ext>
    </p:extLst>
  </p:cSld>
  <p:clrMapOvr>
    <a:masterClrMapping/>
  </p:clrMapOvr>
  <p:transition xmlns:p14="http://schemas.microsoft.com/office/powerpoint/2010/main"/>
</p:sldLayout>
</file>

<file path=ppt/slideLayouts/slideLayout7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189231"/>
      </p:ext>
    </p:extLst>
  </p:cSld>
  <p:clrMapOvr>
    <a:masterClrMapping/>
  </p:clrMapOvr>
  <p:transition xmlns:p14="http://schemas.microsoft.com/office/powerpoint/2010/main"/>
</p:sldLayout>
</file>

<file path=ppt/slideLayouts/slideLayout7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564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682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564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37295" indent="0">
              <a:buNone/>
              <a:defRPr sz="5000"/>
            </a:lvl2pPr>
            <a:lvl3pPr marL="3674553" indent="0">
              <a:buNone/>
              <a:defRPr sz="4000"/>
            </a:lvl3pPr>
            <a:lvl4pPr marL="5511833" indent="0">
              <a:buNone/>
              <a:defRPr sz="3800"/>
            </a:lvl4pPr>
            <a:lvl5pPr marL="7349098" indent="0">
              <a:buNone/>
              <a:defRPr sz="3800"/>
            </a:lvl5pPr>
            <a:lvl6pPr marL="9186393" indent="0">
              <a:buNone/>
              <a:defRPr sz="3800"/>
            </a:lvl6pPr>
            <a:lvl7pPr marL="11023655" indent="0">
              <a:buNone/>
              <a:defRPr sz="3800"/>
            </a:lvl7pPr>
            <a:lvl8pPr marL="12860945" indent="0">
              <a:buNone/>
              <a:defRPr sz="3800"/>
            </a:lvl8pPr>
            <a:lvl9pPr marL="1469822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834229"/>
      </p:ext>
    </p:extLst>
  </p:cSld>
  <p:clrMapOvr>
    <a:masterClrMapping/>
  </p:clrMapOvr>
  <p:transition xmlns:p14="http://schemas.microsoft.com/office/powerpoint/2010/main"/>
</p:sldLayout>
</file>

<file path=ppt/slideLayouts/slideLayout7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37295" indent="0">
              <a:buNone/>
              <a:defRPr sz="11300"/>
            </a:lvl2pPr>
            <a:lvl3pPr marL="3674553" indent="0">
              <a:buNone/>
              <a:defRPr sz="10000"/>
            </a:lvl3pPr>
            <a:lvl4pPr marL="5511833" indent="0">
              <a:buNone/>
              <a:defRPr sz="8300"/>
            </a:lvl4pPr>
            <a:lvl5pPr marL="7349098" indent="0">
              <a:buNone/>
              <a:defRPr sz="8300"/>
            </a:lvl5pPr>
            <a:lvl6pPr marL="9186393" indent="0">
              <a:buNone/>
              <a:defRPr sz="8300"/>
            </a:lvl6pPr>
            <a:lvl7pPr marL="11023655" indent="0">
              <a:buNone/>
              <a:defRPr sz="8300"/>
            </a:lvl7pPr>
            <a:lvl8pPr marL="12860945" indent="0">
              <a:buNone/>
              <a:defRPr sz="8300"/>
            </a:lvl8pPr>
            <a:lvl9pPr marL="14698220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37295" indent="0">
              <a:buNone/>
              <a:defRPr sz="5000"/>
            </a:lvl2pPr>
            <a:lvl3pPr marL="3674553" indent="0">
              <a:buNone/>
              <a:defRPr sz="4000"/>
            </a:lvl3pPr>
            <a:lvl4pPr marL="5511833" indent="0">
              <a:buNone/>
              <a:defRPr sz="3800"/>
            </a:lvl4pPr>
            <a:lvl5pPr marL="7349098" indent="0">
              <a:buNone/>
              <a:defRPr sz="3800"/>
            </a:lvl5pPr>
            <a:lvl6pPr marL="9186393" indent="0">
              <a:buNone/>
              <a:defRPr sz="3800"/>
            </a:lvl6pPr>
            <a:lvl7pPr marL="11023655" indent="0">
              <a:buNone/>
              <a:defRPr sz="3800"/>
            </a:lvl7pPr>
            <a:lvl8pPr marL="12860945" indent="0">
              <a:buNone/>
              <a:defRPr sz="3800"/>
            </a:lvl8pPr>
            <a:lvl9pPr marL="1469822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770295"/>
      </p:ext>
    </p:extLst>
  </p:cSld>
  <p:clrMapOvr>
    <a:masterClrMapping/>
  </p:clrMapOvr>
  <p:transition xmlns:p14="http://schemas.microsoft.com/office/powerpoint/2010/main"/>
</p:sldLayout>
</file>

<file path=ppt/slideLayouts/slideLayout7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436104"/>
      </p:ext>
    </p:extLst>
  </p:cSld>
  <p:clrMapOvr>
    <a:masterClrMapping/>
  </p:clrMapOvr>
  <p:transition xmlns:p14="http://schemas.microsoft.com/office/powerpoint/2010/main"/>
</p:sldLayout>
</file>

<file path=ppt/slideLayouts/slideLayout7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522092"/>
      </p:ext>
    </p:extLst>
  </p:cSld>
  <p:clrMapOvr>
    <a:masterClrMapping/>
  </p:clrMapOvr>
  <p:transition xmlns:p14="http://schemas.microsoft.com/office/powerpoint/2010/main"/>
</p:sldLayout>
</file>

<file path=ppt/slideLayouts/slideLayout7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67413" tIns="183600" rIns="367413" bIns="183600"/>
          <a:lstStyle/>
          <a:p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7413" tIns="183600" rIns="367413" bIns="18360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7413" tIns="183600" rIns="367413" bIns="18360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19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413" tIns="183600" rIns="367413" bIns="183600" numCol="1" anchor="b" anchorCtr="0" compatLnSpc="1">
            <a:prstTxWarp prst="textNoShape">
              <a:avLst/>
            </a:prstTxWarp>
          </a:bodyPr>
          <a:lstStyle>
            <a:lvl1pPr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0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89021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35451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964"/>
            <a:ext cx="27544793" cy="8581071"/>
          </a:xfrm>
        </p:spPr>
        <p:txBody>
          <a:bodyPr/>
          <a:lstStyle>
            <a:lvl1pPr algn="l">
              <a:defRPr sz="163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05"/>
            <a:ext cx="27544793" cy="9451176"/>
          </a:xfrm>
        </p:spPr>
        <p:txBody>
          <a:bodyPr anchor="b"/>
          <a:lstStyle>
            <a:lvl1pPr marL="0" indent="0">
              <a:buNone/>
              <a:defRPr sz="8300"/>
            </a:lvl1pPr>
            <a:lvl2pPr marL="1836868" indent="0">
              <a:buNone/>
              <a:defRPr sz="7300"/>
            </a:lvl2pPr>
            <a:lvl3pPr marL="3673693" indent="0">
              <a:buNone/>
              <a:defRPr sz="6300"/>
            </a:lvl3pPr>
            <a:lvl4pPr marL="5510550" indent="0">
              <a:buNone/>
              <a:defRPr sz="5800"/>
            </a:lvl4pPr>
            <a:lvl5pPr marL="7347388" indent="0">
              <a:buNone/>
              <a:defRPr sz="5800"/>
            </a:lvl5pPr>
            <a:lvl6pPr marL="9184250" indent="0">
              <a:buNone/>
              <a:defRPr sz="5800"/>
            </a:lvl6pPr>
            <a:lvl7pPr marL="11021085" indent="0">
              <a:buNone/>
              <a:defRPr sz="5800"/>
            </a:lvl7pPr>
            <a:lvl8pPr marL="12857948" indent="0">
              <a:buNone/>
              <a:defRPr sz="5800"/>
            </a:lvl8pPr>
            <a:lvl9pPr marL="14694790" indent="0">
              <a:buNone/>
              <a:defRPr sz="5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343585"/>
      </p:ext>
    </p:extLst>
  </p:cSld>
  <p:clrMapOvr>
    <a:masterClrMapping/>
  </p:clrMapOvr>
  <p:transition xmlns:p14="http://schemas.microsoft.com/office/powerpoint/2010/main"/>
</p:sldLayout>
</file>

<file path=ppt/slideLayouts/slideLayout7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1300"/>
            </a:lvl1pPr>
            <a:lvl2pPr>
              <a:defRPr sz="10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358798"/>
      </p:ext>
    </p:extLst>
  </p:cSld>
  <p:clrMapOvr>
    <a:masterClrMapping/>
  </p:clrMapOvr>
  <p:transition xmlns:p14="http://schemas.microsoft.com/office/powerpoint/2010/main"/>
</p:sldLayout>
</file>

<file path=ppt/slideLayouts/slideLayout7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97" y="9671218"/>
            <a:ext cx="14318117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36868" indent="0">
              <a:buNone/>
              <a:defRPr sz="8300" b="1"/>
            </a:lvl2pPr>
            <a:lvl3pPr marL="3673693" indent="0">
              <a:buNone/>
              <a:defRPr sz="7300" b="1"/>
            </a:lvl3pPr>
            <a:lvl4pPr marL="5510550" indent="0">
              <a:buNone/>
              <a:defRPr sz="6300" b="1"/>
            </a:lvl4pPr>
            <a:lvl5pPr marL="7347388" indent="0">
              <a:buNone/>
              <a:defRPr sz="6300" b="1"/>
            </a:lvl5pPr>
            <a:lvl6pPr marL="9184250" indent="0">
              <a:buNone/>
              <a:defRPr sz="6300" b="1"/>
            </a:lvl6pPr>
            <a:lvl7pPr marL="11021085" indent="0">
              <a:buNone/>
              <a:defRPr sz="6300" b="1"/>
            </a:lvl7pPr>
            <a:lvl8pPr marL="12857948" indent="0">
              <a:buNone/>
              <a:defRPr sz="6300" b="1"/>
            </a:lvl8pPr>
            <a:lvl9pPr marL="1469479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97" y="13701711"/>
            <a:ext cx="14318117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923" y="9671218"/>
            <a:ext cx="14323742" cy="4030502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836868" indent="0">
              <a:buNone/>
              <a:defRPr sz="8300" b="1"/>
            </a:lvl2pPr>
            <a:lvl3pPr marL="3673693" indent="0">
              <a:buNone/>
              <a:defRPr sz="7300" b="1"/>
            </a:lvl3pPr>
            <a:lvl4pPr marL="5510550" indent="0">
              <a:buNone/>
              <a:defRPr sz="6300" b="1"/>
            </a:lvl4pPr>
            <a:lvl5pPr marL="7347388" indent="0">
              <a:buNone/>
              <a:defRPr sz="6300" b="1"/>
            </a:lvl5pPr>
            <a:lvl6pPr marL="9184250" indent="0">
              <a:buNone/>
              <a:defRPr sz="6300" b="1"/>
            </a:lvl6pPr>
            <a:lvl7pPr marL="11021085" indent="0">
              <a:buNone/>
              <a:defRPr sz="6300" b="1"/>
            </a:lvl7pPr>
            <a:lvl8pPr marL="12857948" indent="0">
              <a:buNone/>
              <a:defRPr sz="6300" b="1"/>
            </a:lvl8pPr>
            <a:lvl9pPr marL="14694790" indent="0">
              <a:buNone/>
              <a:defRPr sz="6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923" y="13701711"/>
            <a:ext cx="14323742" cy="24893116"/>
          </a:xfrm>
        </p:spPr>
        <p:txBody>
          <a:bodyPr/>
          <a:lstStyle>
            <a:lvl1pPr>
              <a:defRPr sz="10000"/>
            </a:lvl1pPr>
            <a:lvl2pPr>
              <a:defRPr sz="8300"/>
            </a:lvl2pPr>
            <a:lvl3pPr>
              <a:defRPr sz="73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461593"/>
      </p:ext>
    </p:extLst>
  </p:cSld>
  <p:clrMapOvr>
    <a:masterClrMapping/>
  </p:clrMapOvr>
  <p:transition xmlns:p14="http://schemas.microsoft.com/office/powerpoint/2010/main"/>
</p:sldLayout>
</file>

<file path=ppt/slideLayouts/slideLayout7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438028"/>
      </p:ext>
    </p:extLst>
  </p:cSld>
  <p:clrMapOvr>
    <a:masterClrMapping/>
  </p:clrMapOvr>
  <p:transition xmlns:p14="http://schemas.microsoft.com/office/powerpoint/2010/main"/>
</p:sldLayout>
</file>

<file path=ppt/slideLayouts/slideLayout7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021912"/>
      </p:ext>
    </p:extLst>
  </p:cSld>
  <p:clrMapOvr>
    <a:masterClrMapping/>
  </p:clrMapOvr>
  <p:transition xmlns:p14="http://schemas.microsoft.com/office/powerpoint/2010/main"/>
</p:sldLayout>
</file>

<file path=ppt/slideLayouts/slideLayout7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564" y="1720218"/>
            <a:ext cx="10661231" cy="7320914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701"/>
            <a:ext cx="18115652" cy="36874612"/>
          </a:xfrm>
        </p:spPr>
        <p:txBody>
          <a:bodyPr/>
          <a:lstStyle>
            <a:lvl1pPr>
              <a:defRPr sz="13000"/>
            </a:lvl1pPr>
            <a:lvl2pPr>
              <a:defRPr sz="11300"/>
            </a:lvl2pPr>
            <a:lvl3pPr>
              <a:defRPr sz="10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564" y="9041159"/>
            <a:ext cx="10661231" cy="29553696"/>
          </a:xfrm>
        </p:spPr>
        <p:txBody>
          <a:bodyPr/>
          <a:lstStyle>
            <a:lvl1pPr marL="0" indent="0">
              <a:buNone/>
              <a:defRPr sz="5800"/>
            </a:lvl1pPr>
            <a:lvl2pPr marL="1836868" indent="0">
              <a:buNone/>
              <a:defRPr sz="5000"/>
            </a:lvl2pPr>
            <a:lvl3pPr marL="3673693" indent="0">
              <a:buNone/>
              <a:defRPr sz="4000"/>
            </a:lvl3pPr>
            <a:lvl4pPr marL="5510550" indent="0">
              <a:buNone/>
              <a:defRPr sz="3800"/>
            </a:lvl4pPr>
            <a:lvl5pPr marL="7347388" indent="0">
              <a:buNone/>
              <a:defRPr sz="3800"/>
            </a:lvl5pPr>
            <a:lvl6pPr marL="9184250" indent="0">
              <a:buNone/>
              <a:defRPr sz="3800"/>
            </a:lvl6pPr>
            <a:lvl7pPr marL="11021085" indent="0">
              <a:buNone/>
              <a:defRPr sz="3800"/>
            </a:lvl7pPr>
            <a:lvl8pPr marL="12857948" indent="0">
              <a:buNone/>
              <a:defRPr sz="3800"/>
            </a:lvl8pPr>
            <a:lvl9pPr marL="1469479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652288"/>
      </p:ext>
    </p:extLst>
  </p:cSld>
  <p:clrMapOvr>
    <a:masterClrMapping/>
  </p:clrMapOvr>
  <p:transition xmlns:p14="http://schemas.microsoft.com/office/powerpoint/2010/main"/>
</p:sldLayout>
</file>

<file path=ppt/slideLayouts/slideLayout7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83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3000"/>
            </a:lvl1pPr>
            <a:lvl2pPr marL="1836868" indent="0">
              <a:buNone/>
              <a:defRPr sz="11300"/>
            </a:lvl2pPr>
            <a:lvl3pPr marL="3673693" indent="0">
              <a:buNone/>
              <a:defRPr sz="10000"/>
            </a:lvl3pPr>
            <a:lvl4pPr marL="5510550" indent="0">
              <a:buNone/>
              <a:defRPr sz="8300"/>
            </a:lvl4pPr>
            <a:lvl5pPr marL="7347388" indent="0">
              <a:buNone/>
              <a:defRPr sz="8300"/>
            </a:lvl5pPr>
            <a:lvl6pPr marL="9184250" indent="0">
              <a:buNone/>
              <a:defRPr sz="8300"/>
            </a:lvl6pPr>
            <a:lvl7pPr marL="11021085" indent="0">
              <a:buNone/>
              <a:defRPr sz="8300"/>
            </a:lvl7pPr>
            <a:lvl8pPr marL="12857948" indent="0">
              <a:buNone/>
              <a:defRPr sz="8300"/>
            </a:lvl8pPr>
            <a:lvl9pPr marL="14694790" indent="0">
              <a:buNone/>
              <a:defRPr sz="83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5800"/>
            </a:lvl1pPr>
            <a:lvl2pPr marL="1836868" indent="0">
              <a:buNone/>
              <a:defRPr sz="5000"/>
            </a:lvl2pPr>
            <a:lvl3pPr marL="3673693" indent="0">
              <a:buNone/>
              <a:defRPr sz="4000"/>
            </a:lvl3pPr>
            <a:lvl4pPr marL="5510550" indent="0">
              <a:buNone/>
              <a:defRPr sz="3800"/>
            </a:lvl4pPr>
            <a:lvl5pPr marL="7347388" indent="0">
              <a:buNone/>
              <a:defRPr sz="3800"/>
            </a:lvl5pPr>
            <a:lvl6pPr marL="9184250" indent="0">
              <a:buNone/>
              <a:defRPr sz="3800"/>
            </a:lvl6pPr>
            <a:lvl7pPr marL="11021085" indent="0">
              <a:buNone/>
              <a:defRPr sz="3800"/>
            </a:lvl7pPr>
            <a:lvl8pPr marL="12857948" indent="0">
              <a:buNone/>
              <a:defRPr sz="3800"/>
            </a:lvl8pPr>
            <a:lvl9pPr marL="14694790" indent="0">
              <a:buNone/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132712"/>
      </p:ext>
    </p:extLst>
  </p:cSld>
  <p:clrMapOvr>
    <a:masterClrMapping/>
  </p:clrMapOvr>
  <p:transition xmlns:p14="http://schemas.microsoft.com/office/powerpoint/2010/main"/>
</p:sldLayout>
</file>

<file path=ppt/slideLayouts/slideLayout7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113906"/>
      </p:ext>
    </p:extLst>
  </p:cSld>
  <p:clrMapOvr>
    <a:masterClrMapping/>
  </p:clrMapOvr>
  <p:transition xmlns:p14="http://schemas.microsoft.com/office/powerpoint/2010/main"/>
</p:sldLayout>
</file>

<file path=ppt/slideLayouts/slideLayout8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947105"/>
      </p:ext>
    </p:extLst>
  </p:cSld>
  <p:clrMapOvr>
    <a:masterClrMapping/>
  </p:clrMapOvr>
  <p:transition xmlns:p14="http://schemas.microsoft.com/office/powerpoint/2010/main"/>
</p:sldLayout>
</file>

<file path=ppt/slideLayouts/slideLayout8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11440" tIns="205720" rIns="411440" bIns="205720"/>
          <a:lstStyle/>
          <a:p>
            <a:endParaRPr lang="en-US" sz="8300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11440" tIns="205720" rIns="411440" bIns="205720"/>
          <a:lstStyle/>
          <a:p>
            <a:pPr>
              <a:defRPr/>
            </a:pPr>
            <a:endParaRPr lang="en-US" sz="8300"/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11440" tIns="205720" rIns="411440" bIns="205720"/>
          <a:lstStyle/>
          <a:p>
            <a:pPr>
              <a:defRPr/>
            </a:pPr>
            <a:endParaRPr lang="en-US" sz="8300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1440" tIns="205720" rIns="411440" bIns="205720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fld id="{1328C3C1-546C-9A46-B9E7-A6B3FBF1F65F}" type="datetimeFigureOut">
              <a:rPr lang="en-US" smtClean="0"/>
              <a:t>4/17/16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64315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7642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578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297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57198" indent="0">
              <a:buNone/>
              <a:defRPr sz="8300"/>
            </a:lvl2pPr>
            <a:lvl3pPr marL="4114393" indent="0">
              <a:buNone/>
              <a:defRPr sz="7300"/>
            </a:lvl3pPr>
            <a:lvl4pPr marL="6171590" indent="0">
              <a:buNone/>
              <a:defRPr sz="6300"/>
            </a:lvl4pPr>
            <a:lvl5pPr marL="8228788" indent="0">
              <a:buNone/>
              <a:defRPr sz="6300"/>
            </a:lvl5pPr>
            <a:lvl6pPr marL="10285983" indent="0">
              <a:buNone/>
              <a:defRPr sz="6300"/>
            </a:lvl6pPr>
            <a:lvl7pPr marL="12343180" indent="0">
              <a:buNone/>
              <a:defRPr sz="6300"/>
            </a:lvl7pPr>
            <a:lvl8pPr marL="14400375" indent="0">
              <a:buNone/>
              <a:defRPr sz="6300"/>
            </a:lvl8pPr>
            <a:lvl9pPr marL="16457573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812171"/>
      </p:ext>
    </p:extLst>
  </p:cSld>
  <p:clrMapOvr>
    <a:masterClrMapping/>
  </p:clrMapOvr>
  <p:transition xmlns:p14="http://schemas.microsoft.com/office/powerpoint/2010/main"/>
</p:sldLayout>
</file>

<file path=ppt/slideLayouts/slideLayout8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046598"/>
      </p:ext>
    </p:extLst>
  </p:cSld>
  <p:clrMapOvr>
    <a:masterClrMapping/>
  </p:clrMapOvr>
  <p:transition xmlns:p14="http://schemas.microsoft.com/office/powerpoint/2010/main"/>
</p:sldLayout>
</file>

<file path=ppt/slideLayouts/slideLayout8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57198" indent="0">
              <a:buNone/>
              <a:defRPr sz="9000" b="1"/>
            </a:lvl2pPr>
            <a:lvl3pPr marL="4114393" indent="0">
              <a:buNone/>
              <a:defRPr sz="8300" b="1"/>
            </a:lvl3pPr>
            <a:lvl4pPr marL="6171590" indent="0">
              <a:buNone/>
              <a:defRPr sz="7300" b="1"/>
            </a:lvl4pPr>
            <a:lvl5pPr marL="8228788" indent="0">
              <a:buNone/>
              <a:defRPr sz="7300" b="1"/>
            </a:lvl5pPr>
            <a:lvl6pPr marL="10285983" indent="0">
              <a:buNone/>
              <a:defRPr sz="7300" b="1"/>
            </a:lvl6pPr>
            <a:lvl7pPr marL="12343180" indent="0">
              <a:buNone/>
              <a:defRPr sz="7300" b="1"/>
            </a:lvl7pPr>
            <a:lvl8pPr marL="14400375" indent="0">
              <a:buNone/>
              <a:defRPr sz="7300" b="1"/>
            </a:lvl8pPr>
            <a:lvl9pPr marL="16457573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653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57198" indent="0">
              <a:buNone/>
              <a:defRPr sz="9000" b="1"/>
            </a:lvl2pPr>
            <a:lvl3pPr marL="4114393" indent="0">
              <a:buNone/>
              <a:defRPr sz="8300" b="1"/>
            </a:lvl3pPr>
            <a:lvl4pPr marL="6171590" indent="0">
              <a:buNone/>
              <a:defRPr sz="7300" b="1"/>
            </a:lvl4pPr>
            <a:lvl5pPr marL="8228788" indent="0">
              <a:buNone/>
              <a:defRPr sz="7300" b="1"/>
            </a:lvl5pPr>
            <a:lvl6pPr marL="10285983" indent="0">
              <a:buNone/>
              <a:defRPr sz="7300" b="1"/>
            </a:lvl6pPr>
            <a:lvl7pPr marL="12343180" indent="0">
              <a:buNone/>
              <a:defRPr sz="7300" b="1"/>
            </a:lvl7pPr>
            <a:lvl8pPr marL="14400375" indent="0">
              <a:buNone/>
              <a:defRPr sz="7300" b="1"/>
            </a:lvl8pPr>
            <a:lvl9pPr marL="16457573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653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494967"/>
      </p:ext>
    </p:extLst>
  </p:cSld>
  <p:clrMapOvr>
    <a:masterClrMapping/>
  </p:clrMapOvr>
  <p:transition xmlns:p14="http://schemas.microsoft.com/office/powerpoint/2010/main"/>
</p:sldLayout>
</file>

<file path=ppt/slideLayouts/slideLayout8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525971"/>
      </p:ext>
    </p:extLst>
  </p:cSld>
  <p:clrMapOvr>
    <a:masterClrMapping/>
  </p:clrMapOvr>
  <p:transition xmlns:p14="http://schemas.microsoft.com/office/powerpoint/2010/main"/>
</p:sldLayout>
</file>

<file path=ppt/slideLayouts/slideLayout8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388701"/>
      </p:ext>
    </p:extLst>
  </p:cSld>
  <p:clrMapOvr>
    <a:masterClrMapping/>
  </p:clrMapOvr>
  <p:transition xmlns:p14="http://schemas.microsoft.com/office/powerpoint/2010/main"/>
</p:sldLayout>
</file>

<file path=ppt/slideLayouts/slideLayout8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02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325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02" y="9041153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57198" indent="0">
              <a:buNone/>
              <a:defRPr sz="5500"/>
            </a:lvl2pPr>
            <a:lvl3pPr marL="4114393" indent="0">
              <a:buNone/>
              <a:defRPr sz="4500"/>
            </a:lvl3pPr>
            <a:lvl4pPr marL="6171590" indent="0">
              <a:buNone/>
              <a:defRPr sz="4000"/>
            </a:lvl4pPr>
            <a:lvl5pPr marL="8228788" indent="0">
              <a:buNone/>
              <a:defRPr sz="4000"/>
            </a:lvl5pPr>
            <a:lvl6pPr marL="10285983" indent="0">
              <a:buNone/>
              <a:defRPr sz="4000"/>
            </a:lvl6pPr>
            <a:lvl7pPr marL="12343180" indent="0">
              <a:buNone/>
              <a:defRPr sz="4000"/>
            </a:lvl7pPr>
            <a:lvl8pPr marL="14400375" indent="0">
              <a:buNone/>
              <a:defRPr sz="4000"/>
            </a:lvl8pPr>
            <a:lvl9pPr marL="16457573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176347"/>
      </p:ext>
    </p:extLst>
  </p:cSld>
  <p:clrMapOvr>
    <a:masterClrMapping/>
  </p:clrMapOvr>
  <p:transition xmlns:p14="http://schemas.microsoft.com/office/powerpoint/2010/main"/>
</p:sldLayout>
</file>

<file path=ppt/slideLayouts/slideLayout8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57198" indent="0">
              <a:buNone/>
              <a:defRPr sz="12500"/>
            </a:lvl2pPr>
            <a:lvl3pPr marL="4114393" indent="0">
              <a:buNone/>
              <a:defRPr sz="10800"/>
            </a:lvl3pPr>
            <a:lvl4pPr marL="6171590" indent="0">
              <a:buNone/>
              <a:defRPr sz="9000"/>
            </a:lvl4pPr>
            <a:lvl5pPr marL="8228788" indent="0">
              <a:buNone/>
              <a:defRPr sz="9000"/>
            </a:lvl5pPr>
            <a:lvl6pPr marL="10285983" indent="0">
              <a:buNone/>
              <a:defRPr sz="9000"/>
            </a:lvl6pPr>
            <a:lvl7pPr marL="12343180" indent="0">
              <a:buNone/>
              <a:defRPr sz="9000"/>
            </a:lvl7pPr>
            <a:lvl8pPr marL="14400375" indent="0">
              <a:buNone/>
              <a:defRPr sz="9000"/>
            </a:lvl8pPr>
            <a:lvl9pPr marL="16457573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57198" indent="0">
              <a:buNone/>
              <a:defRPr sz="5500"/>
            </a:lvl2pPr>
            <a:lvl3pPr marL="4114393" indent="0">
              <a:buNone/>
              <a:defRPr sz="4500"/>
            </a:lvl3pPr>
            <a:lvl4pPr marL="6171590" indent="0">
              <a:buNone/>
              <a:defRPr sz="4000"/>
            </a:lvl4pPr>
            <a:lvl5pPr marL="8228788" indent="0">
              <a:buNone/>
              <a:defRPr sz="4000"/>
            </a:lvl5pPr>
            <a:lvl6pPr marL="10285983" indent="0">
              <a:buNone/>
              <a:defRPr sz="4000"/>
            </a:lvl6pPr>
            <a:lvl7pPr marL="12343180" indent="0">
              <a:buNone/>
              <a:defRPr sz="4000"/>
            </a:lvl7pPr>
            <a:lvl8pPr marL="14400375" indent="0">
              <a:buNone/>
              <a:defRPr sz="4000"/>
            </a:lvl8pPr>
            <a:lvl9pPr marL="16457573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078890"/>
      </p:ext>
    </p:extLst>
  </p:cSld>
  <p:clrMapOvr>
    <a:masterClrMapping/>
  </p:clrMapOvr>
  <p:transition xmlns:p14="http://schemas.microsoft.com/office/powerpoint/2010/main"/>
</p:sldLayout>
</file>

<file path=ppt/slideLayouts/slideLayout8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950067"/>
      </p:ext>
    </p:extLst>
  </p:cSld>
  <p:clrMapOvr>
    <a:masterClrMapping/>
  </p:clrMapOvr>
  <p:transition xmlns:p14="http://schemas.microsoft.com/office/powerpoint/2010/main"/>
</p:sldLayout>
</file>

<file path=ppt/slideLayouts/slideLayout8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080773"/>
      </p:ext>
    </p:extLst>
  </p:cSld>
  <p:clrMapOvr>
    <a:masterClrMapping/>
  </p:clrMapOvr>
  <p:transition xmlns:p14="http://schemas.microsoft.com/office/powerpoint/2010/main"/>
</p:sldLayout>
</file>

<file path=ppt/slideLayouts/slideLayout8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11103" tIns="205545" rIns="411103" bIns="20554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8300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11103" tIns="205545" rIns="411103" bIns="20554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8300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11103" tIns="205545" rIns="411103" bIns="20554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8300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1103" tIns="205545" rIns="411103" bIns="205545" numCol="1" anchor="b" anchorCtr="0" compatLnSpc="1">
            <a:prstTxWarp prst="textNoShape">
              <a:avLst/>
            </a:prstTxWarp>
          </a:bodyPr>
          <a:lstStyle>
            <a:lvl1pPr>
              <a:defRPr sz="55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386635"/>
      </p:ext>
    </p:extLst>
  </p:cSld>
  <p:clrMapOvr>
    <a:masterClrMapping/>
  </p:clrMapOvr>
  <p:transition xmlns:p14="http://schemas.microsoft.com/office/powerpoint/2010/main"/>
</p:sldLayout>
</file>

<file path=ppt/slideLayouts/slideLayout8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0141" y="6284474"/>
            <a:ext cx="30515309" cy="32720457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036257"/>
      </p:ext>
    </p:extLst>
  </p:cSld>
  <p:clrMapOvr>
    <a:masterClrMapping/>
  </p:clrMapOvr>
  <p:transition xmlns:p14="http://schemas.microsoft.com/office/powerpoint/2010/main"/>
</p:sldLayout>
</file>

<file path=ppt/slideLayouts/slideLayout8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616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17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55495" indent="0">
              <a:buNone/>
              <a:defRPr sz="8300"/>
            </a:lvl2pPr>
            <a:lvl3pPr marL="4111000" indent="0">
              <a:buNone/>
              <a:defRPr sz="7300"/>
            </a:lvl3pPr>
            <a:lvl4pPr marL="6166500" indent="0">
              <a:buNone/>
              <a:defRPr sz="6300"/>
            </a:lvl4pPr>
            <a:lvl5pPr marL="8221998" indent="0">
              <a:buNone/>
              <a:defRPr sz="6300"/>
            </a:lvl5pPr>
            <a:lvl6pPr marL="10277493" indent="0">
              <a:buNone/>
              <a:defRPr sz="6300"/>
            </a:lvl6pPr>
            <a:lvl7pPr marL="12333003" indent="0">
              <a:buNone/>
              <a:defRPr sz="6300"/>
            </a:lvl7pPr>
            <a:lvl8pPr marL="14388498" indent="0">
              <a:buNone/>
              <a:defRPr sz="6300"/>
            </a:lvl8pPr>
            <a:lvl9pPr marL="16443998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8329"/>
      </p:ext>
    </p:extLst>
  </p:cSld>
  <p:clrMapOvr>
    <a:masterClrMapping/>
  </p:clrMapOvr>
  <p:transition xmlns:p14="http://schemas.microsoft.com/office/powerpoint/2010/main"/>
</p:sldLayout>
</file>

<file path=ppt/slideLayouts/slideLayout8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4687"/>
      </p:ext>
    </p:extLst>
  </p:cSld>
  <p:clrMapOvr>
    <a:masterClrMapping/>
  </p:clrMapOvr>
  <p:transition xmlns:p14="http://schemas.microsoft.com/office/powerpoint/2010/main"/>
</p:sldLayout>
</file>

<file path=ppt/slideLayouts/slideLayout8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55495" indent="0">
              <a:buNone/>
              <a:defRPr sz="9000" b="1"/>
            </a:lvl2pPr>
            <a:lvl3pPr marL="4111000" indent="0">
              <a:buNone/>
              <a:defRPr sz="8300" b="1"/>
            </a:lvl3pPr>
            <a:lvl4pPr marL="6166500" indent="0">
              <a:buNone/>
              <a:defRPr sz="7300" b="1"/>
            </a:lvl4pPr>
            <a:lvl5pPr marL="8221998" indent="0">
              <a:buNone/>
              <a:defRPr sz="7300" b="1"/>
            </a:lvl5pPr>
            <a:lvl6pPr marL="10277493" indent="0">
              <a:buNone/>
              <a:defRPr sz="7300" b="1"/>
            </a:lvl6pPr>
            <a:lvl7pPr marL="12333003" indent="0">
              <a:buNone/>
              <a:defRPr sz="7300" b="1"/>
            </a:lvl7pPr>
            <a:lvl8pPr marL="14388498" indent="0">
              <a:buNone/>
              <a:defRPr sz="7300" b="1"/>
            </a:lvl8pPr>
            <a:lvl9pPr marL="1644399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676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55495" indent="0">
              <a:buNone/>
              <a:defRPr sz="9000" b="1"/>
            </a:lvl2pPr>
            <a:lvl3pPr marL="4111000" indent="0">
              <a:buNone/>
              <a:defRPr sz="8300" b="1"/>
            </a:lvl3pPr>
            <a:lvl4pPr marL="6166500" indent="0">
              <a:buNone/>
              <a:defRPr sz="7300" b="1"/>
            </a:lvl4pPr>
            <a:lvl5pPr marL="8221998" indent="0">
              <a:buNone/>
              <a:defRPr sz="7300" b="1"/>
            </a:lvl5pPr>
            <a:lvl6pPr marL="10277493" indent="0">
              <a:buNone/>
              <a:defRPr sz="7300" b="1"/>
            </a:lvl6pPr>
            <a:lvl7pPr marL="12333003" indent="0">
              <a:buNone/>
              <a:defRPr sz="7300" b="1"/>
            </a:lvl7pPr>
            <a:lvl8pPr marL="14388498" indent="0">
              <a:buNone/>
              <a:defRPr sz="7300" b="1"/>
            </a:lvl8pPr>
            <a:lvl9pPr marL="1644399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676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980358"/>
      </p:ext>
    </p:extLst>
  </p:cSld>
  <p:clrMapOvr>
    <a:masterClrMapping/>
  </p:clrMapOvr>
  <p:transition xmlns:p14="http://schemas.microsoft.com/office/powerpoint/2010/main"/>
</p:sldLayout>
</file>

<file path=ppt/slideLayouts/slideLayout8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578107"/>
      </p:ext>
    </p:extLst>
  </p:cSld>
  <p:clrMapOvr>
    <a:masterClrMapping/>
  </p:clrMapOvr>
  <p:transition xmlns:p14="http://schemas.microsoft.com/office/powerpoint/2010/main"/>
</p:sldLayout>
</file>

<file path=ppt/slideLayouts/slideLayout8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61719"/>
      </p:ext>
    </p:extLst>
  </p:cSld>
  <p:clrMapOvr>
    <a:masterClrMapping/>
  </p:clrMapOvr>
  <p:transition xmlns:p14="http://schemas.microsoft.com/office/powerpoint/2010/main"/>
</p:sldLayout>
</file>

<file path=ppt/slideLayouts/slideLayout8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10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370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10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55495" indent="0">
              <a:buNone/>
              <a:defRPr sz="5500"/>
            </a:lvl2pPr>
            <a:lvl3pPr marL="4111000" indent="0">
              <a:buNone/>
              <a:defRPr sz="4500"/>
            </a:lvl3pPr>
            <a:lvl4pPr marL="6166500" indent="0">
              <a:buNone/>
              <a:defRPr sz="4000"/>
            </a:lvl4pPr>
            <a:lvl5pPr marL="8221998" indent="0">
              <a:buNone/>
              <a:defRPr sz="4000"/>
            </a:lvl5pPr>
            <a:lvl6pPr marL="10277493" indent="0">
              <a:buNone/>
              <a:defRPr sz="4000"/>
            </a:lvl6pPr>
            <a:lvl7pPr marL="12333003" indent="0">
              <a:buNone/>
              <a:defRPr sz="4000"/>
            </a:lvl7pPr>
            <a:lvl8pPr marL="14388498" indent="0">
              <a:buNone/>
              <a:defRPr sz="4000"/>
            </a:lvl8pPr>
            <a:lvl9pPr marL="1644399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549337"/>
      </p:ext>
    </p:extLst>
  </p:cSld>
  <p:clrMapOvr>
    <a:masterClrMapping/>
  </p:clrMapOvr>
  <p:transition xmlns:p14="http://schemas.microsoft.com/office/powerpoint/2010/main"/>
</p:sldLayout>
</file>

<file path=ppt/slideLayouts/slideLayout8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55495" indent="0">
              <a:buNone/>
              <a:defRPr sz="12500"/>
            </a:lvl2pPr>
            <a:lvl3pPr marL="4111000" indent="0">
              <a:buNone/>
              <a:defRPr sz="10800"/>
            </a:lvl3pPr>
            <a:lvl4pPr marL="6166500" indent="0">
              <a:buNone/>
              <a:defRPr sz="9000"/>
            </a:lvl4pPr>
            <a:lvl5pPr marL="8221998" indent="0">
              <a:buNone/>
              <a:defRPr sz="9000"/>
            </a:lvl5pPr>
            <a:lvl6pPr marL="10277493" indent="0">
              <a:buNone/>
              <a:defRPr sz="9000"/>
            </a:lvl6pPr>
            <a:lvl7pPr marL="12333003" indent="0">
              <a:buNone/>
              <a:defRPr sz="9000"/>
            </a:lvl7pPr>
            <a:lvl8pPr marL="14388498" indent="0">
              <a:buNone/>
              <a:defRPr sz="9000"/>
            </a:lvl8pPr>
            <a:lvl9pPr marL="16443998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55495" indent="0">
              <a:buNone/>
              <a:defRPr sz="5500"/>
            </a:lvl2pPr>
            <a:lvl3pPr marL="4111000" indent="0">
              <a:buNone/>
              <a:defRPr sz="4500"/>
            </a:lvl3pPr>
            <a:lvl4pPr marL="6166500" indent="0">
              <a:buNone/>
              <a:defRPr sz="4000"/>
            </a:lvl4pPr>
            <a:lvl5pPr marL="8221998" indent="0">
              <a:buNone/>
              <a:defRPr sz="4000"/>
            </a:lvl5pPr>
            <a:lvl6pPr marL="10277493" indent="0">
              <a:buNone/>
              <a:defRPr sz="4000"/>
            </a:lvl6pPr>
            <a:lvl7pPr marL="12333003" indent="0">
              <a:buNone/>
              <a:defRPr sz="4000"/>
            </a:lvl7pPr>
            <a:lvl8pPr marL="14388498" indent="0">
              <a:buNone/>
              <a:defRPr sz="4000"/>
            </a:lvl8pPr>
            <a:lvl9pPr marL="1644399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698358"/>
      </p:ext>
    </p:extLst>
  </p:cSld>
  <p:clrMapOvr>
    <a:masterClrMapping/>
  </p:clrMapOvr>
  <p:transition xmlns:p14="http://schemas.microsoft.com/office/powerpoint/2010/main"/>
</p:sldLayout>
</file>

<file path=ppt/slideLayouts/slideLayout8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833569"/>
      </p:ext>
    </p:extLst>
  </p:cSld>
  <p:clrMapOvr>
    <a:masterClrMapping/>
  </p:clrMapOvr>
  <p:transition xmlns:p14="http://schemas.microsoft.com/office/powerpoint/2010/main"/>
</p:sldLayout>
</file>

<file path=ppt/slideLayouts/slideLayout8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725198"/>
      </p:ext>
    </p:extLst>
  </p:cSld>
  <p:clrMapOvr>
    <a:masterClrMapping/>
  </p:clrMapOvr>
  <p:transition xmlns:p14="http://schemas.microsoft.com/office/powerpoint/2010/main"/>
</p:sldLayout>
</file>

<file path=ppt/slideLayouts/slideLayout82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141" y="960123"/>
            <a:ext cx="30515309" cy="6720838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/>
          <a:p>
            <a:pPr lvl="0"/>
            <a:r>
              <a:rPr lang="tr-TR" altLang="zh-TW" noProof="0" smtClean="0"/>
              <a:t>Click icon to add clip art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5430"/>
      </p:ext>
    </p:extLst>
  </p:cSld>
  <p:clrMapOvr>
    <a:masterClrMapping/>
  </p:clrMapOvr>
  <p:transition xmlns:p14="http://schemas.microsoft.com/office/powerpoint/2010/main"/>
</p:sldLayout>
</file>

<file path=ppt/slideLayouts/slideLayout8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10990" tIns="205488" rIns="410990" bIns="205488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10990" tIns="205488" rIns="410990" bIns="20548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10990" tIns="205488" rIns="410990" bIns="20548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990" tIns="205488" rIns="410990" bIns="205488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86275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79496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636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20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54928" indent="0">
              <a:buNone/>
              <a:defRPr sz="8300"/>
            </a:lvl2pPr>
            <a:lvl3pPr marL="4109873" indent="0">
              <a:buNone/>
              <a:defRPr sz="7300"/>
            </a:lvl3pPr>
            <a:lvl4pPr marL="6164805" indent="0">
              <a:buNone/>
              <a:defRPr sz="6300"/>
            </a:lvl4pPr>
            <a:lvl5pPr marL="8219735" indent="0">
              <a:buNone/>
              <a:defRPr sz="6300"/>
            </a:lvl5pPr>
            <a:lvl6pPr marL="10274668" indent="0">
              <a:buNone/>
              <a:defRPr sz="6300"/>
            </a:lvl6pPr>
            <a:lvl7pPr marL="12329608" indent="0">
              <a:buNone/>
              <a:defRPr sz="6300"/>
            </a:lvl7pPr>
            <a:lvl8pPr marL="14384538" indent="0">
              <a:buNone/>
              <a:defRPr sz="6300"/>
            </a:lvl8pPr>
            <a:lvl9pPr marL="16439478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804317"/>
      </p:ext>
    </p:extLst>
  </p:cSld>
  <p:clrMapOvr>
    <a:masterClrMapping/>
  </p:clrMapOvr>
  <p:transition xmlns:p14="http://schemas.microsoft.com/office/powerpoint/2010/main"/>
</p:sldLayout>
</file>

<file path=ppt/slideLayouts/slideLayout8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771256"/>
      </p:ext>
    </p:extLst>
  </p:cSld>
  <p:clrMapOvr>
    <a:masterClrMapping/>
  </p:clrMapOvr>
  <p:transition xmlns:p14="http://schemas.microsoft.com/office/powerpoint/2010/main"/>
</p:sldLayout>
</file>

<file path=ppt/slideLayouts/slideLayout8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54928" indent="0">
              <a:buNone/>
              <a:defRPr sz="9000" b="1"/>
            </a:lvl2pPr>
            <a:lvl3pPr marL="4109873" indent="0">
              <a:buNone/>
              <a:defRPr sz="8300" b="1"/>
            </a:lvl3pPr>
            <a:lvl4pPr marL="6164805" indent="0">
              <a:buNone/>
              <a:defRPr sz="7300" b="1"/>
            </a:lvl4pPr>
            <a:lvl5pPr marL="8219735" indent="0">
              <a:buNone/>
              <a:defRPr sz="7300" b="1"/>
            </a:lvl5pPr>
            <a:lvl6pPr marL="10274668" indent="0">
              <a:buNone/>
              <a:defRPr sz="7300" b="1"/>
            </a:lvl6pPr>
            <a:lvl7pPr marL="12329608" indent="0">
              <a:buNone/>
              <a:defRPr sz="7300" b="1"/>
            </a:lvl7pPr>
            <a:lvl8pPr marL="14384538" indent="0">
              <a:buNone/>
              <a:defRPr sz="7300" b="1"/>
            </a:lvl8pPr>
            <a:lvl9pPr marL="1643947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681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54928" indent="0">
              <a:buNone/>
              <a:defRPr sz="9000" b="1"/>
            </a:lvl2pPr>
            <a:lvl3pPr marL="4109873" indent="0">
              <a:buNone/>
              <a:defRPr sz="8300" b="1"/>
            </a:lvl3pPr>
            <a:lvl4pPr marL="6164805" indent="0">
              <a:buNone/>
              <a:defRPr sz="7300" b="1"/>
            </a:lvl4pPr>
            <a:lvl5pPr marL="8219735" indent="0">
              <a:buNone/>
              <a:defRPr sz="7300" b="1"/>
            </a:lvl5pPr>
            <a:lvl6pPr marL="10274668" indent="0">
              <a:buNone/>
              <a:defRPr sz="7300" b="1"/>
            </a:lvl6pPr>
            <a:lvl7pPr marL="12329608" indent="0">
              <a:buNone/>
              <a:defRPr sz="7300" b="1"/>
            </a:lvl7pPr>
            <a:lvl8pPr marL="14384538" indent="0">
              <a:buNone/>
              <a:defRPr sz="7300" b="1"/>
            </a:lvl8pPr>
            <a:lvl9pPr marL="1643947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681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449370"/>
      </p:ext>
    </p:extLst>
  </p:cSld>
  <p:clrMapOvr>
    <a:masterClrMapping/>
  </p:clrMapOvr>
  <p:transition xmlns:p14="http://schemas.microsoft.com/office/powerpoint/2010/main"/>
</p:sldLayout>
</file>

<file path=ppt/slideLayouts/slideLayout8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138050"/>
      </p:ext>
    </p:extLst>
  </p:cSld>
  <p:clrMapOvr>
    <a:masterClrMapping/>
  </p:clrMapOvr>
  <p:transition xmlns:p14="http://schemas.microsoft.com/office/powerpoint/2010/main"/>
</p:sldLayout>
</file>

<file path=ppt/slideLayouts/slideLayout8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008391"/>
      </p:ext>
    </p:extLst>
  </p:cSld>
  <p:clrMapOvr>
    <a:masterClrMapping/>
  </p:clrMapOvr>
  <p:transition xmlns:p14="http://schemas.microsoft.com/office/powerpoint/2010/main"/>
</p:sldLayout>
</file>

<file path=ppt/slideLayouts/slideLayout8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16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387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16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54928" indent="0">
              <a:buNone/>
              <a:defRPr sz="5500"/>
            </a:lvl2pPr>
            <a:lvl3pPr marL="4109873" indent="0">
              <a:buNone/>
              <a:defRPr sz="4500"/>
            </a:lvl3pPr>
            <a:lvl4pPr marL="6164805" indent="0">
              <a:buNone/>
              <a:defRPr sz="4000"/>
            </a:lvl4pPr>
            <a:lvl5pPr marL="8219735" indent="0">
              <a:buNone/>
              <a:defRPr sz="4000"/>
            </a:lvl5pPr>
            <a:lvl6pPr marL="10274668" indent="0">
              <a:buNone/>
              <a:defRPr sz="4000"/>
            </a:lvl6pPr>
            <a:lvl7pPr marL="12329608" indent="0">
              <a:buNone/>
              <a:defRPr sz="4000"/>
            </a:lvl7pPr>
            <a:lvl8pPr marL="14384538" indent="0">
              <a:buNone/>
              <a:defRPr sz="4000"/>
            </a:lvl8pPr>
            <a:lvl9pPr marL="1643947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061560"/>
      </p:ext>
    </p:extLst>
  </p:cSld>
  <p:clrMapOvr>
    <a:masterClrMapping/>
  </p:clrMapOvr>
  <p:transition xmlns:p14="http://schemas.microsoft.com/office/powerpoint/2010/main"/>
</p:sldLayout>
</file>

<file path=ppt/slideLayouts/slideLayout8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54928" indent="0">
              <a:buNone/>
              <a:defRPr sz="12500"/>
            </a:lvl2pPr>
            <a:lvl3pPr marL="4109873" indent="0">
              <a:buNone/>
              <a:defRPr sz="10800"/>
            </a:lvl3pPr>
            <a:lvl4pPr marL="6164805" indent="0">
              <a:buNone/>
              <a:defRPr sz="9000"/>
            </a:lvl4pPr>
            <a:lvl5pPr marL="8219735" indent="0">
              <a:buNone/>
              <a:defRPr sz="9000"/>
            </a:lvl5pPr>
            <a:lvl6pPr marL="10274668" indent="0">
              <a:buNone/>
              <a:defRPr sz="9000"/>
            </a:lvl6pPr>
            <a:lvl7pPr marL="12329608" indent="0">
              <a:buNone/>
              <a:defRPr sz="9000"/>
            </a:lvl7pPr>
            <a:lvl8pPr marL="14384538" indent="0">
              <a:buNone/>
              <a:defRPr sz="9000"/>
            </a:lvl8pPr>
            <a:lvl9pPr marL="16439478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54928" indent="0">
              <a:buNone/>
              <a:defRPr sz="5500"/>
            </a:lvl2pPr>
            <a:lvl3pPr marL="4109873" indent="0">
              <a:buNone/>
              <a:defRPr sz="4500"/>
            </a:lvl3pPr>
            <a:lvl4pPr marL="6164805" indent="0">
              <a:buNone/>
              <a:defRPr sz="4000"/>
            </a:lvl4pPr>
            <a:lvl5pPr marL="8219735" indent="0">
              <a:buNone/>
              <a:defRPr sz="4000"/>
            </a:lvl5pPr>
            <a:lvl6pPr marL="10274668" indent="0">
              <a:buNone/>
              <a:defRPr sz="4000"/>
            </a:lvl6pPr>
            <a:lvl7pPr marL="12329608" indent="0">
              <a:buNone/>
              <a:defRPr sz="4000"/>
            </a:lvl7pPr>
            <a:lvl8pPr marL="14384538" indent="0">
              <a:buNone/>
              <a:defRPr sz="4000"/>
            </a:lvl8pPr>
            <a:lvl9pPr marL="1643947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973639"/>
      </p:ext>
    </p:extLst>
  </p:cSld>
  <p:clrMapOvr>
    <a:masterClrMapping/>
  </p:clrMapOvr>
  <p:transition xmlns:p14="http://schemas.microsoft.com/office/powerpoint/2010/main"/>
</p:sldLayout>
</file>

<file path=ppt/slideLayouts/slideLayout8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658498"/>
      </p:ext>
    </p:extLst>
  </p:cSld>
  <p:clrMapOvr>
    <a:masterClrMapping/>
  </p:clrMapOvr>
  <p:transition xmlns:p14="http://schemas.microsoft.com/office/powerpoint/2010/main"/>
</p:sldLayout>
</file>

<file path=ppt/slideLayouts/slideLayout8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139749"/>
      </p:ext>
    </p:extLst>
  </p:cSld>
  <p:clrMapOvr>
    <a:masterClrMapping/>
  </p:clrMapOvr>
  <p:transition xmlns:p14="http://schemas.microsoft.com/office/powerpoint/2010/main"/>
</p:sldLayout>
</file>

<file path=ppt/slideLayouts/slideLayout8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10878" tIns="205428" rIns="410878" bIns="205428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10878" tIns="205428" rIns="410878" bIns="20542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10878" tIns="205428" rIns="410878" bIns="20542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878" tIns="205428" rIns="410878" bIns="205428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42957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65971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655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30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54363" indent="0">
              <a:buNone/>
              <a:defRPr sz="8300"/>
            </a:lvl2pPr>
            <a:lvl3pPr marL="4108743" indent="0">
              <a:buNone/>
              <a:defRPr sz="7300"/>
            </a:lvl3pPr>
            <a:lvl4pPr marL="6163108" indent="0">
              <a:buNone/>
              <a:defRPr sz="6300"/>
            </a:lvl4pPr>
            <a:lvl5pPr marL="8217470" indent="0">
              <a:buNone/>
              <a:defRPr sz="6300"/>
            </a:lvl5pPr>
            <a:lvl6pPr marL="10271840" indent="0">
              <a:buNone/>
              <a:defRPr sz="6300"/>
            </a:lvl6pPr>
            <a:lvl7pPr marL="12326218" indent="0">
              <a:buNone/>
              <a:defRPr sz="6300"/>
            </a:lvl7pPr>
            <a:lvl8pPr marL="14380583" indent="0">
              <a:buNone/>
              <a:defRPr sz="6300"/>
            </a:lvl8pPr>
            <a:lvl9pPr marL="16434955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34274"/>
      </p:ext>
    </p:extLst>
  </p:cSld>
  <p:clrMapOvr>
    <a:masterClrMapping/>
  </p:clrMapOvr>
  <p:transition xmlns:p14="http://schemas.microsoft.com/office/powerpoint/2010/main"/>
</p:sldLayout>
</file>

<file path=ppt/slideLayouts/slideLayout8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982989"/>
      </p:ext>
    </p:extLst>
  </p:cSld>
  <p:clrMapOvr>
    <a:masterClrMapping/>
  </p:clrMapOvr>
  <p:transition xmlns:p14="http://schemas.microsoft.com/office/powerpoint/2010/main"/>
</p:sldLayout>
</file>

<file path=ppt/slideLayouts/slideLayout8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54363" indent="0">
              <a:buNone/>
              <a:defRPr sz="9000" b="1"/>
            </a:lvl2pPr>
            <a:lvl3pPr marL="4108743" indent="0">
              <a:buNone/>
              <a:defRPr sz="8300" b="1"/>
            </a:lvl3pPr>
            <a:lvl4pPr marL="6163108" indent="0">
              <a:buNone/>
              <a:defRPr sz="7300" b="1"/>
            </a:lvl4pPr>
            <a:lvl5pPr marL="8217470" indent="0">
              <a:buNone/>
              <a:defRPr sz="7300" b="1"/>
            </a:lvl5pPr>
            <a:lvl6pPr marL="10271840" indent="0">
              <a:buNone/>
              <a:defRPr sz="7300" b="1"/>
            </a:lvl6pPr>
            <a:lvl7pPr marL="12326218" indent="0">
              <a:buNone/>
              <a:defRPr sz="7300" b="1"/>
            </a:lvl7pPr>
            <a:lvl8pPr marL="14380583" indent="0">
              <a:buNone/>
              <a:defRPr sz="7300" b="1"/>
            </a:lvl8pPr>
            <a:lvl9pPr marL="16434955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690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54363" indent="0">
              <a:buNone/>
              <a:defRPr sz="9000" b="1"/>
            </a:lvl2pPr>
            <a:lvl3pPr marL="4108743" indent="0">
              <a:buNone/>
              <a:defRPr sz="8300" b="1"/>
            </a:lvl3pPr>
            <a:lvl4pPr marL="6163108" indent="0">
              <a:buNone/>
              <a:defRPr sz="7300" b="1"/>
            </a:lvl4pPr>
            <a:lvl5pPr marL="8217470" indent="0">
              <a:buNone/>
              <a:defRPr sz="7300" b="1"/>
            </a:lvl5pPr>
            <a:lvl6pPr marL="10271840" indent="0">
              <a:buNone/>
              <a:defRPr sz="7300" b="1"/>
            </a:lvl6pPr>
            <a:lvl7pPr marL="12326218" indent="0">
              <a:buNone/>
              <a:defRPr sz="7300" b="1"/>
            </a:lvl7pPr>
            <a:lvl8pPr marL="14380583" indent="0">
              <a:buNone/>
              <a:defRPr sz="7300" b="1"/>
            </a:lvl8pPr>
            <a:lvl9pPr marL="16434955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690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642115"/>
      </p:ext>
    </p:extLst>
  </p:cSld>
  <p:clrMapOvr>
    <a:masterClrMapping/>
  </p:clrMapOvr>
  <p:transition xmlns:p14="http://schemas.microsoft.com/office/powerpoint/2010/main"/>
</p:sldLayout>
</file>

<file path=ppt/slideLayouts/slideLayout8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086129"/>
      </p:ext>
    </p:extLst>
  </p:cSld>
  <p:clrMapOvr>
    <a:masterClrMapping/>
  </p:clrMapOvr>
  <p:transition xmlns:p14="http://schemas.microsoft.com/office/powerpoint/2010/main"/>
</p:sldLayout>
</file>

<file path=ppt/slideLayouts/slideLayout8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4" name="Picture 3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279754"/>
      </p:ext>
    </p:extLst>
  </p:cSld>
  <p:clrMapOvr>
    <a:masterClrMapping/>
  </p:clrMapOvr>
  <p:transition xmlns:p14="http://schemas.microsoft.com/office/powerpoint/2010/main"/>
</p:sldLayout>
</file>

<file path=ppt/slideLayouts/slideLayout8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19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387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19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54363" indent="0">
              <a:buNone/>
              <a:defRPr sz="5500"/>
            </a:lvl2pPr>
            <a:lvl3pPr marL="4108743" indent="0">
              <a:buNone/>
              <a:defRPr sz="4500"/>
            </a:lvl3pPr>
            <a:lvl4pPr marL="6163108" indent="0">
              <a:buNone/>
              <a:defRPr sz="4000"/>
            </a:lvl4pPr>
            <a:lvl5pPr marL="8217470" indent="0">
              <a:buNone/>
              <a:defRPr sz="4000"/>
            </a:lvl5pPr>
            <a:lvl6pPr marL="10271840" indent="0">
              <a:buNone/>
              <a:defRPr sz="4000"/>
            </a:lvl6pPr>
            <a:lvl7pPr marL="12326218" indent="0">
              <a:buNone/>
              <a:defRPr sz="4000"/>
            </a:lvl7pPr>
            <a:lvl8pPr marL="14380583" indent="0">
              <a:buNone/>
              <a:defRPr sz="4000"/>
            </a:lvl8pPr>
            <a:lvl9pPr marL="16434955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102103"/>
      </p:ext>
    </p:extLst>
  </p:cSld>
  <p:clrMapOvr>
    <a:masterClrMapping/>
  </p:clrMapOvr>
  <p:transition xmlns:p14="http://schemas.microsoft.com/office/powerpoint/2010/main"/>
</p:sldLayout>
</file>

<file path=ppt/slideLayouts/slideLayout8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54363" indent="0">
              <a:buNone/>
              <a:defRPr sz="12500"/>
            </a:lvl2pPr>
            <a:lvl3pPr marL="4108743" indent="0">
              <a:buNone/>
              <a:defRPr sz="10800"/>
            </a:lvl3pPr>
            <a:lvl4pPr marL="6163108" indent="0">
              <a:buNone/>
              <a:defRPr sz="9000"/>
            </a:lvl4pPr>
            <a:lvl5pPr marL="8217470" indent="0">
              <a:buNone/>
              <a:defRPr sz="9000"/>
            </a:lvl5pPr>
            <a:lvl6pPr marL="10271840" indent="0">
              <a:buNone/>
              <a:defRPr sz="9000"/>
            </a:lvl6pPr>
            <a:lvl7pPr marL="12326218" indent="0">
              <a:buNone/>
              <a:defRPr sz="9000"/>
            </a:lvl7pPr>
            <a:lvl8pPr marL="14380583" indent="0">
              <a:buNone/>
              <a:defRPr sz="9000"/>
            </a:lvl8pPr>
            <a:lvl9pPr marL="16434955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54363" indent="0">
              <a:buNone/>
              <a:defRPr sz="5500"/>
            </a:lvl2pPr>
            <a:lvl3pPr marL="4108743" indent="0">
              <a:buNone/>
              <a:defRPr sz="4500"/>
            </a:lvl3pPr>
            <a:lvl4pPr marL="6163108" indent="0">
              <a:buNone/>
              <a:defRPr sz="4000"/>
            </a:lvl4pPr>
            <a:lvl5pPr marL="8217470" indent="0">
              <a:buNone/>
              <a:defRPr sz="4000"/>
            </a:lvl5pPr>
            <a:lvl6pPr marL="10271840" indent="0">
              <a:buNone/>
              <a:defRPr sz="4000"/>
            </a:lvl6pPr>
            <a:lvl7pPr marL="12326218" indent="0">
              <a:buNone/>
              <a:defRPr sz="4000"/>
            </a:lvl7pPr>
            <a:lvl8pPr marL="14380583" indent="0">
              <a:buNone/>
              <a:defRPr sz="4000"/>
            </a:lvl8pPr>
            <a:lvl9pPr marL="16434955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001036"/>
      </p:ext>
    </p:extLst>
  </p:cSld>
  <p:clrMapOvr>
    <a:masterClrMapping/>
  </p:clrMapOvr>
  <p:transition xmlns:p14="http://schemas.microsoft.com/office/powerpoint/2010/main"/>
</p:sldLayout>
</file>

<file path=ppt/slideLayouts/slideLayout8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413173"/>
      </p:ext>
    </p:extLst>
  </p:cSld>
  <p:clrMapOvr>
    <a:masterClrMapping/>
  </p:clrMapOvr>
  <p:transition xmlns:p14="http://schemas.microsoft.com/office/powerpoint/2010/main"/>
</p:sldLayout>
</file>

<file path=ppt/slideLayouts/slideLayout8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775042"/>
      </p:ext>
    </p:extLst>
  </p:cSld>
  <p:clrMapOvr>
    <a:masterClrMapping/>
  </p:clrMapOvr>
  <p:transition xmlns:p14="http://schemas.microsoft.com/office/powerpoint/2010/main"/>
</p:sldLayout>
</file>

<file path=ppt/slideLayouts/slideLayout8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10765" tIns="205368" rIns="410765" bIns="205368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10765" tIns="205368" rIns="410765" bIns="20536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10765" tIns="205368" rIns="410765" bIns="20536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765" tIns="205368" rIns="410765" bIns="205368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31708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40879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655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34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53795" indent="0">
              <a:buNone/>
              <a:defRPr sz="8300"/>
            </a:lvl2pPr>
            <a:lvl3pPr marL="4107613" indent="0">
              <a:buNone/>
              <a:defRPr sz="7300"/>
            </a:lvl3pPr>
            <a:lvl4pPr marL="6161413" indent="0">
              <a:buNone/>
              <a:defRPr sz="6300"/>
            </a:lvl4pPr>
            <a:lvl5pPr marL="8215213" indent="0">
              <a:buNone/>
              <a:defRPr sz="6300"/>
            </a:lvl5pPr>
            <a:lvl6pPr marL="10269015" indent="0">
              <a:buNone/>
              <a:defRPr sz="6300"/>
            </a:lvl6pPr>
            <a:lvl7pPr marL="12322828" indent="0">
              <a:buNone/>
              <a:defRPr sz="6300"/>
            </a:lvl7pPr>
            <a:lvl8pPr marL="14376628" indent="0">
              <a:buNone/>
              <a:defRPr sz="6300"/>
            </a:lvl8pPr>
            <a:lvl9pPr marL="16430433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163204"/>
      </p:ext>
    </p:extLst>
  </p:cSld>
  <p:clrMapOvr>
    <a:masterClrMapping/>
  </p:clrMapOvr>
  <p:transition xmlns:p14="http://schemas.microsoft.com/office/powerpoint/2010/main"/>
</p:sldLayout>
</file>

<file path=ppt/slideLayouts/slideLayout8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064872"/>
      </p:ext>
    </p:extLst>
  </p:cSld>
  <p:clrMapOvr>
    <a:masterClrMapping/>
  </p:clrMapOvr>
  <p:transition xmlns:p14="http://schemas.microsoft.com/office/powerpoint/2010/main"/>
</p:sldLayout>
</file>

<file path=ppt/slideLayouts/slideLayout8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53795" indent="0">
              <a:buNone/>
              <a:defRPr sz="9000" b="1"/>
            </a:lvl2pPr>
            <a:lvl3pPr marL="4107613" indent="0">
              <a:buNone/>
              <a:defRPr sz="8300" b="1"/>
            </a:lvl3pPr>
            <a:lvl4pPr marL="6161413" indent="0">
              <a:buNone/>
              <a:defRPr sz="7300" b="1"/>
            </a:lvl4pPr>
            <a:lvl5pPr marL="8215213" indent="0">
              <a:buNone/>
              <a:defRPr sz="7300" b="1"/>
            </a:lvl5pPr>
            <a:lvl6pPr marL="10269015" indent="0">
              <a:buNone/>
              <a:defRPr sz="7300" b="1"/>
            </a:lvl6pPr>
            <a:lvl7pPr marL="12322828" indent="0">
              <a:buNone/>
              <a:defRPr sz="7300" b="1"/>
            </a:lvl7pPr>
            <a:lvl8pPr marL="14376628" indent="0">
              <a:buNone/>
              <a:defRPr sz="7300" b="1"/>
            </a:lvl8pPr>
            <a:lvl9pPr marL="16430433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696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53795" indent="0">
              <a:buNone/>
              <a:defRPr sz="9000" b="1"/>
            </a:lvl2pPr>
            <a:lvl3pPr marL="4107613" indent="0">
              <a:buNone/>
              <a:defRPr sz="8300" b="1"/>
            </a:lvl3pPr>
            <a:lvl4pPr marL="6161413" indent="0">
              <a:buNone/>
              <a:defRPr sz="7300" b="1"/>
            </a:lvl4pPr>
            <a:lvl5pPr marL="8215213" indent="0">
              <a:buNone/>
              <a:defRPr sz="7300" b="1"/>
            </a:lvl5pPr>
            <a:lvl6pPr marL="10269015" indent="0">
              <a:buNone/>
              <a:defRPr sz="7300" b="1"/>
            </a:lvl6pPr>
            <a:lvl7pPr marL="12322828" indent="0">
              <a:buNone/>
              <a:defRPr sz="7300" b="1"/>
            </a:lvl7pPr>
            <a:lvl8pPr marL="14376628" indent="0">
              <a:buNone/>
              <a:defRPr sz="7300" b="1"/>
            </a:lvl8pPr>
            <a:lvl9pPr marL="16430433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696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915837"/>
      </p:ext>
    </p:extLst>
  </p:cSld>
  <p:clrMapOvr>
    <a:masterClrMapping/>
  </p:clrMapOvr>
  <p:transition xmlns:p14="http://schemas.microsoft.com/office/powerpoint/2010/main"/>
</p:sldLayout>
</file>

<file path=ppt/slideLayouts/slideLayout8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787085"/>
      </p:ext>
    </p:extLst>
  </p:cSld>
  <p:clrMapOvr>
    <a:masterClrMapping/>
  </p:clrMapOvr>
  <p:transition xmlns:p14="http://schemas.microsoft.com/office/powerpoint/2010/main"/>
</p:sldLayout>
</file>

<file path=ppt/slideLayouts/slideLayout8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419066"/>
      </p:ext>
    </p:extLst>
  </p:cSld>
  <p:clrMapOvr>
    <a:masterClrMapping/>
  </p:clrMapOvr>
  <p:transition xmlns:p14="http://schemas.microsoft.com/office/powerpoint/2010/main"/>
</p:sldLayout>
</file>

<file path=ppt/slideLayouts/slideLayout8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22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406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22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53795" indent="0">
              <a:buNone/>
              <a:defRPr sz="5500"/>
            </a:lvl2pPr>
            <a:lvl3pPr marL="4107613" indent="0">
              <a:buNone/>
              <a:defRPr sz="4500"/>
            </a:lvl3pPr>
            <a:lvl4pPr marL="6161413" indent="0">
              <a:buNone/>
              <a:defRPr sz="4000"/>
            </a:lvl4pPr>
            <a:lvl5pPr marL="8215213" indent="0">
              <a:buNone/>
              <a:defRPr sz="4000"/>
            </a:lvl5pPr>
            <a:lvl6pPr marL="10269015" indent="0">
              <a:buNone/>
              <a:defRPr sz="4000"/>
            </a:lvl6pPr>
            <a:lvl7pPr marL="12322828" indent="0">
              <a:buNone/>
              <a:defRPr sz="4000"/>
            </a:lvl7pPr>
            <a:lvl8pPr marL="14376628" indent="0">
              <a:buNone/>
              <a:defRPr sz="4000"/>
            </a:lvl8pPr>
            <a:lvl9pPr marL="16430433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744549"/>
      </p:ext>
    </p:extLst>
  </p:cSld>
  <p:clrMapOvr>
    <a:masterClrMapping/>
  </p:clrMapOvr>
  <p:transition xmlns:p14="http://schemas.microsoft.com/office/powerpoint/2010/main"/>
</p:sldLayout>
</file>

<file path=ppt/slideLayouts/slideLayout8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53795" indent="0">
              <a:buNone/>
              <a:defRPr sz="12500"/>
            </a:lvl2pPr>
            <a:lvl3pPr marL="4107613" indent="0">
              <a:buNone/>
              <a:defRPr sz="10800"/>
            </a:lvl3pPr>
            <a:lvl4pPr marL="6161413" indent="0">
              <a:buNone/>
              <a:defRPr sz="9000"/>
            </a:lvl4pPr>
            <a:lvl5pPr marL="8215213" indent="0">
              <a:buNone/>
              <a:defRPr sz="9000"/>
            </a:lvl5pPr>
            <a:lvl6pPr marL="10269015" indent="0">
              <a:buNone/>
              <a:defRPr sz="9000"/>
            </a:lvl6pPr>
            <a:lvl7pPr marL="12322828" indent="0">
              <a:buNone/>
              <a:defRPr sz="9000"/>
            </a:lvl7pPr>
            <a:lvl8pPr marL="14376628" indent="0">
              <a:buNone/>
              <a:defRPr sz="9000"/>
            </a:lvl8pPr>
            <a:lvl9pPr marL="16430433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53795" indent="0">
              <a:buNone/>
              <a:defRPr sz="5500"/>
            </a:lvl2pPr>
            <a:lvl3pPr marL="4107613" indent="0">
              <a:buNone/>
              <a:defRPr sz="4500"/>
            </a:lvl3pPr>
            <a:lvl4pPr marL="6161413" indent="0">
              <a:buNone/>
              <a:defRPr sz="4000"/>
            </a:lvl4pPr>
            <a:lvl5pPr marL="8215213" indent="0">
              <a:buNone/>
              <a:defRPr sz="4000"/>
            </a:lvl5pPr>
            <a:lvl6pPr marL="10269015" indent="0">
              <a:buNone/>
              <a:defRPr sz="4000"/>
            </a:lvl6pPr>
            <a:lvl7pPr marL="12322828" indent="0">
              <a:buNone/>
              <a:defRPr sz="4000"/>
            </a:lvl7pPr>
            <a:lvl8pPr marL="14376628" indent="0">
              <a:buNone/>
              <a:defRPr sz="4000"/>
            </a:lvl8pPr>
            <a:lvl9pPr marL="16430433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064928"/>
      </p:ext>
    </p:extLst>
  </p:cSld>
  <p:clrMapOvr>
    <a:masterClrMapping/>
  </p:clrMapOvr>
  <p:transition xmlns:p14="http://schemas.microsoft.com/office/powerpoint/2010/main"/>
</p:sldLayout>
</file>

<file path=ppt/slideLayouts/slideLayout8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950533"/>
      </p:ext>
    </p:extLst>
  </p:cSld>
  <p:clrMapOvr>
    <a:masterClrMapping/>
  </p:clrMapOvr>
  <p:transition xmlns:p14="http://schemas.microsoft.com/office/powerpoint/2010/main"/>
</p:sldLayout>
</file>

<file path=ppt/slideLayouts/slideLayout8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662553"/>
      </p:ext>
    </p:extLst>
  </p:cSld>
  <p:clrMapOvr>
    <a:masterClrMapping/>
  </p:clrMapOvr>
  <p:transition xmlns:p14="http://schemas.microsoft.com/office/powerpoint/2010/main"/>
</p:sldLayout>
</file>

<file path=ppt/slideLayouts/slideLayout8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10653" tIns="205310" rIns="410653" bIns="205310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10653" tIns="205310" rIns="410653" bIns="20531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10653" tIns="205310" rIns="410653" bIns="20531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653" tIns="205310" rIns="410653" bIns="205310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12510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1936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673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42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53228" indent="0">
              <a:buNone/>
              <a:defRPr sz="8300"/>
            </a:lvl2pPr>
            <a:lvl3pPr marL="4106483" indent="0">
              <a:buNone/>
              <a:defRPr sz="7300"/>
            </a:lvl3pPr>
            <a:lvl4pPr marL="6159715" indent="0">
              <a:buNone/>
              <a:defRPr sz="6300"/>
            </a:lvl4pPr>
            <a:lvl5pPr marL="8212953" indent="0">
              <a:buNone/>
              <a:defRPr sz="6300"/>
            </a:lvl5pPr>
            <a:lvl6pPr marL="10266190" indent="0">
              <a:buNone/>
              <a:defRPr sz="6300"/>
            </a:lvl6pPr>
            <a:lvl7pPr marL="12319440" indent="0">
              <a:buNone/>
              <a:defRPr sz="6300"/>
            </a:lvl7pPr>
            <a:lvl8pPr marL="14372673" indent="0">
              <a:buNone/>
              <a:defRPr sz="6300"/>
            </a:lvl8pPr>
            <a:lvl9pPr marL="16425915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629052"/>
      </p:ext>
    </p:extLst>
  </p:cSld>
  <p:clrMapOvr>
    <a:masterClrMapping/>
  </p:clrMapOvr>
  <p:transition xmlns:p14="http://schemas.microsoft.com/office/powerpoint/2010/main"/>
</p:sldLayout>
</file>

<file path=ppt/slideLayouts/slideLayout8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262572"/>
      </p:ext>
    </p:extLst>
  </p:cSld>
  <p:clrMapOvr>
    <a:masterClrMapping/>
  </p:clrMapOvr>
  <p:transition xmlns:p14="http://schemas.microsoft.com/office/powerpoint/2010/main"/>
</p:sldLayout>
</file>

<file path=ppt/slideLayouts/slideLayout8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53228" indent="0">
              <a:buNone/>
              <a:defRPr sz="9000" b="1"/>
            </a:lvl2pPr>
            <a:lvl3pPr marL="4106483" indent="0">
              <a:buNone/>
              <a:defRPr sz="8300" b="1"/>
            </a:lvl3pPr>
            <a:lvl4pPr marL="6159715" indent="0">
              <a:buNone/>
              <a:defRPr sz="7300" b="1"/>
            </a:lvl4pPr>
            <a:lvl5pPr marL="8212953" indent="0">
              <a:buNone/>
              <a:defRPr sz="7300" b="1"/>
            </a:lvl5pPr>
            <a:lvl6pPr marL="10266190" indent="0">
              <a:buNone/>
              <a:defRPr sz="7300" b="1"/>
            </a:lvl6pPr>
            <a:lvl7pPr marL="12319440" indent="0">
              <a:buNone/>
              <a:defRPr sz="7300" b="1"/>
            </a:lvl7pPr>
            <a:lvl8pPr marL="14372673" indent="0">
              <a:buNone/>
              <a:defRPr sz="7300" b="1"/>
            </a:lvl8pPr>
            <a:lvl9pPr marL="16425915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704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53228" indent="0">
              <a:buNone/>
              <a:defRPr sz="9000" b="1"/>
            </a:lvl2pPr>
            <a:lvl3pPr marL="4106483" indent="0">
              <a:buNone/>
              <a:defRPr sz="8300" b="1"/>
            </a:lvl3pPr>
            <a:lvl4pPr marL="6159715" indent="0">
              <a:buNone/>
              <a:defRPr sz="7300" b="1"/>
            </a:lvl4pPr>
            <a:lvl5pPr marL="8212953" indent="0">
              <a:buNone/>
              <a:defRPr sz="7300" b="1"/>
            </a:lvl5pPr>
            <a:lvl6pPr marL="10266190" indent="0">
              <a:buNone/>
              <a:defRPr sz="7300" b="1"/>
            </a:lvl6pPr>
            <a:lvl7pPr marL="12319440" indent="0">
              <a:buNone/>
              <a:defRPr sz="7300" b="1"/>
            </a:lvl7pPr>
            <a:lvl8pPr marL="14372673" indent="0">
              <a:buNone/>
              <a:defRPr sz="7300" b="1"/>
            </a:lvl8pPr>
            <a:lvl9pPr marL="16425915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704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129093"/>
      </p:ext>
    </p:extLst>
  </p:cSld>
  <p:clrMapOvr>
    <a:masterClrMapping/>
  </p:clrMapOvr>
  <p:transition xmlns:p14="http://schemas.microsoft.com/office/powerpoint/2010/main"/>
</p:sldLayout>
</file>

<file path=ppt/slideLayouts/slideLayout8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91756"/>
      </p:ext>
    </p:extLst>
  </p:cSld>
  <p:clrMapOvr>
    <a:masterClrMapping/>
  </p:clrMapOvr>
  <p:transition xmlns:p14="http://schemas.microsoft.com/office/powerpoint/2010/main"/>
</p:sldLayout>
</file>

<file path=ppt/slideLayouts/slideLayout8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938128"/>
      </p:ext>
    </p:extLst>
  </p:cSld>
  <p:clrMapOvr>
    <a:masterClrMapping/>
  </p:clrMapOvr>
  <p:transition xmlns:p14="http://schemas.microsoft.com/office/powerpoint/2010/main"/>
</p:sldLayout>
</file>

<file path=ppt/slideLayouts/slideLayout8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27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426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27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53228" indent="0">
              <a:buNone/>
              <a:defRPr sz="5500"/>
            </a:lvl2pPr>
            <a:lvl3pPr marL="4106483" indent="0">
              <a:buNone/>
              <a:defRPr sz="4500"/>
            </a:lvl3pPr>
            <a:lvl4pPr marL="6159715" indent="0">
              <a:buNone/>
              <a:defRPr sz="4000"/>
            </a:lvl4pPr>
            <a:lvl5pPr marL="8212953" indent="0">
              <a:buNone/>
              <a:defRPr sz="4000"/>
            </a:lvl5pPr>
            <a:lvl6pPr marL="10266190" indent="0">
              <a:buNone/>
              <a:defRPr sz="4000"/>
            </a:lvl6pPr>
            <a:lvl7pPr marL="12319440" indent="0">
              <a:buNone/>
              <a:defRPr sz="4000"/>
            </a:lvl7pPr>
            <a:lvl8pPr marL="14372673" indent="0">
              <a:buNone/>
              <a:defRPr sz="4000"/>
            </a:lvl8pPr>
            <a:lvl9pPr marL="16425915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763833"/>
      </p:ext>
    </p:extLst>
  </p:cSld>
  <p:clrMapOvr>
    <a:masterClrMapping/>
  </p:clrMapOvr>
  <p:transition xmlns:p14="http://schemas.microsoft.com/office/powerpoint/2010/main"/>
</p:sldLayout>
</file>

<file path=ppt/slideLayouts/slideLayout8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53228" indent="0">
              <a:buNone/>
              <a:defRPr sz="12500"/>
            </a:lvl2pPr>
            <a:lvl3pPr marL="4106483" indent="0">
              <a:buNone/>
              <a:defRPr sz="10800"/>
            </a:lvl3pPr>
            <a:lvl4pPr marL="6159715" indent="0">
              <a:buNone/>
              <a:defRPr sz="9000"/>
            </a:lvl4pPr>
            <a:lvl5pPr marL="8212953" indent="0">
              <a:buNone/>
              <a:defRPr sz="9000"/>
            </a:lvl5pPr>
            <a:lvl6pPr marL="10266190" indent="0">
              <a:buNone/>
              <a:defRPr sz="9000"/>
            </a:lvl6pPr>
            <a:lvl7pPr marL="12319440" indent="0">
              <a:buNone/>
              <a:defRPr sz="9000"/>
            </a:lvl7pPr>
            <a:lvl8pPr marL="14372673" indent="0">
              <a:buNone/>
              <a:defRPr sz="9000"/>
            </a:lvl8pPr>
            <a:lvl9pPr marL="16425915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53228" indent="0">
              <a:buNone/>
              <a:defRPr sz="5500"/>
            </a:lvl2pPr>
            <a:lvl3pPr marL="4106483" indent="0">
              <a:buNone/>
              <a:defRPr sz="4500"/>
            </a:lvl3pPr>
            <a:lvl4pPr marL="6159715" indent="0">
              <a:buNone/>
              <a:defRPr sz="4000"/>
            </a:lvl4pPr>
            <a:lvl5pPr marL="8212953" indent="0">
              <a:buNone/>
              <a:defRPr sz="4000"/>
            </a:lvl5pPr>
            <a:lvl6pPr marL="10266190" indent="0">
              <a:buNone/>
              <a:defRPr sz="4000"/>
            </a:lvl6pPr>
            <a:lvl7pPr marL="12319440" indent="0">
              <a:buNone/>
              <a:defRPr sz="4000"/>
            </a:lvl7pPr>
            <a:lvl8pPr marL="14372673" indent="0">
              <a:buNone/>
              <a:defRPr sz="4000"/>
            </a:lvl8pPr>
            <a:lvl9pPr marL="16425915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63015"/>
      </p:ext>
    </p:extLst>
  </p:cSld>
  <p:clrMapOvr>
    <a:masterClrMapping/>
  </p:clrMapOvr>
  <p:transition xmlns:p14="http://schemas.microsoft.com/office/powerpoint/2010/main"/>
</p:sldLayout>
</file>

<file path=ppt/slideLayouts/slideLayout8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983336"/>
      </p:ext>
    </p:extLst>
  </p:cSld>
  <p:clrMapOvr>
    <a:masterClrMapping/>
  </p:clrMapOvr>
  <p:transition xmlns:p14="http://schemas.microsoft.com/office/powerpoint/2010/main"/>
</p:sldLayout>
</file>

<file path=ppt/slideLayouts/slideLayout8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723806"/>
      </p:ext>
    </p:extLst>
  </p:cSld>
  <p:clrMapOvr>
    <a:masterClrMapping/>
  </p:clrMapOvr>
  <p:transition xmlns:p14="http://schemas.microsoft.com/office/powerpoint/2010/main"/>
</p:sldLayout>
</file>

<file path=ppt/slideLayouts/slideLayout8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10540" tIns="205253" rIns="410540" bIns="205253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10540" tIns="205253" rIns="410540" bIns="205253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10540" tIns="205253" rIns="410540" bIns="205253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540" tIns="205253" rIns="410540" bIns="205253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06555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9318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692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50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52660" indent="0">
              <a:buNone/>
              <a:defRPr sz="8300"/>
            </a:lvl2pPr>
            <a:lvl3pPr marL="4105353" indent="0">
              <a:buNone/>
              <a:defRPr sz="7300"/>
            </a:lvl3pPr>
            <a:lvl4pPr marL="6158020" indent="0">
              <a:buNone/>
              <a:defRPr sz="6300"/>
            </a:lvl4pPr>
            <a:lvl5pPr marL="8210695" indent="0">
              <a:buNone/>
              <a:defRPr sz="6300"/>
            </a:lvl5pPr>
            <a:lvl6pPr marL="10263363" indent="0">
              <a:buNone/>
              <a:defRPr sz="6300"/>
            </a:lvl6pPr>
            <a:lvl7pPr marL="12316053" indent="0">
              <a:buNone/>
              <a:defRPr sz="6300"/>
            </a:lvl7pPr>
            <a:lvl8pPr marL="14368718" indent="0">
              <a:buNone/>
              <a:defRPr sz="6300"/>
            </a:lvl8pPr>
            <a:lvl9pPr marL="16421398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554454"/>
      </p:ext>
    </p:extLst>
  </p:cSld>
  <p:clrMapOvr>
    <a:masterClrMapping/>
  </p:clrMapOvr>
  <p:transition xmlns:p14="http://schemas.microsoft.com/office/powerpoint/2010/main"/>
</p:sldLayout>
</file>

<file path=ppt/slideLayouts/slideLayout8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690322"/>
      </p:ext>
    </p:extLst>
  </p:cSld>
  <p:clrMapOvr>
    <a:masterClrMapping/>
  </p:clrMapOvr>
  <p:transition xmlns:p14="http://schemas.microsoft.com/office/powerpoint/2010/main"/>
</p:sldLayout>
</file>

<file path=ppt/slideLayouts/slideLayout8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52660" indent="0">
              <a:buNone/>
              <a:defRPr sz="9000" b="1"/>
            </a:lvl2pPr>
            <a:lvl3pPr marL="4105353" indent="0">
              <a:buNone/>
              <a:defRPr sz="8300" b="1"/>
            </a:lvl3pPr>
            <a:lvl4pPr marL="6158020" indent="0">
              <a:buNone/>
              <a:defRPr sz="7300" b="1"/>
            </a:lvl4pPr>
            <a:lvl5pPr marL="8210695" indent="0">
              <a:buNone/>
              <a:defRPr sz="7300" b="1"/>
            </a:lvl5pPr>
            <a:lvl6pPr marL="10263363" indent="0">
              <a:buNone/>
              <a:defRPr sz="7300" b="1"/>
            </a:lvl6pPr>
            <a:lvl7pPr marL="12316053" indent="0">
              <a:buNone/>
              <a:defRPr sz="7300" b="1"/>
            </a:lvl7pPr>
            <a:lvl8pPr marL="14368718" indent="0">
              <a:buNone/>
              <a:defRPr sz="7300" b="1"/>
            </a:lvl8pPr>
            <a:lvl9pPr marL="1642139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713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52660" indent="0">
              <a:buNone/>
              <a:defRPr sz="9000" b="1"/>
            </a:lvl2pPr>
            <a:lvl3pPr marL="4105353" indent="0">
              <a:buNone/>
              <a:defRPr sz="8300" b="1"/>
            </a:lvl3pPr>
            <a:lvl4pPr marL="6158020" indent="0">
              <a:buNone/>
              <a:defRPr sz="7300" b="1"/>
            </a:lvl4pPr>
            <a:lvl5pPr marL="8210695" indent="0">
              <a:buNone/>
              <a:defRPr sz="7300" b="1"/>
            </a:lvl5pPr>
            <a:lvl6pPr marL="10263363" indent="0">
              <a:buNone/>
              <a:defRPr sz="7300" b="1"/>
            </a:lvl6pPr>
            <a:lvl7pPr marL="12316053" indent="0">
              <a:buNone/>
              <a:defRPr sz="7300" b="1"/>
            </a:lvl7pPr>
            <a:lvl8pPr marL="14368718" indent="0">
              <a:buNone/>
              <a:defRPr sz="7300" b="1"/>
            </a:lvl8pPr>
            <a:lvl9pPr marL="1642139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713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938124"/>
      </p:ext>
    </p:extLst>
  </p:cSld>
  <p:clrMapOvr>
    <a:masterClrMapping/>
  </p:clrMapOvr>
  <p:transition xmlns:p14="http://schemas.microsoft.com/office/powerpoint/2010/main"/>
</p:sldLayout>
</file>

<file path=ppt/slideLayouts/slideLayout8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463241"/>
      </p:ext>
    </p:extLst>
  </p:cSld>
  <p:clrMapOvr>
    <a:masterClrMapping/>
  </p:clrMapOvr>
  <p:transition xmlns:p14="http://schemas.microsoft.com/office/powerpoint/2010/main"/>
</p:sldLayout>
</file>

<file path=ppt/slideLayouts/slideLayout8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492639"/>
      </p:ext>
    </p:extLst>
  </p:cSld>
  <p:clrMapOvr>
    <a:masterClrMapping/>
  </p:clrMapOvr>
  <p:transition xmlns:p14="http://schemas.microsoft.com/office/powerpoint/2010/main"/>
</p:sldLayout>
</file>

<file path=ppt/slideLayouts/slideLayout8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31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426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31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52660" indent="0">
              <a:buNone/>
              <a:defRPr sz="5500"/>
            </a:lvl2pPr>
            <a:lvl3pPr marL="4105353" indent="0">
              <a:buNone/>
              <a:defRPr sz="4500"/>
            </a:lvl3pPr>
            <a:lvl4pPr marL="6158020" indent="0">
              <a:buNone/>
              <a:defRPr sz="4000"/>
            </a:lvl4pPr>
            <a:lvl5pPr marL="8210695" indent="0">
              <a:buNone/>
              <a:defRPr sz="4000"/>
            </a:lvl5pPr>
            <a:lvl6pPr marL="10263363" indent="0">
              <a:buNone/>
              <a:defRPr sz="4000"/>
            </a:lvl6pPr>
            <a:lvl7pPr marL="12316053" indent="0">
              <a:buNone/>
              <a:defRPr sz="4000"/>
            </a:lvl7pPr>
            <a:lvl8pPr marL="14368718" indent="0">
              <a:buNone/>
              <a:defRPr sz="4000"/>
            </a:lvl8pPr>
            <a:lvl9pPr marL="1642139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684470"/>
      </p:ext>
    </p:extLst>
  </p:cSld>
  <p:clrMapOvr>
    <a:masterClrMapping/>
  </p:clrMapOvr>
  <p:transition xmlns:p14="http://schemas.microsoft.com/office/powerpoint/2010/main"/>
</p:sldLayout>
</file>

<file path=ppt/slideLayouts/slideLayout8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52660" indent="0">
              <a:buNone/>
              <a:defRPr sz="12500"/>
            </a:lvl2pPr>
            <a:lvl3pPr marL="4105353" indent="0">
              <a:buNone/>
              <a:defRPr sz="10800"/>
            </a:lvl3pPr>
            <a:lvl4pPr marL="6158020" indent="0">
              <a:buNone/>
              <a:defRPr sz="9000"/>
            </a:lvl4pPr>
            <a:lvl5pPr marL="8210695" indent="0">
              <a:buNone/>
              <a:defRPr sz="9000"/>
            </a:lvl5pPr>
            <a:lvl6pPr marL="10263363" indent="0">
              <a:buNone/>
              <a:defRPr sz="9000"/>
            </a:lvl6pPr>
            <a:lvl7pPr marL="12316053" indent="0">
              <a:buNone/>
              <a:defRPr sz="9000"/>
            </a:lvl7pPr>
            <a:lvl8pPr marL="14368718" indent="0">
              <a:buNone/>
              <a:defRPr sz="9000"/>
            </a:lvl8pPr>
            <a:lvl9pPr marL="16421398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52660" indent="0">
              <a:buNone/>
              <a:defRPr sz="5500"/>
            </a:lvl2pPr>
            <a:lvl3pPr marL="4105353" indent="0">
              <a:buNone/>
              <a:defRPr sz="4500"/>
            </a:lvl3pPr>
            <a:lvl4pPr marL="6158020" indent="0">
              <a:buNone/>
              <a:defRPr sz="4000"/>
            </a:lvl4pPr>
            <a:lvl5pPr marL="8210695" indent="0">
              <a:buNone/>
              <a:defRPr sz="4000"/>
            </a:lvl5pPr>
            <a:lvl6pPr marL="10263363" indent="0">
              <a:buNone/>
              <a:defRPr sz="4000"/>
            </a:lvl6pPr>
            <a:lvl7pPr marL="12316053" indent="0">
              <a:buNone/>
              <a:defRPr sz="4000"/>
            </a:lvl7pPr>
            <a:lvl8pPr marL="14368718" indent="0">
              <a:buNone/>
              <a:defRPr sz="4000"/>
            </a:lvl8pPr>
            <a:lvl9pPr marL="1642139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175448"/>
      </p:ext>
    </p:extLst>
  </p:cSld>
  <p:clrMapOvr>
    <a:masterClrMapping/>
  </p:clrMapOvr>
  <p:transition xmlns:p14="http://schemas.microsoft.com/office/powerpoint/2010/main"/>
</p:sldLayout>
</file>

<file path=ppt/slideLayouts/slideLayout8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389649"/>
      </p:ext>
    </p:extLst>
  </p:cSld>
  <p:clrMapOvr>
    <a:masterClrMapping/>
  </p:clrMapOvr>
  <p:transition xmlns:p14="http://schemas.microsoft.com/office/powerpoint/2010/main"/>
</p:sldLayout>
</file>

<file path=ppt/slideLayouts/slideLayout8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182819"/>
      </p:ext>
    </p:extLst>
  </p:cSld>
  <p:clrMapOvr>
    <a:masterClrMapping/>
  </p:clrMapOvr>
  <p:transition xmlns:p14="http://schemas.microsoft.com/office/powerpoint/2010/main"/>
</p:sldLayout>
</file>

<file path=ppt/slideLayouts/slideLayout8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 algn="ctr"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 dirty="0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428" tIns="205198" rIns="410428" bIns="205198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88400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3006913" indent="-1460718">
              <a:buFont typeface="Wingdings" charset="2"/>
              <a:buChar char="q"/>
              <a:defRPr/>
            </a:lvl2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 dirty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810141" y="5724936"/>
            <a:ext cx="30515309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350667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692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55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52100" indent="0">
              <a:buNone/>
              <a:defRPr sz="8300"/>
            </a:lvl2pPr>
            <a:lvl3pPr marL="4104225" indent="0">
              <a:buNone/>
              <a:defRPr sz="7300"/>
            </a:lvl3pPr>
            <a:lvl4pPr marL="6156323" indent="0">
              <a:buNone/>
              <a:defRPr sz="6300"/>
            </a:lvl4pPr>
            <a:lvl5pPr marL="8208435" indent="0">
              <a:buNone/>
              <a:defRPr sz="6300"/>
            </a:lvl5pPr>
            <a:lvl6pPr marL="10260538" indent="0">
              <a:buNone/>
              <a:defRPr sz="6300"/>
            </a:lvl6pPr>
            <a:lvl7pPr marL="12312665" indent="0">
              <a:buNone/>
              <a:defRPr sz="6300"/>
            </a:lvl7pPr>
            <a:lvl8pPr marL="14364768" indent="0">
              <a:buNone/>
              <a:defRPr sz="6300"/>
            </a:lvl8pPr>
            <a:lvl9pPr marL="16416880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31708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10141" y="5724936"/>
            <a:ext cx="30515309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73292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52100" indent="0">
              <a:buNone/>
              <a:defRPr sz="9000" b="1"/>
            </a:lvl2pPr>
            <a:lvl3pPr marL="4104225" indent="0">
              <a:buNone/>
              <a:defRPr sz="8300" b="1"/>
            </a:lvl3pPr>
            <a:lvl4pPr marL="6156323" indent="0">
              <a:buNone/>
              <a:defRPr sz="7300" b="1"/>
            </a:lvl4pPr>
            <a:lvl5pPr marL="8208435" indent="0">
              <a:buNone/>
              <a:defRPr sz="7300" b="1"/>
            </a:lvl5pPr>
            <a:lvl6pPr marL="10260538" indent="0">
              <a:buNone/>
              <a:defRPr sz="7300" b="1"/>
            </a:lvl6pPr>
            <a:lvl7pPr marL="12312665" indent="0">
              <a:buNone/>
              <a:defRPr sz="7300" b="1"/>
            </a:lvl7pPr>
            <a:lvl8pPr marL="14364768" indent="0">
              <a:buNone/>
              <a:defRPr sz="7300" b="1"/>
            </a:lvl8pPr>
            <a:lvl9pPr marL="16416880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718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52100" indent="0">
              <a:buNone/>
              <a:defRPr sz="9000" b="1"/>
            </a:lvl2pPr>
            <a:lvl3pPr marL="4104225" indent="0">
              <a:buNone/>
              <a:defRPr sz="8300" b="1"/>
            </a:lvl3pPr>
            <a:lvl4pPr marL="6156323" indent="0">
              <a:buNone/>
              <a:defRPr sz="7300" b="1"/>
            </a:lvl4pPr>
            <a:lvl5pPr marL="8208435" indent="0">
              <a:buNone/>
              <a:defRPr sz="7300" b="1"/>
            </a:lvl5pPr>
            <a:lvl6pPr marL="10260538" indent="0">
              <a:buNone/>
              <a:defRPr sz="7300" b="1"/>
            </a:lvl6pPr>
            <a:lvl7pPr marL="12312665" indent="0">
              <a:buNone/>
              <a:defRPr sz="7300" b="1"/>
            </a:lvl7pPr>
            <a:lvl8pPr marL="14364768" indent="0">
              <a:buNone/>
              <a:defRPr sz="7300" b="1"/>
            </a:lvl8pPr>
            <a:lvl9pPr marL="16416880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718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192995"/>
      </p:ext>
    </p:extLst>
  </p:cSld>
  <p:clrMapOvr>
    <a:masterClrMapping/>
  </p:clrMapOvr>
  <p:transition xmlns:p14="http://schemas.microsoft.com/office/powerpoint/2010/main"/>
</p:sldLayout>
</file>

<file path=ppt/slideLayouts/slideLayout8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58157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874631"/>
      </p:ext>
    </p:extLst>
  </p:cSld>
  <p:clrMapOvr>
    <a:masterClrMapping/>
  </p:clrMapOvr>
  <p:transition xmlns:p14="http://schemas.microsoft.com/office/powerpoint/2010/main"/>
</p:sldLayout>
</file>

<file path=ppt/slideLayouts/slideLayout8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33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445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33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52100" indent="0">
              <a:buNone/>
              <a:defRPr sz="5500"/>
            </a:lvl2pPr>
            <a:lvl3pPr marL="4104225" indent="0">
              <a:buNone/>
              <a:defRPr sz="4500"/>
            </a:lvl3pPr>
            <a:lvl4pPr marL="6156323" indent="0">
              <a:buNone/>
              <a:defRPr sz="4000"/>
            </a:lvl4pPr>
            <a:lvl5pPr marL="8208435" indent="0">
              <a:buNone/>
              <a:defRPr sz="4000"/>
            </a:lvl5pPr>
            <a:lvl6pPr marL="10260538" indent="0">
              <a:buNone/>
              <a:defRPr sz="4000"/>
            </a:lvl6pPr>
            <a:lvl7pPr marL="12312665" indent="0">
              <a:buNone/>
              <a:defRPr sz="4000"/>
            </a:lvl7pPr>
            <a:lvl8pPr marL="14364768" indent="0">
              <a:buNone/>
              <a:defRPr sz="4000"/>
            </a:lvl8pPr>
            <a:lvl9pPr marL="16416880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81648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52100" indent="0">
              <a:buNone/>
              <a:defRPr sz="12500"/>
            </a:lvl2pPr>
            <a:lvl3pPr marL="4104225" indent="0">
              <a:buNone/>
              <a:defRPr sz="10800"/>
            </a:lvl3pPr>
            <a:lvl4pPr marL="6156323" indent="0">
              <a:buNone/>
              <a:defRPr sz="9000"/>
            </a:lvl4pPr>
            <a:lvl5pPr marL="8208435" indent="0">
              <a:buNone/>
              <a:defRPr sz="9000"/>
            </a:lvl5pPr>
            <a:lvl6pPr marL="10260538" indent="0">
              <a:buNone/>
              <a:defRPr sz="9000"/>
            </a:lvl6pPr>
            <a:lvl7pPr marL="12312665" indent="0">
              <a:buNone/>
              <a:defRPr sz="9000"/>
            </a:lvl7pPr>
            <a:lvl8pPr marL="14364768" indent="0">
              <a:buNone/>
              <a:defRPr sz="9000"/>
            </a:lvl8pPr>
            <a:lvl9pPr marL="16416880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52100" indent="0">
              <a:buNone/>
              <a:defRPr sz="5500"/>
            </a:lvl2pPr>
            <a:lvl3pPr marL="4104225" indent="0">
              <a:buNone/>
              <a:defRPr sz="4500"/>
            </a:lvl3pPr>
            <a:lvl4pPr marL="6156323" indent="0">
              <a:buNone/>
              <a:defRPr sz="4000"/>
            </a:lvl4pPr>
            <a:lvl5pPr marL="8208435" indent="0">
              <a:buNone/>
              <a:defRPr sz="4000"/>
            </a:lvl5pPr>
            <a:lvl6pPr marL="10260538" indent="0">
              <a:buNone/>
              <a:defRPr sz="4000"/>
            </a:lvl6pPr>
            <a:lvl7pPr marL="12312665" indent="0">
              <a:buNone/>
              <a:defRPr sz="4000"/>
            </a:lvl7pPr>
            <a:lvl8pPr marL="14364768" indent="0">
              <a:buNone/>
              <a:defRPr sz="4000"/>
            </a:lvl8pPr>
            <a:lvl9pPr marL="16416880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00905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49770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58739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lack&amp;w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0672"/>
          <a:stretch>
            <a:fillRect/>
          </a:stretch>
        </p:blipFill>
        <p:spPr>
          <a:xfrm>
            <a:off x="-2" y="6"/>
            <a:ext cx="32405640" cy="432054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712" y="2955960"/>
            <a:ext cx="27544793" cy="8241864"/>
          </a:xfrm>
          <a:prstGeom prst="rect">
            <a:avLst/>
          </a:prstGeom>
        </p:spPr>
        <p:txBody>
          <a:bodyPr anchor="t"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9754" y="12231550"/>
            <a:ext cx="17751879" cy="11041380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 algn="l">
              <a:buNone/>
              <a:defRPr sz="12500">
                <a:solidFill>
                  <a:schemeClr val="accent1"/>
                </a:solidFill>
                <a:latin typeface="Arial"/>
              </a:defRPr>
            </a:lvl1pPr>
            <a:lvl2pPr marL="20515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030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1546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206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2577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309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360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412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-2" y="37596069"/>
            <a:ext cx="32405640" cy="5609332"/>
          </a:xfrm>
          <a:prstGeom prst="rect">
            <a:avLst/>
          </a:prstGeom>
          <a:solidFill>
            <a:srgbClr val="FFFFFF">
              <a:alpha val="6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10315" tIns="205143" rIns="410315" bIns="205143" rtlCol="0" anchor="ctr"/>
          <a:lstStyle/>
          <a:p>
            <a:pPr algn="ctr" defTabSz="2051535"/>
            <a:endParaRPr lang="en-US" sz="8300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9" name="Picture 8" descr="ecelogorb.psd"/>
          <p:cNvPicPr>
            <a:picLocks noChangeAspect="1"/>
          </p:cNvPicPr>
          <p:nvPr userDrawn="1"/>
        </p:nvPicPr>
        <p:blipFill>
          <a:blip r:embed="rId3" cstate="screen">
            <a:lum bright="-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043" y="38305545"/>
            <a:ext cx="11606985" cy="4126726"/>
          </a:xfrm>
          <a:prstGeom prst="rect">
            <a:avLst/>
          </a:prstGeom>
          <a:effectLst/>
        </p:spPr>
      </p:pic>
      <p:pic>
        <p:nvPicPr>
          <p:cNvPr id="10" name="Picture 9" descr="CMU_logo_horiz_black.eps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8104218" y="39433257"/>
            <a:ext cx="13806552" cy="223280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830904361"/>
      </p:ext>
    </p:extLst>
  </p:cSld>
  <p:clrMapOvr>
    <a:masterClrMapping/>
  </p:clrMapOvr>
</p:sldLayout>
</file>

<file path=ppt/slideLayouts/slideLayout8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454"/>
            <a:ext cx="29165075" cy="3366261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0287" y="6800952"/>
            <a:ext cx="29165075" cy="31793975"/>
          </a:xfrm>
          <a:prstGeom prst="rect">
            <a:avLst/>
          </a:prstGeom>
        </p:spPr>
        <p:txBody>
          <a:bodyPr lIns="410315" tIns="205143" rIns="410315" bIns="205143"/>
          <a:lstStyle>
            <a:lvl1pPr>
              <a:buFont typeface="Wingdings" charset="2"/>
              <a:buChar char="§"/>
              <a:defRPr sz="125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108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9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8300">
                <a:latin typeface="Arial"/>
              </a:defRPr>
            </a:lvl4pPr>
            <a:lvl5pPr>
              <a:buFont typeface="Wingdings" charset="2"/>
              <a:buChar char="§"/>
              <a:defRPr sz="73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562573"/>
      </p:ext>
    </p:extLst>
  </p:cSld>
  <p:clrMapOvr>
    <a:masterClrMapping/>
  </p:clrMapOvr>
</p:sldLayout>
</file>

<file path=ppt/slideLayouts/slideLayout8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24"/>
            <a:ext cx="29165075" cy="3298980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0287" y="7544096"/>
            <a:ext cx="29165075" cy="27980640"/>
          </a:xfrm>
          <a:prstGeom prst="rect">
            <a:avLst/>
          </a:prstGeom>
        </p:spPr>
        <p:txBody>
          <a:bodyPr lIns="410315" tIns="205143" rIns="410315" bIns="205143">
            <a:normAutofit/>
          </a:bodyPr>
          <a:lstStyle>
            <a:lvl1pPr marL="0" indent="0" algn="l">
              <a:buNone/>
              <a:defRPr sz="12500">
                <a:solidFill>
                  <a:schemeClr val="accent2"/>
                </a:solidFill>
                <a:latin typeface="Arial"/>
              </a:defRPr>
            </a:lvl1pPr>
            <a:lvl2pPr marL="20515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030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1546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206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2577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309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360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412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699773"/>
      </p:ext>
    </p:extLst>
  </p:cSld>
  <p:clrMapOvr>
    <a:masterClrMapping/>
  </p:clrMapOvr>
</p:sldLayout>
</file>

<file path=ppt/slideLayouts/slideLayout8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1620285" y="6800952"/>
            <a:ext cx="14312489" cy="31793975"/>
          </a:xfrm>
          <a:prstGeom prst="rect">
            <a:avLst/>
          </a:prstGeom>
        </p:spPr>
        <p:txBody>
          <a:bodyPr lIns="410315" tIns="205143" rIns="410315" bIns="205143"/>
          <a:lstStyle>
            <a:lvl1pPr>
              <a:buFont typeface="Wingdings" charset="2"/>
              <a:buChar char="§"/>
              <a:defRPr sz="125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108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9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8300">
                <a:latin typeface="Arial"/>
              </a:defRPr>
            </a:lvl4pPr>
            <a:lvl5pPr>
              <a:buFont typeface="Wingdings" charset="2"/>
              <a:buChar char="§"/>
              <a:defRPr sz="73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454"/>
            <a:ext cx="29165075" cy="3356130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16472873" y="6800952"/>
            <a:ext cx="14312489" cy="31793975"/>
          </a:xfrm>
          <a:prstGeom prst="rect">
            <a:avLst/>
          </a:prstGeom>
        </p:spPr>
        <p:txBody>
          <a:bodyPr lIns="410315" tIns="205143" rIns="410315" bIns="205143"/>
          <a:lstStyle>
            <a:lvl1pPr>
              <a:buFont typeface="Wingdings" charset="2"/>
              <a:buChar char="§"/>
              <a:defRPr sz="125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108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9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8300">
                <a:latin typeface="Arial"/>
              </a:defRPr>
            </a:lvl4pPr>
            <a:lvl5pPr>
              <a:buFont typeface="Wingdings" charset="2"/>
              <a:buChar char="§"/>
              <a:defRPr sz="73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763972"/>
      </p:ext>
    </p:extLst>
  </p:cSld>
  <p:clrMapOvr>
    <a:masterClrMapping/>
  </p:clrMapOvr>
</p:sldLayout>
</file>

<file path=ppt/slideLayouts/slideLayout8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24"/>
            <a:ext cx="29165075" cy="3298980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7372643"/>
            <a:ext cx="14318117" cy="6329365"/>
          </a:xfrm>
          <a:prstGeom prst="rect">
            <a:avLst/>
          </a:prstGeom>
        </p:spPr>
        <p:txBody>
          <a:bodyPr lIns="410315" tIns="205143" rIns="410315" bIns="205143" anchor="t"/>
          <a:lstStyle>
            <a:lvl1pPr marL="0" indent="0">
              <a:buNone/>
              <a:defRPr sz="10800" b="0">
                <a:solidFill>
                  <a:srgbClr val="606060"/>
                </a:solidFill>
                <a:latin typeface="Arial"/>
              </a:defRPr>
            </a:lvl1pPr>
            <a:lvl2pPr marL="2051535" indent="0">
              <a:buNone/>
              <a:defRPr sz="9000" b="1"/>
            </a:lvl2pPr>
            <a:lvl3pPr marL="4103095" indent="0">
              <a:buNone/>
              <a:defRPr sz="8300" b="1"/>
            </a:lvl3pPr>
            <a:lvl4pPr marL="6154633" indent="0">
              <a:buNone/>
              <a:defRPr sz="7300" b="1"/>
            </a:lvl4pPr>
            <a:lvl5pPr marL="8206178" indent="0">
              <a:buNone/>
              <a:defRPr sz="7300" b="1"/>
            </a:lvl5pPr>
            <a:lvl6pPr marL="10257718" indent="0">
              <a:buNone/>
              <a:defRPr sz="7300" b="1"/>
            </a:lvl6pPr>
            <a:lvl7pPr marL="12309278" indent="0">
              <a:buNone/>
              <a:defRPr sz="7300" b="1"/>
            </a:lvl7pPr>
            <a:lvl8pPr marL="14360818" indent="0">
              <a:buNone/>
              <a:defRPr sz="7300" b="1"/>
            </a:lvl8pPr>
            <a:lvl9pPr marL="16412363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724" y="7372643"/>
            <a:ext cx="14323742" cy="6329365"/>
          </a:xfrm>
          <a:prstGeom prst="rect">
            <a:avLst/>
          </a:prstGeom>
        </p:spPr>
        <p:txBody>
          <a:bodyPr lIns="410315" tIns="205143" rIns="410315" bIns="205143" anchor="t"/>
          <a:lstStyle>
            <a:lvl1pPr marL="0" indent="0">
              <a:buNone/>
              <a:defRPr sz="10800" b="0">
                <a:solidFill>
                  <a:srgbClr val="606060"/>
                </a:solidFill>
                <a:latin typeface="Arial"/>
              </a:defRPr>
            </a:lvl1pPr>
            <a:lvl2pPr marL="2051535" indent="0">
              <a:buNone/>
              <a:defRPr sz="9000" b="1"/>
            </a:lvl2pPr>
            <a:lvl3pPr marL="4103095" indent="0">
              <a:buNone/>
              <a:defRPr sz="8300" b="1"/>
            </a:lvl3pPr>
            <a:lvl4pPr marL="6154633" indent="0">
              <a:buNone/>
              <a:defRPr sz="7300" b="1"/>
            </a:lvl4pPr>
            <a:lvl5pPr marL="8206178" indent="0">
              <a:buNone/>
              <a:defRPr sz="7300" b="1"/>
            </a:lvl5pPr>
            <a:lvl6pPr marL="10257718" indent="0">
              <a:buNone/>
              <a:defRPr sz="7300" b="1"/>
            </a:lvl6pPr>
            <a:lvl7pPr marL="12309278" indent="0">
              <a:buNone/>
              <a:defRPr sz="7300" b="1"/>
            </a:lvl7pPr>
            <a:lvl8pPr marL="14360818" indent="0">
              <a:buNone/>
              <a:defRPr sz="7300" b="1"/>
            </a:lvl8pPr>
            <a:lvl9pPr marL="16412363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620284" y="13701735"/>
            <a:ext cx="14318117" cy="24593074"/>
          </a:xfrm>
          <a:prstGeom prst="rect">
            <a:avLst/>
          </a:prstGeom>
        </p:spPr>
        <p:txBody>
          <a:bodyPr vert="horz" lIns="410315" tIns="205143" rIns="410315" bIns="205143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r>
              <a:rPr lang="tr-TR" altLang="zh-TW" smtClean="0"/>
              <a:t>Drag picture to placeholder or click icon to add</a:t>
            </a:r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16478512" y="13701735"/>
            <a:ext cx="14318117" cy="24593074"/>
          </a:xfrm>
          <a:prstGeom prst="rect">
            <a:avLst/>
          </a:prstGeom>
        </p:spPr>
        <p:txBody>
          <a:bodyPr vert="horz" lIns="410315" tIns="205143" rIns="410315" bIns="205143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r>
              <a:rPr lang="tr-TR" altLang="zh-TW" smtClean="0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100743"/>
      </p:ext>
    </p:extLst>
  </p:cSld>
  <p:clrMapOvr>
    <a:masterClrMapping/>
  </p:clrMapOvr>
</p:sldLayout>
</file>

<file path=ppt/slideLayouts/slideLayout8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24"/>
            <a:ext cx="29165075" cy="3298980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553831"/>
      </p:ext>
    </p:extLst>
  </p:cSld>
  <p:clrMapOvr>
    <a:masterClrMapping/>
  </p:clrMapOvr>
</p:sldLayout>
</file>

<file path=ppt/slideLayouts/slideLayout8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5077624" y="742954"/>
            <a:ext cx="17328016" cy="600075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10315" tIns="205143" rIns="410315" bIns="205143" rtlCol="0" anchor="ctr"/>
          <a:lstStyle/>
          <a:p>
            <a:pPr algn="ctr" defTabSz="2051535"/>
            <a:endParaRPr lang="en-US" sz="8300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11442608"/>
      </p:ext>
    </p:extLst>
  </p:cSld>
  <p:clrMapOvr>
    <a:masterClrMapping/>
  </p:clrMapOvr>
</p:sldLayout>
</file>

<file path=ppt/slideLayouts/slideLayout8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5077624" y="742954"/>
            <a:ext cx="17328016" cy="600075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10315" tIns="205143" rIns="410315" bIns="205143" rtlCol="0" anchor="ctr"/>
          <a:lstStyle/>
          <a:p>
            <a:pPr algn="ctr" defTabSz="2051535"/>
            <a:endParaRPr lang="en-US" sz="83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  <a:prstGeom prst="rect">
            <a:avLst/>
          </a:prstGeom>
        </p:spPr>
        <p:txBody>
          <a:bodyPr anchor="b"/>
          <a:lstStyle>
            <a:lvl1pPr algn="l">
              <a:defRPr sz="9000" b="1"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14500">
                <a:latin typeface="Arial"/>
              </a:defRPr>
            </a:lvl1pPr>
            <a:lvl2pPr marL="2051535" indent="0">
              <a:buNone/>
              <a:defRPr sz="12500"/>
            </a:lvl2pPr>
            <a:lvl3pPr marL="4103095" indent="0">
              <a:buNone/>
              <a:defRPr sz="10800"/>
            </a:lvl3pPr>
            <a:lvl4pPr marL="6154633" indent="0">
              <a:buNone/>
              <a:defRPr sz="9000"/>
            </a:lvl4pPr>
            <a:lvl5pPr marL="8206178" indent="0">
              <a:buNone/>
              <a:defRPr sz="9000"/>
            </a:lvl5pPr>
            <a:lvl6pPr marL="10257718" indent="0">
              <a:buNone/>
              <a:defRPr sz="9000"/>
            </a:lvl6pPr>
            <a:lvl7pPr marL="12309278" indent="0">
              <a:buNone/>
              <a:defRPr sz="9000"/>
            </a:lvl7pPr>
            <a:lvl8pPr marL="14360818" indent="0">
              <a:buNone/>
              <a:defRPr sz="9000"/>
            </a:lvl8pPr>
            <a:lvl9pPr marL="16412363" indent="0">
              <a:buNone/>
              <a:defRPr sz="9000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6300">
                <a:latin typeface="Arial"/>
              </a:defRPr>
            </a:lvl1pPr>
            <a:lvl2pPr marL="2051535" indent="0">
              <a:buNone/>
              <a:defRPr sz="5500"/>
            </a:lvl2pPr>
            <a:lvl3pPr marL="4103095" indent="0">
              <a:buNone/>
              <a:defRPr sz="4500"/>
            </a:lvl3pPr>
            <a:lvl4pPr marL="6154633" indent="0">
              <a:buNone/>
              <a:defRPr sz="4000"/>
            </a:lvl4pPr>
            <a:lvl5pPr marL="8206178" indent="0">
              <a:buNone/>
              <a:defRPr sz="4000"/>
            </a:lvl5pPr>
            <a:lvl6pPr marL="10257718" indent="0">
              <a:buNone/>
              <a:defRPr sz="4000"/>
            </a:lvl6pPr>
            <a:lvl7pPr marL="12309278" indent="0">
              <a:buNone/>
              <a:defRPr sz="4000"/>
            </a:lvl7pPr>
            <a:lvl8pPr marL="14360818" indent="0">
              <a:buNone/>
              <a:defRPr sz="4000"/>
            </a:lvl8pPr>
            <a:lvl9pPr marL="16412363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96678112"/>
      </p:ext>
    </p:extLst>
  </p:cSld>
  <p:clrMapOvr>
    <a:masterClrMapping/>
  </p:clrMapOvr>
</p:sldLayout>
</file>

<file path=ppt/slideLayouts/slideLayout8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620287" y="1730454"/>
            <a:ext cx="29165075" cy="3356130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1620287" y="7315498"/>
            <a:ext cx="29165075" cy="28513568"/>
          </a:xfrm>
          <a:prstGeom prst="rect">
            <a:avLst/>
          </a:prstGeom>
        </p:spPr>
        <p:txBody>
          <a:bodyPr vert="horz" lIns="410315" tIns="205143" rIns="410315" bIns="205143" rtlCol="0">
            <a:normAutofit/>
          </a:bodyPr>
          <a:lstStyle>
            <a:lvl1pPr marL="1538668" marR="0" indent="-1538668" algn="l" defTabSz="20515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1538668" marR="0" lvl="0" indent="-1538668" algn="l" defTabSz="20515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12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3333765" marR="0" lvl="1" indent="-1282225" algn="l" defTabSz="20515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10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5128863" marR="0" lvl="2" indent="-1025763" algn="l" defTabSz="20515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9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49177581"/>
      </p:ext>
    </p:extLst>
  </p:cSld>
  <p:clrMapOvr>
    <a:masterClrMapping/>
  </p:clrMapOvr>
</p:sldLayout>
</file>

<file path=ppt/slideLayouts/slideLayout8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620287" y="1730454"/>
            <a:ext cx="29165075" cy="3356130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1620287" y="7315498"/>
            <a:ext cx="29165075" cy="28513568"/>
          </a:xfrm>
          <a:prstGeom prst="rect">
            <a:avLst/>
          </a:prstGeom>
        </p:spPr>
        <p:txBody>
          <a:bodyPr vert="horz" lIns="410315" tIns="205143" rIns="410315" bIns="205143" rtlCol="0">
            <a:normAutofit/>
          </a:bodyPr>
          <a:lstStyle>
            <a:lvl1pPr marL="1538668" marR="0" indent="-1538668" algn="l" defTabSz="20515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1538668" marR="0" lvl="0" indent="-1538668" algn="l" defTabSz="20515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12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3333765" marR="0" lvl="1" indent="-1282225" algn="l" defTabSz="20515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10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5128863" marR="0" lvl="2" indent="-1025763" algn="l" defTabSz="20515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9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017329474"/>
      </p:ext>
    </p:extLst>
  </p:cSld>
  <p:clrMapOvr>
    <a:masterClrMapping/>
  </p:clrMapOvr>
</p:sldLayout>
</file>

<file path=ppt/slideLayouts/slideLayout9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0287" y="7544096"/>
            <a:ext cx="29165075" cy="27980640"/>
          </a:xfrm>
          <a:prstGeom prst="rect">
            <a:avLst/>
          </a:prstGeom>
        </p:spPr>
        <p:txBody>
          <a:bodyPr lIns="410315" tIns="205143" rIns="410315" bIns="205143">
            <a:normAutofit/>
          </a:bodyPr>
          <a:lstStyle>
            <a:lvl1pPr marL="0" indent="0" algn="l">
              <a:buNone/>
              <a:defRPr sz="10800">
                <a:solidFill>
                  <a:schemeClr val="accent2"/>
                </a:solidFill>
                <a:latin typeface="Arial"/>
                <a:cs typeface="Arial"/>
              </a:defRPr>
            </a:lvl1pPr>
            <a:lvl2pPr marL="20515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030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1546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206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2577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309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360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412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620287" y="1730454"/>
            <a:ext cx="29165075" cy="3356130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67038"/>
      </p:ext>
    </p:extLst>
  </p:cSld>
  <p:clrMapOvr>
    <a:masterClrMapping/>
  </p:clrMapOvr>
</p:sldLayout>
</file>

<file path=ppt/slideLayouts/slideLayout9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7166612"/>
            <a:ext cx="19443383" cy="25923240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14500">
                <a:latin typeface="Arial"/>
                <a:cs typeface="Arial"/>
              </a:defRPr>
            </a:lvl1pPr>
            <a:lvl2pPr marL="2051535" indent="0">
              <a:buNone/>
              <a:defRPr sz="12500"/>
            </a:lvl2pPr>
            <a:lvl3pPr marL="4103095" indent="0">
              <a:buNone/>
              <a:defRPr sz="10800"/>
            </a:lvl3pPr>
            <a:lvl4pPr marL="6154633" indent="0">
              <a:buNone/>
              <a:defRPr sz="9000"/>
            </a:lvl4pPr>
            <a:lvl5pPr marL="8206178" indent="0">
              <a:buNone/>
              <a:defRPr sz="9000"/>
            </a:lvl5pPr>
            <a:lvl6pPr marL="10257718" indent="0">
              <a:buNone/>
              <a:defRPr sz="9000"/>
            </a:lvl6pPr>
            <a:lvl7pPr marL="12309278" indent="0">
              <a:buNone/>
              <a:defRPr sz="9000"/>
            </a:lvl7pPr>
            <a:lvl8pPr marL="14360818" indent="0">
              <a:buNone/>
              <a:defRPr sz="9000"/>
            </a:lvl8pPr>
            <a:lvl9pPr marL="16412363" indent="0">
              <a:buNone/>
              <a:defRPr sz="9000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089856"/>
            <a:ext cx="19443383" cy="5070629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6300">
                <a:latin typeface="Arial"/>
                <a:cs typeface="Arial"/>
              </a:defRPr>
            </a:lvl1pPr>
            <a:lvl2pPr marL="2051535" indent="0">
              <a:buNone/>
              <a:defRPr sz="5500"/>
            </a:lvl2pPr>
            <a:lvl3pPr marL="4103095" indent="0">
              <a:buNone/>
              <a:defRPr sz="4500"/>
            </a:lvl3pPr>
            <a:lvl4pPr marL="6154633" indent="0">
              <a:buNone/>
              <a:defRPr sz="4000"/>
            </a:lvl4pPr>
            <a:lvl5pPr marL="8206178" indent="0">
              <a:buNone/>
              <a:defRPr sz="4000"/>
            </a:lvl5pPr>
            <a:lvl6pPr marL="10257718" indent="0">
              <a:buNone/>
              <a:defRPr sz="4000"/>
            </a:lvl6pPr>
            <a:lvl7pPr marL="12309278" indent="0">
              <a:buNone/>
              <a:defRPr sz="4000"/>
            </a:lvl7pPr>
            <a:lvl8pPr marL="14360818" indent="0">
              <a:buNone/>
              <a:defRPr sz="4000"/>
            </a:lvl8pPr>
            <a:lvl9pPr marL="16412363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620287" y="1730454"/>
            <a:ext cx="29165075" cy="3356130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624116"/>
      </p:ext>
    </p:extLst>
  </p:cSld>
  <p:clrMapOvr>
    <a:masterClrMapping/>
  </p:clrMapOvr>
</p:sldLayout>
</file>

<file path=ppt/slideLayouts/slideLayout9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11752672" y="6743683"/>
            <a:ext cx="19443383" cy="25923240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14500"/>
            </a:lvl1pPr>
            <a:lvl2pPr marL="2051535" indent="0">
              <a:buNone/>
              <a:defRPr sz="12500"/>
            </a:lvl2pPr>
            <a:lvl3pPr marL="4103095" indent="0">
              <a:buNone/>
              <a:defRPr sz="10800"/>
            </a:lvl3pPr>
            <a:lvl4pPr marL="6154633" indent="0">
              <a:buNone/>
              <a:defRPr sz="9000"/>
            </a:lvl4pPr>
            <a:lvl5pPr marL="8206178" indent="0">
              <a:buNone/>
              <a:defRPr sz="9000"/>
            </a:lvl5pPr>
            <a:lvl6pPr marL="10257718" indent="0">
              <a:buNone/>
              <a:defRPr sz="9000"/>
            </a:lvl6pPr>
            <a:lvl7pPr marL="12309278" indent="0">
              <a:buNone/>
              <a:defRPr sz="9000"/>
            </a:lvl7pPr>
            <a:lvl8pPr marL="14360818" indent="0">
              <a:buNone/>
              <a:defRPr sz="9000"/>
            </a:lvl8pPr>
            <a:lvl9pPr marL="16412363" indent="0">
              <a:buNone/>
              <a:defRPr sz="9000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52672" y="32666927"/>
            <a:ext cx="19443383" cy="5070629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6300"/>
            </a:lvl1pPr>
            <a:lvl2pPr marL="2051535" indent="0">
              <a:buNone/>
              <a:defRPr sz="5500"/>
            </a:lvl2pPr>
            <a:lvl3pPr marL="4103095" indent="0">
              <a:buNone/>
              <a:defRPr sz="4500"/>
            </a:lvl3pPr>
            <a:lvl4pPr marL="6154633" indent="0">
              <a:buNone/>
              <a:defRPr sz="4000"/>
            </a:lvl4pPr>
            <a:lvl5pPr marL="8206178" indent="0">
              <a:buNone/>
              <a:defRPr sz="4000"/>
            </a:lvl5pPr>
            <a:lvl6pPr marL="10257718" indent="0">
              <a:buNone/>
              <a:defRPr sz="4000"/>
            </a:lvl6pPr>
            <a:lvl7pPr marL="12309278" indent="0">
              <a:buNone/>
              <a:defRPr sz="4000"/>
            </a:lvl7pPr>
            <a:lvl8pPr marL="14360818" indent="0">
              <a:buNone/>
              <a:defRPr sz="4000"/>
            </a:lvl8pPr>
            <a:lvl9pPr marL="16412363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0"/>
          </p:nvPr>
        </p:nvSpPr>
        <p:spPr>
          <a:xfrm>
            <a:off x="1620296" y="6743689"/>
            <a:ext cx="10132388" cy="30993869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6300"/>
            </a:lvl1pPr>
            <a:lvl2pPr marL="2051535" indent="0">
              <a:buNone/>
              <a:defRPr sz="5500"/>
            </a:lvl2pPr>
            <a:lvl3pPr marL="4103095" indent="0">
              <a:buNone/>
              <a:defRPr sz="4500"/>
            </a:lvl3pPr>
            <a:lvl4pPr marL="6154633" indent="0">
              <a:buNone/>
              <a:defRPr sz="4000"/>
            </a:lvl4pPr>
            <a:lvl5pPr marL="8206178" indent="0">
              <a:buNone/>
              <a:defRPr sz="4000"/>
            </a:lvl5pPr>
            <a:lvl6pPr marL="10257718" indent="0">
              <a:buNone/>
              <a:defRPr sz="4000"/>
            </a:lvl6pPr>
            <a:lvl7pPr marL="12309278" indent="0">
              <a:buNone/>
              <a:defRPr sz="4000"/>
            </a:lvl7pPr>
            <a:lvl8pPr marL="14360818" indent="0">
              <a:buNone/>
              <a:defRPr sz="4000"/>
            </a:lvl8pPr>
            <a:lvl9pPr marL="16412363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48116625"/>
      </p:ext>
    </p:extLst>
  </p:cSld>
  <p:clrMapOvr>
    <a:masterClrMapping/>
  </p:clrMapOvr>
</p:sldLayout>
</file>

<file path=ppt/slideLayouts/slideLayout9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1284149" y="914631"/>
            <a:ext cx="21121535" cy="48577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10315" tIns="205143" rIns="410315" bIns="205143" rtlCol="0" anchor="ctr"/>
          <a:lstStyle/>
          <a:p>
            <a:pPr algn="ctr" defTabSz="2051535"/>
            <a:endParaRPr lang="en-US" sz="8300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93033113"/>
      </p:ext>
    </p:extLst>
  </p:cSld>
  <p:clrMapOvr>
    <a:masterClrMapping/>
  </p:clrMapOvr>
</p:sldLayout>
</file>

<file path=ppt/slideLayouts/slideLayout9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10203" tIns="205090" rIns="410203" bIns="205090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10203" tIns="205090" rIns="410203" bIns="20509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10203" tIns="205090" rIns="410203" bIns="20509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203" tIns="205090" rIns="410203" bIns="205090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83937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8888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729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67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50973" indent="0">
              <a:buNone/>
              <a:defRPr sz="8300"/>
            </a:lvl2pPr>
            <a:lvl3pPr marL="4101965" indent="0">
              <a:buNone/>
              <a:defRPr sz="7300"/>
            </a:lvl3pPr>
            <a:lvl4pPr marL="6152940" indent="0">
              <a:buNone/>
              <a:defRPr sz="6300"/>
            </a:lvl4pPr>
            <a:lvl5pPr marL="8203918" indent="0">
              <a:buNone/>
              <a:defRPr sz="6300"/>
            </a:lvl5pPr>
            <a:lvl6pPr marL="10254898" indent="0">
              <a:buNone/>
              <a:defRPr sz="6300"/>
            </a:lvl6pPr>
            <a:lvl7pPr marL="12305893" indent="0">
              <a:buNone/>
              <a:defRPr sz="6300"/>
            </a:lvl7pPr>
            <a:lvl8pPr marL="14356865" indent="0">
              <a:buNone/>
              <a:defRPr sz="6300"/>
            </a:lvl8pPr>
            <a:lvl9pPr marL="16407848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220348"/>
      </p:ext>
    </p:extLst>
  </p:cSld>
  <p:clrMapOvr>
    <a:masterClrMapping/>
  </p:clrMapOvr>
  <p:transition xmlns:p14="http://schemas.microsoft.com/office/powerpoint/2010/main"/>
</p:sldLayout>
</file>

<file path=ppt/slideLayouts/slideLayout9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555682"/>
      </p:ext>
    </p:extLst>
  </p:cSld>
  <p:clrMapOvr>
    <a:masterClrMapping/>
  </p:clrMapOvr>
  <p:transition xmlns:p14="http://schemas.microsoft.com/office/powerpoint/2010/main"/>
</p:sldLayout>
</file>

<file path=ppt/slideLayouts/slideLayout9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50973" indent="0">
              <a:buNone/>
              <a:defRPr sz="9000" b="1"/>
            </a:lvl2pPr>
            <a:lvl3pPr marL="4101965" indent="0">
              <a:buNone/>
              <a:defRPr sz="8300" b="1"/>
            </a:lvl3pPr>
            <a:lvl4pPr marL="6152940" indent="0">
              <a:buNone/>
              <a:defRPr sz="7300" b="1"/>
            </a:lvl4pPr>
            <a:lvl5pPr marL="8203918" indent="0">
              <a:buNone/>
              <a:defRPr sz="7300" b="1"/>
            </a:lvl5pPr>
            <a:lvl6pPr marL="10254898" indent="0">
              <a:buNone/>
              <a:defRPr sz="7300" b="1"/>
            </a:lvl6pPr>
            <a:lvl7pPr marL="12305893" indent="0">
              <a:buNone/>
              <a:defRPr sz="7300" b="1"/>
            </a:lvl7pPr>
            <a:lvl8pPr marL="14356865" indent="0">
              <a:buNone/>
              <a:defRPr sz="7300" b="1"/>
            </a:lvl8pPr>
            <a:lvl9pPr marL="1640784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732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50973" indent="0">
              <a:buNone/>
              <a:defRPr sz="9000" b="1"/>
            </a:lvl2pPr>
            <a:lvl3pPr marL="4101965" indent="0">
              <a:buNone/>
              <a:defRPr sz="8300" b="1"/>
            </a:lvl3pPr>
            <a:lvl4pPr marL="6152940" indent="0">
              <a:buNone/>
              <a:defRPr sz="7300" b="1"/>
            </a:lvl4pPr>
            <a:lvl5pPr marL="8203918" indent="0">
              <a:buNone/>
              <a:defRPr sz="7300" b="1"/>
            </a:lvl5pPr>
            <a:lvl6pPr marL="10254898" indent="0">
              <a:buNone/>
              <a:defRPr sz="7300" b="1"/>
            </a:lvl6pPr>
            <a:lvl7pPr marL="12305893" indent="0">
              <a:buNone/>
              <a:defRPr sz="7300" b="1"/>
            </a:lvl7pPr>
            <a:lvl8pPr marL="14356865" indent="0">
              <a:buNone/>
              <a:defRPr sz="7300" b="1"/>
            </a:lvl8pPr>
            <a:lvl9pPr marL="1640784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732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550962"/>
      </p:ext>
    </p:extLst>
  </p:cSld>
  <p:clrMapOvr>
    <a:masterClrMapping/>
  </p:clrMapOvr>
  <p:transition xmlns:p14="http://schemas.microsoft.com/office/powerpoint/2010/main"/>
</p:sldLayout>
</file>

<file path=ppt/slideLayouts/slideLayout9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150038"/>
      </p:ext>
    </p:extLst>
  </p:cSld>
  <p:clrMapOvr>
    <a:masterClrMapping/>
  </p:clrMapOvr>
  <p:transition xmlns:p14="http://schemas.microsoft.com/office/powerpoint/2010/main"/>
</p:sldLayout>
</file>

<file path=ppt/slideLayouts/slideLayout9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194691"/>
      </p:ext>
    </p:extLst>
  </p:cSld>
  <p:clrMapOvr>
    <a:masterClrMapping/>
  </p:clrMapOvr>
  <p:transition xmlns:p14="http://schemas.microsoft.com/office/powerpoint/2010/main"/>
</p:sldLayout>
</file>

<file path=ppt/slideLayouts/slideLayout9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38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464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38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50973" indent="0">
              <a:buNone/>
              <a:defRPr sz="5500"/>
            </a:lvl2pPr>
            <a:lvl3pPr marL="4101965" indent="0">
              <a:buNone/>
              <a:defRPr sz="4500"/>
            </a:lvl3pPr>
            <a:lvl4pPr marL="6152940" indent="0">
              <a:buNone/>
              <a:defRPr sz="4000"/>
            </a:lvl4pPr>
            <a:lvl5pPr marL="8203918" indent="0">
              <a:buNone/>
              <a:defRPr sz="4000"/>
            </a:lvl5pPr>
            <a:lvl6pPr marL="10254898" indent="0">
              <a:buNone/>
              <a:defRPr sz="4000"/>
            </a:lvl6pPr>
            <a:lvl7pPr marL="12305893" indent="0">
              <a:buNone/>
              <a:defRPr sz="4000"/>
            </a:lvl7pPr>
            <a:lvl8pPr marL="14356865" indent="0">
              <a:buNone/>
              <a:defRPr sz="4000"/>
            </a:lvl8pPr>
            <a:lvl9pPr marL="1640784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930259"/>
      </p:ext>
    </p:extLst>
  </p:cSld>
  <p:clrMapOvr>
    <a:masterClrMapping/>
  </p:clrMapOvr>
  <p:transition xmlns:p14="http://schemas.microsoft.com/office/powerpoint/2010/main"/>
</p:sldLayout>
</file>

<file path=ppt/slideLayouts/slideLayout9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50973" indent="0">
              <a:buNone/>
              <a:defRPr sz="12500"/>
            </a:lvl2pPr>
            <a:lvl3pPr marL="4101965" indent="0">
              <a:buNone/>
              <a:defRPr sz="10800"/>
            </a:lvl3pPr>
            <a:lvl4pPr marL="6152940" indent="0">
              <a:buNone/>
              <a:defRPr sz="9000"/>
            </a:lvl4pPr>
            <a:lvl5pPr marL="8203918" indent="0">
              <a:buNone/>
              <a:defRPr sz="9000"/>
            </a:lvl5pPr>
            <a:lvl6pPr marL="10254898" indent="0">
              <a:buNone/>
              <a:defRPr sz="9000"/>
            </a:lvl6pPr>
            <a:lvl7pPr marL="12305893" indent="0">
              <a:buNone/>
              <a:defRPr sz="9000"/>
            </a:lvl7pPr>
            <a:lvl8pPr marL="14356865" indent="0">
              <a:buNone/>
              <a:defRPr sz="9000"/>
            </a:lvl8pPr>
            <a:lvl9pPr marL="16407848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50973" indent="0">
              <a:buNone/>
              <a:defRPr sz="5500"/>
            </a:lvl2pPr>
            <a:lvl3pPr marL="4101965" indent="0">
              <a:buNone/>
              <a:defRPr sz="4500"/>
            </a:lvl3pPr>
            <a:lvl4pPr marL="6152940" indent="0">
              <a:buNone/>
              <a:defRPr sz="4000"/>
            </a:lvl4pPr>
            <a:lvl5pPr marL="8203918" indent="0">
              <a:buNone/>
              <a:defRPr sz="4000"/>
            </a:lvl5pPr>
            <a:lvl6pPr marL="10254898" indent="0">
              <a:buNone/>
              <a:defRPr sz="4000"/>
            </a:lvl6pPr>
            <a:lvl7pPr marL="12305893" indent="0">
              <a:buNone/>
              <a:defRPr sz="4000"/>
            </a:lvl7pPr>
            <a:lvl8pPr marL="14356865" indent="0">
              <a:buNone/>
              <a:defRPr sz="4000"/>
            </a:lvl8pPr>
            <a:lvl9pPr marL="1640784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696629"/>
      </p:ext>
    </p:extLst>
  </p:cSld>
  <p:clrMapOvr>
    <a:masterClrMapping/>
  </p:clrMapOvr>
  <p:transition xmlns:p14="http://schemas.microsoft.com/office/powerpoint/2010/main"/>
</p:sldLayout>
</file>

<file path=ppt/slideLayouts/slideLayout9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212280"/>
      </p:ext>
    </p:extLst>
  </p:cSld>
  <p:clrMapOvr>
    <a:masterClrMapping/>
  </p:clrMapOvr>
  <p:transition xmlns:p14="http://schemas.microsoft.com/office/powerpoint/2010/main"/>
</p:sldLayout>
</file>

<file path=ppt/slideLayouts/slideLayout9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638026"/>
      </p:ext>
    </p:extLst>
  </p:cSld>
  <p:clrMapOvr>
    <a:masterClrMapping/>
  </p:clrMapOvr>
  <p:transition xmlns:p14="http://schemas.microsoft.com/office/powerpoint/2010/main"/>
</p:sldLayout>
</file>

<file path=ppt/slideLayouts/slideLayout9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10090" tIns="205035" rIns="410090" bIns="205035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10090" tIns="205035" rIns="410090" bIns="20503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10090" tIns="205035" rIns="410090" bIns="20503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090" tIns="205035" rIns="410090" bIns="205035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20463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15923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729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71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50413" indent="0">
              <a:buNone/>
              <a:defRPr sz="8300"/>
            </a:lvl2pPr>
            <a:lvl3pPr marL="4100838" indent="0">
              <a:buNone/>
              <a:defRPr sz="7300"/>
            </a:lvl3pPr>
            <a:lvl4pPr marL="6151248" indent="0">
              <a:buNone/>
              <a:defRPr sz="6300"/>
            </a:lvl4pPr>
            <a:lvl5pPr marL="8201663" indent="0">
              <a:buNone/>
              <a:defRPr sz="6300"/>
            </a:lvl5pPr>
            <a:lvl6pPr marL="10252075" indent="0">
              <a:buNone/>
              <a:defRPr sz="6300"/>
            </a:lvl6pPr>
            <a:lvl7pPr marL="12302508" indent="0">
              <a:buNone/>
              <a:defRPr sz="6300"/>
            </a:lvl7pPr>
            <a:lvl8pPr marL="14352915" indent="0">
              <a:buNone/>
              <a:defRPr sz="6300"/>
            </a:lvl8pPr>
            <a:lvl9pPr marL="16403338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237053"/>
      </p:ext>
    </p:extLst>
  </p:cSld>
  <p:clrMapOvr>
    <a:masterClrMapping/>
  </p:clrMapOvr>
  <p:transition xmlns:p14="http://schemas.microsoft.com/office/powerpoint/2010/main"/>
</p:sldLayout>
</file>

<file path=ppt/slideLayouts/slideLayout9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317963"/>
      </p:ext>
    </p:extLst>
  </p:cSld>
  <p:clrMapOvr>
    <a:masterClrMapping/>
  </p:clrMapOvr>
  <p:transition xmlns:p14="http://schemas.microsoft.com/office/powerpoint/2010/main"/>
</p:sldLayout>
</file>

<file path=ppt/slideLayouts/slideLayout9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50413" indent="0">
              <a:buNone/>
              <a:defRPr sz="9000" b="1"/>
            </a:lvl2pPr>
            <a:lvl3pPr marL="4100838" indent="0">
              <a:buNone/>
              <a:defRPr sz="8300" b="1"/>
            </a:lvl3pPr>
            <a:lvl4pPr marL="6151248" indent="0">
              <a:buNone/>
              <a:defRPr sz="7300" b="1"/>
            </a:lvl4pPr>
            <a:lvl5pPr marL="8201663" indent="0">
              <a:buNone/>
              <a:defRPr sz="7300" b="1"/>
            </a:lvl5pPr>
            <a:lvl6pPr marL="10252075" indent="0">
              <a:buNone/>
              <a:defRPr sz="7300" b="1"/>
            </a:lvl6pPr>
            <a:lvl7pPr marL="12302508" indent="0">
              <a:buNone/>
              <a:defRPr sz="7300" b="1"/>
            </a:lvl7pPr>
            <a:lvl8pPr marL="14352915" indent="0">
              <a:buNone/>
              <a:defRPr sz="7300" b="1"/>
            </a:lvl8pPr>
            <a:lvl9pPr marL="1640333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741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50413" indent="0">
              <a:buNone/>
              <a:defRPr sz="9000" b="1"/>
            </a:lvl2pPr>
            <a:lvl3pPr marL="4100838" indent="0">
              <a:buNone/>
              <a:defRPr sz="8300" b="1"/>
            </a:lvl3pPr>
            <a:lvl4pPr marL="6151248" indent="0">
              <a:buNone/>
              <a:defRPr sz="7300" b="1"/>
            </a:lvl4pPr>
            <a:lvl5pPr marL="8201663" indent="0">
              <a:buNone/>
              <a:defRPr sz="7300" b="1"/>
            </a:lvl5pPr>
            <a:lvl6pPr marL="10252075" indent="0">
              <a:buNone/>
              <a:defRPr sz="7300" b="1"/>
            </a:lvl6pPr>
            <a:lvl7pPr marL="12302508" indent="0">
              <a:buNone/>
              <a:defRPr sz="7300" b="1"/>
            </a:lvl7pPr>
            <a:lvl8pPr marL="14352915" indent="0">
              <a:buNone/>
              <a:defRPr sz="7300" b="1"/>
            </a:lvl8pPr>
            <a:lvl9pPr marL="1640333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741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808230"/>
      </p:ext>
    </p:extLst>
  </p:cSld>
  <p:clrMapOvr>
    <a:masterClrMapping/>
  </p:clrMapOvr>
  <p:transition xmlns:p14="http://schemas.microsoft.com/office/powerpoint/2010/main"/>
</p:sldLayout>
</file>

<file path=ppt/slideLayouts/slideLayout9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327528"/>
      </p:ext>
    </p:extLst>
  </p:cSld>
  <p:clrMapOvr>
    <a:masterClrMapping/>
  </p:clrMapOvr>
  <p:transition xmlns:p14="http://schemas.microsoft.com/office/powerpoint/2010/main"/>
</p:sldLayout>
</file>

<file path=ppt/slideLayouts/slideLayout9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698582"/>
      </p:ext>
    </p:extLst>
  </p:cSld>
  <p:clrMapOvr>
    <a:masterClrMapping/>
  </p:clrMapOvr>
  <p:transition xmlns:p14="http://schemas.microsoft.com/office/powerpoint/2010/main"/>
</p:sldLayout>
</file>

<file path=ppt/slideLayouts/slideLayout9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44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480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44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50413" indent="0">
              <a:buNone/>
              <a:defRPr sz="5500"/>
            </a:lvl2pPr>
            <a:lvl3pPr marL="4100838" indent="0">
              <a:buNone/>
              <a:defRPr sz="4500"/>
            </a:lvl3pPr>
            <a:lvl4pPr marL="6151248" indent="0">
              <a:buNone/>
              <a:defRPr sz="4000"/>
            </a:lvl4pPr>
            <a:lvl5pPr marL="8201663" indent="0">
              <a:buNone/>
              <a:defRPr sz="4000"/>
            </a:lvl5pPr>
            <a:lvl6pPr marL="10252075" indent="0">
              <a:buNone/>
              <a:defRPr sz="4000"/>
            </a:lvl6pPr>
            <a:lvl7pPr marL="12302508" indent="0">
              <a:buNone/>
              <a:defRPr sz="4000"/>
            </a:lvl7pPr>
            <a:lvl8pPr marL="14352915" indent="0">
              <a:buNone/>
              <a:defRPr sz="4000"/>
            </a:lvl8pPr>
            <a:lvl9pPr marL="1640333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513915"/>
      </p:ext>
    </p:extLst>
  </p:cSld>
  <p:clrMapOvr>
    <a:masterClrMapping/>
  </p:clrMapOvr>
  <p:transition xmlns:p14="http://schemas.microsoft.com/office/powerpoint/2010/main"/>
</p:sldLayout>
</file>

<file path=ppt/slideLayouts/slideLayout9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50413" indent="0">
              <a:buNone/>
              <a:defRPr sz="12500"/>
            </a:lvl2pPr>
            <a:lvl3pPr marL="4100838" indent="0">
              <a:buNone/>
              <a:defRPr sz="10800"/>
            </a:lvl3pPr>
            <a:lvl4pPr marL="6151248" indent="0">
              <a:buNone/>
              <a:defRPr sz="9000"/>
            </a:lvl4pPr>
            <a:lvl5pPr marL="8201663" indent="0">
              <a:buNone/>
              <a:defRPr sz="9000"/>
            </a:lvl5pPr>
            <a:lvl6pPr marL="10252075" indent="0">
              <a:buNone/>
              <a:defRPr sz="9000"/>
            </a:lvl6pPr>
            <a:lvl7pPr marL="12302508" indent="0">
              <a:buNone/>
              <a:defRPr sz="9000"/>
            </a:lvl7pPr>
            <a:lvl8pPr marL="14352915" indent="0">
              <a:buNone/>
              <a:defRPr sz="9000"/>
            </a:lvl8pPr>
            <a:lvl9pPr marL="16403338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50413" indent="0">
              <a:buNone/>
              <a:defRPr sz="5500"/>
            </a:lvl2pPr>
            <a:lvl3pPr marL="4100838" indent="0">
              <a:buNone/>
              <a:defRPr sz="4500"/>
            </a:lvl3pPr>
            <a:lvl4pPr marL="6151248" indent="0">
              <a:buNone/>
              <a:defRPr sz="4000"/>
            </a:lvl4pPr>
            <a:lvl5pPr marL="8201663" indent="0">
              <a:buNone/>
              <a:defRPr sz="4000"/>
            </a:lvl5pPr>
            <a:lvl6pPr marL="10252075" indent="0">
              <a:buNone/>
              <a:defRPr sz="4000"/>
            </a:lvl6pPr>
            <a:lvl7pPr marL="12302508" indent="0">
              <a:buNone/>
              <a:defRPr sz="4000"/>
            </a:lvl7pPr>
            <a:lvl8pPr marL="14352915" indent="0">
              <a:buNone/>
              <a:defRPr sz="4000"/>
            </a:lvl8pPr>
            <a:lvl9pPr marL="1640333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922541"/>
      </p:ext>
    </p:extLst>
  </p:cSld>
  <p:clrMapOvr>
    <a:masterClrMapping/>
  </p:clrMapOvr>
  <p:transition xmlns:p14="http://schemas.microsoft.com/office/powerpoint/2010/main"/>
</p:sldLayout>
</file>

<file path=ppt/slideLayouts/slideLayout9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461334"/>
      </p:ext>
    </p:extLst>
  </p:cSld>
  <p:clrMapOvr>
    <a:masterClrMapping/>
  </p:clrMapOvr>
  <p:transition xmlns:p14="http://schemas.microsoft.com/office/powerpoint/2010/main"/>
</p:sldLayout>
</file>

<file path=ppt/slideLayouts/slideLayout9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174130"/>
      </p:ext>
    </p:extLst>
  </p:cSld>
  <p:clrMapOvr>
    <a:masterClrMapping/>
  </p:clrMapOvr>
  <p:transition xmlns:p14="http://schemas.microsoft.com/office/powerpoint/2010/main"/>
</p:sldLayout>
</file>

<file path=ppt/slideLayouts/slideLayout9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9978" tIns="204983" rIns="409978" bIns="204983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9978" tIns="204983" rIns="409978" bIns="204983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9978" tIns="204983" rIns="409978" bIns="204983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978" tIns="204983" rIns="409978" bIns="204983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76050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01067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748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79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49850" indent="0">
              <a:buNone/>
              <a:defRPr sz="8300"/>
            </a:lvl2pPr>
            <a:lvl3pPr marL="4099708" indent="0">
              <a:buNone/>
              <a:defRPr sz="7300"/>
            </a:lvl3pPr>
            <a:lvl4pPr marL="6149555" indent="0">
              <a:buNone/>
              <a:defRPr sz="6300"/>
            </a:lvl4pPr>
            <a:lvl5pPr marL="8199408" indent="0">
              <a:buNone/>
              <a:defRPr sz="6300"/>
            </a:lvl5pPr>
            <a:lvl6pPr marL="10249253" indent="0">
              <a:buNone/>
              <a:defRPr sz="6300"/>
            </a:lvl6pPr>
            <a:lvl7pPr marL="12299125" indent="0">
              <a:buNone/>
              <a:defRPr sz="6300"/>
            </a:lvl7pPr>
            <a:lvl8pPr marL="14348968" indent="0">
              <a:buNone/>
              <a:defRPr sz="6300"/>
            </a:lvl8pPr>
            <a:lvl9pPr marL="16398823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845960"/>
      </p:ext>
    </p:extLst>
  </p:cSld>
  <p:clrMapOvr>
    <a:masterClrMapping/>
  </p:clrMapOvr>
  <p:transition xmlns:p14="http://schemas.microsoft.com/office/powerpoint/2010/main"/>
</p:sldLayout>
</file>

<file path=ppt/slideLayouts/slideLayout9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845540"/>
      </p:ext>
    </p:extLst>
  </p:cSld>
  <p:clrMapOvr>
    <a:masterClrMapping/>
  </p:clrMapOvr>
  <p:transition xmlns:p14="http://schemas.microsoft.com/office/powerpoint/2010/main"/>
</p:sldLayout>
</file>

<file path=ppt/slideLayouts/slideLayout9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9850" indent="0">
              <a:buNone/>
              <a:defRPr sz="9000" b="1"/>
            </a:lvl2pPr>
            <a:lvl3pPr marL="4099708" indent="0">
              <a:buNone/>
              <a:defRPr sz="8300" b="1"/>
            </a:lvl3pPr>
            <a:lvl4pPr marL="6149555" indent="0">
              <a:buNone/>
              <a:defRPr sz="7300" b="1"/>
            </a:lvl4pPr>
            <a:lvl5pPr marL="8199408" indent="0">
              <a:buNone/>
              <a:defRPr sz="7300" b="1"/>
            </a:lvl5pPr>
            <a:lvl6pPr marL="10249253" indent="0">
              <a:buNone/>
              <a:defRPr sz="7300" b="1"/>
            </a:lvl6pPr>
            <a:lvl7pPr marL="12299125" indent="0">
              <a:buNone/>
              <a:defRPr sz="7300" b="1"/>
            </a:lvl7pPr>
            <a:lvl8pPr marL="14348968" indent="0">
              <a:buNone/>
              <a:defRPr sz="7300" b="1"/>
            </a:lvl8pPr>
            <a:lvl9pPr marL="16398823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746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9850" indent="0">
              <a:buNone/>
              <a:defRPr sz="9000" b="1"/>
            </a:lvl2pPr>
            <a:lvl3pPr marL="4099708" indent="0">
              <a:buNone/>
              <a:defRPr sz="8300" b="1"/>
            </a:lvl3pPr>
            <a:lvl4pPr marL="6149555" indent="0">
              <a:buNone/>
              <a:defRPr sz="7300" b="1"/>
            </a:lvl4pPr>
            <a:lvl5pPr marL="8199408" indent="0">
              <a:buNone/>
              <a:defRPr sz="7300" b="1"/>
            </a:lvl5pPr>
            <a:lvl6pPr marL="10249253" indent="0">
              <a:buNone/>
              <a:defRPr sz="7300" b="1"/>
            </a:lvl6pPr>
            <a:lvl7pPr marL="12299125" indent="0">
              <a:buNone/>
              <a:defRPr sz="7300" b="1"/>
            </a:lvl7pPr>
            <a:lvl8pPr marL="14348968" indent="0">
              <a:buNone/>
              <a:defRPr sz="7300" b="1"/>
            </a:lvl8pPr>
            <a:lvl9pPr marL="16398823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746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0119"/>
      </p:ext>
    </p:extLst>
  </p:cSld>
  <p:clrMapOvr>
    <a:masterClrMapping/>
  </p:clrMapOvr>
  <p:transition xmlns:p14="http://schemas.microsoft.com/office/powerpoint/2010/main"/>
</p:sldLayout>
</file>

<file path=ppt/slideLayouts/slideLayout9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049826"/>
      </p:ext>
    </p:extLst>
  </p:cSld>
  <p:clrMapOvr>
    <a:masterClrMapping/>
  </p:clrMapOvr>
  <p:transition xmlns:p14="http://schemas.microsoft.com/office/powerpoint/2010/main"/>
</p:sldLayout>
</file>

<file path=ppt/slideLayouts/slideLayout9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19024"/>
      </p:ext>
    </p:extLst>
  </p:cSld>
  <p:clrMapOvr>
    <a:masterClrMapping/>
  </p:clrMapOvr>
  <p:transition xmlns:p14="http://schemas.microsoft.com/office/powerpoint/2010/main"/>
</p:sldLayout>
</file>

<file path=ppt/slideLayouts/slideLayout9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47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499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47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49850" indent="0">
              <a:buNone/>
              <a:defRPr sz="5500"/>
            </a:lvl2pPr>
            <a:lvl3pPr marL="4099708" indent="0">
              <a:buNone/>
              <a:defRPr sz="4500"/>
            </a:lvl3pPr>
            <a:lvl4pPr marL="6149555" indent="0">
              <a:buNone/>
              <a:defRPr sz="4000"/>
            </a:lvl4pPr>
            <a:lvl5pPr marL="8199408" indent="0">
              <a:buNone/>
              <a:defRPr sz="4000"/>
            </a:lvl5pPr>
            <a:lvl6pPr marL="10249253" indent="0">
              <a:buNone/>
              <a:defRPr sz="4000"/>
            </a:lvl6pPr>
            <a:lvl7pPr marL="12299125" indent="0">
              <a:buNone/>
              <a:defRPr sz="4000"/>
            </a:lvl7pPr>
            <a:lvl8pPr marL="14348968" indent="0">
              <a:buNone/>
              <a:defRPr sz="4000"/>
            </a:lvl8pPr>
            <a:lvl9pPr marL="16398823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615603"/>
      </p:ext>
    </p:extLst>
  </p:cSld>
  <p:clrMapOvr>
    <a:masterClrMapping/>
  </p:clrMapOvr>
  <p:transition xmlns:p14="http://schemas.microsoft.com/office/powerpoint/2010/main"/>
</p:sldLayout>
</file>

<file path=ppt/slideLayouts/slideLayout9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49850" indent="0">
              <a:buNone/>
              <a:defRPr sz="12500"/>
            </a:lvl2pPr>
            <a:lvl3pPr marL="4099708" indent="0">
              <a:buNone/>
              <a:defRPr sz="10800"/>
            </a:lvl3pPr>
            <a:lvl4pPr marL="6149555" indent="0">
              <a:buNone/>
              <a:defRPr sz="9000"/>
            </a:lvl4pPr>
            <a:lvl5pPr marL="8199408" indent="0">
              <a:buNone/>
              <a:defRPr sz="9000"/>
            </a:lvl5pPr>
            <a:lvl6pPr marL="10249253" indent="0">
              <a:buNone/>
              <a:defRPr sz="9000"/>
            </a:lvl6pPr>
            <a:lvl7pPr marL="12299125" indent="0">
              <a:buNone/>
              <a:defRPr sz="9000"/>
            </a:lvl7pPr>
            <a:lvl8pPr marL="14348968" indent="0">
              <a:buNone/>
              <a:defRPr sz="9000"/>
            </a:lvl8pPr>
            <a:lvl9pPr marL="16398823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49850" indent="0">
              <a:buNone/>
              <a:defRPr sz="5500"/>
            </a:lvl2pPr>
            <a:lvl3pPr marL="4099708" indent="0">
              <a:buNone/>
              <a:defRPr sz="4500"/>
            </a:lvl3pPr>
            <a:lvl4pPr marL="6149555" indent="0">
              <a:buNone/>
              <a:defRPr sz="4000"/>
            </a:lvl4pPr>
            <a:lvl5pPr marL="8199408" indent="0">
              <a:buNone/>
              <a:defRPr sz="4000"/>
            </a:lvl5pPr>
            <a:lvl6pPr marL="10249253" indent="0">
              <a:buNone/>
              <a:defRPr sz="4000"/>
            </a:lvl6pPr>
            <a:lvl7pPr marL="12299125" indent="0">
              <a:buNone/>
              <a:defRPr sz="4000"/>
            </a:lvl7pPr>
            <a:lvl8pPr marL="14348968" indent="0">
              <a:buNone/>
              <a:defRPr sz="4000"/>
            </a:lvl8pPr>
            <a:lvl9pPr marL="16398823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953808"/>
      </p:ext>
    </p:extLst>
  </p:cSld>
  <p:clrMapOvr>
    <a:masterClrMapping/>
  </p:clrMapOvr>
  <p:transition xmlns:p14="http://schemas.microsoft.com/office/powerpoint/2010/main"/>
</p:sldLayout>
</file>

<file path=ppt/slideLayouts/slideLayout9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927648"/>
      </p:ext>
    </p:extLst>
  </p:cSld>
  <p:clrMapOvr>
    <a:masterClrMapping/>
  </p:clrMapOvr>
  <p:transition xmlns:p14="http://schemas.microsoft.com/office/powerpoint/2010/main"/>
</p:sldLayout>
</file>

<file path=ppt/slideLayouts/slideLayout9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884243"/>
      </p:ext>
    </p:extLst>
  </p:cSld>
  <p:clrMapOvr>
    <a:masterClrMapping/>
  </p:clrMapOvr>
  <p:transition xmlns:p14="http://schemas.microsoft.com/office/powerpoint/2010/main"/>
</p:sldLayout>
</file>

<file path=ppt/slideLayouts/slideLayout9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9865" tIns="204928" rIns="409865" bIns="204928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9865" tIns="204928" rIns="409865" bIns="20492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9865" tIns="204928" rIns="409865" bIns="20492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865" tIns="204928" rIns="409865" bIns="204928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90172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1812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768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88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49288" indent="0">
              <a:buNone/>
              <a:defRPr sz="8300"/>
            </a:lvl2pPr>
            <a:lvl3pPr marL="4098580" indent="0">
              <a:buNone/>
              <a:defRPr sz="7300"/>
            </a:lvl3pPr>
            <a:lvl4pPr marL="6147865" indent="0">
              <a:buNone/>
              <a:defRPr sz="6300"/>
            </a:lvl4pPr>
            <a:lvl5pPr marL="8197155" indent="0">
              <a:buNone/>
              <a:defRPr sz="6300"/>
            </a:lvl5pPr>
            <a:lvl6pPr marL="10246438" indent="0">
              <a:buNone/>
              <a:defRPr sz="6300"/>
            </a:lvl6pPr>
            <a:lvl7pPr marL="12295740" indent="0">
              <a:buNone/>
              <a:defRPr sz="6300"/>
            </a:lvl7pPr>
            <a:lvl8pPr marL="14345023" indent="0">
              <a:buNone/>
              <a:defRPr sz="6300"/>
            </a:lvl8pPr>
            <a:lvl9pPr marL="16394315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350792"/>
      </p:ext>
    </p:extLst>
  </p:cSld>
  <p:clrMapOvr>
    <a:masterClrMapping/>
  </p:clrMapOvr>
  <p:transition xmlns:p14="http://schemas.microsoft.com/office/powerpoint/2010/main"/>
</p:sldLayout>
</file>

<file path=ppt/slideLayouts/slideLayout9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316979"/>
      </p:ext>
    </p:extLst>
  </p:cSld>
  <p:clrMapOvr>
    <a:masterClrMapping/>
  </p:clrMapOvr>
  <p:transition xmlns:p14="http://schemas.microsoft.com/office/powerpoint/2010/main"/>
</p:sldLayout>
</file>

<file path=ppt/slideLayouts/slideLayout9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9288" indent="0">
              <a:buNone/>
              <a:defRPr sz="9000" b="1"/>
            </a:lvl2pPr>
            <a:lvl3pPr marL="4098580" indent="0">
              <a:buNone/>
              <a:defRPr sz="8300" b="1"/>
            </a:lvl3pPr>
            <a:lvl4pPr marL="6147865" indent="0">
              <a:buNone/>
              <a:defRPr sz="7300" b="1"/>
            </a:lvl4pPr>
            <a:lvl5pPr marL="8197155" indent="0">
              <a:buNone/>
              <a:defRPr sz="7300" b="1"/>
            </a:lvl5pPr>
            <a:lvl6pPr marL="10246438" indent="0">
              <a:buNone/>
              <a:defRPr sz="7300" b="1"/>
            </a:lvl6pPr>
            <a:lvl7pPr marL="12295740" indent="0">
              <a:buNone/>
              <a:defRPr sz="7300" b="1"/>
            </a:lvl7pPr>
            <a:lvl8pPr marL="14345023" indent="0">
              <a:buNone/>
              <a:defRPr sz="7300" b="1"/>
            </a:lvl8pPr>
            <a:lvl9pPr marL="16394315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752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9288" indent="0">
              <a:buNone/>
              <a:defRPr sz="9000" b="1"/>
            </a:lvl2pPr>
            <a:lvl3pPr marL="4098580" indent="0">
              <a:buNone/>
              <a:defRPr sz="8300" b="1"/>
            </a:lvl3pPr>
            <a:lvl4pPr marL="6147865" indent="0">
              <a:buNone/>
              <a:defRPr sz="7300" b="1"/>
            </a:lvl4pPr>
            <a:lvl5pPr marL="8197155" indent="0">
              <a:buNone/>
              <a:defRPr sz="7300" b="1"/>
            </a:lvl5pPr>
            <a:lvl6pPr marL="10246438" indent="0">
              <a:buNone/>
              <a:defRPr sz="7300" b="1"/>
            </a:lvl6pPr>
            <a:lvl7pPr marL="12295740" indent="0">
              <a:buNone/>
              <a:defRPr sz="7300" b="1"/>
            </a:lvl7pPr>
            <a:lvl8pPr marL="14345023" indent="0">
              <a:buNone/>
              <a:defRPr sz="7300" b="1"/>
            </a:lvl8pPr>
            <a:lvl9pPr marL="16394315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752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322535"/>
      </p:ext>
    </p:extLst>
  </p:cSld>
  <p:clrMapOvr>
    <a:masterClrMapping/>
  </p:clrMapOvr>
  <p:transition xmlns:p14="http://schemas.microsoft.com/office/powerpoint/2010/main"/>
</p:sldLayout>
</file>

<file path=ppt/slideLayouts/slideLayout9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848228"/>
      </p:ext>
    </p:extLst>
  </p:cSld>
  <p:clrMapOvr>
    <a:masterClrMapping/>
  </p:clrMapOvr>
  <p:transition xmlns:p14="http://schemas.microsoft.com/office/powerpoint/2010/main"/>
</p:sldLayout>
</file>

<file path=ppt/slideLayouts/slideLayout9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367688"/>
      </p:ext>
    </p:extLst>
  </p:cSld>
  <p:clrMapOvr>
    <a:masterClrMapping/>
  </p:clrMapOvr>
  <p:transition xmlns:p14="http://schemas.microsoft.com/office/powerpoint/2010/main"/>
</p:sldLayout>
</file>

<file path=ppt/slideLayouts/slideLayout9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53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499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53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49288" indent="0">
              <a:buNone/>
              <a:defRPr sz="5500"/>
            </a:lvl2pPr>
            <a:lvl3pPr marL="4098580" indent="0">
              <a:buNone/>
              <a:defRPr sz="4500"/>
            </a:lvl3pPr>
            <a:lvl4pPr marL="6147865" indent="0">
              <a:buNone/>
              <a:defRPr sz="4000"/>
            </a:lvl4pPr>
            <a:lvl5pPr marL="8197155" indent="0">
              <a:buNone/>
              <a:defRPr sz="4000"/>
            </a:lvl5pPr>
            <a:lvl6pPr marL="10246438" indent="0">
              <a:buNone/>
              <a:defRPr sz="4000"/>
            </a:lvl6pPr>
            <a:lvl7pPr marL="12295740" indent="0">
              <a:buNone/>
              <a:defRPr sz="4000"/>
            </a:lvl7pPr>
            <a:lvl8pPr marL="14345023" indent="0">
              <a:buNone/>
              <a:defRPr sz="4000"/>
            </a:lvl8pPr>
            <a:lvl9pPr marL="16394315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674145"/>
      </p:ext>
    </p:extLst>
  </p:cSld>
  <p:clrMapOvr>
    <a:masterClrMapping/>
  </p:clrMapOvr>
  <p:transition xmlns:p14="http://schemas.microsoft.com/office/powerpoint/2010/main"/>
</p:sldLayout>
</file>

<file path=ppt/slideLayouts/slideLayout9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49288" indent="0">
              <a:buNone/>
              <a:defRPr sz="12500"/>
            </a:lvl2pPr>
            <a:lvl3pPr marL="4098580" indent="0">
              <a:buNone/>
              <a:defRPr sz="10800"/>
            </a:lvl3pPr>
            <a:lvl4pPr marL="6147865" indent="0">
              <a:buNone/>
              <a:defRPr sz="9000"/>
            </a:lvl4pPr>
            <a:lvl5pPr marL="8197155" indent="0">
              <a:buNone/>
              <a:defRPr sz="9000"/>
            </a:lvl5pPr>
            <a:lvl6pPr marL="10246438" indent="0">
              <a:buNone/>
              <a:defRPr sz="9000"/>
            </a:lvl6pPr>
            <a:lvl7pPr marL="12295740" indent="0">
              <a:buNone/>
              <a:defRPr sz="9000"/>
            </a:lvl7pPr>
            <a:lvl8pPr marL="14345023" indent="0">
              <a:buNone/>
              <a:defRPr sz="9000"/>
            </a:lvl8pPr>
            <a:lvl9pPr marL="16394315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49288" indent="0">
              <a:buNone/>
              <a:defRPr sz="5500"/>
            </a:lvl2pPr>
            <a:lvl3pPr marL="4098580" indent="0">
              <a:buNone/>
              <a:defRPr sz="4500"/>
            </a:lvl3pPr>
            <a:lvl4pPr marL="6147865" indent="0">
              <a:buNone/>
              <a:defRPr sz="4000"/>
            </a:lvl4pPr>
            <a:lvl5pPr marL="8197155" indent="0">
              <a:buNone/>
              <a:defRPr sz="4000"/>
            </a:lvl5pPr>
            <a:lvl6pPr marL="10246438" indent="0">
              <a:buNone/>
              <a:defRPr sz="4000"/>
            </a:lvl6pPr>
            <a:lvl7pPr marL="12295740" indent="0">
              <a:buNone/>
              <a:defRPr sz="4000"/>
            </a:lvl7pPr>
            <a:lvl8pPr marL="14345023" indent="0">
              <a:buNone/>
              <a:defRPr sz="4000"/>
            </a:lvl8pPr>
            <a:lvl9pPr marL="16394315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833370"/>
      </p:ext>
    </p:extLst>
  </p:cSld>
  <p:clrMapOvr>
    <a:masterClrMapping/>
  </p:clrMapOvr>
  <p:transition xmlns:p14="http://schemas.microsoft.com/office/powerpoint/2010/main"/>
</p:sldLayout>
</file>

<file path=ppt/slideLayouts/slideLayout9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58779"/>
      </p:ext>
    </p:extLst>
  </p:cSld>
  <p:clrMapOvr>
    <a:masterClrMapping/>
  </p:clrMapOvr>
  <p:transition xmlns:p14="http://schemas.microsoft.com/office/powerpoint/2010/main"/>
</p:sldLayout>
</file>

<file path=ppt/slideLayouts/slideLayout9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271675"/>
      </p:ext>
    </p:extLst>
  </p:cSld>
  <p:clrMapOvr>
    <a:masterClrMapping/>
  </p:clrMapOvr>
  <p:transition xmlns:p14="http://schemas.microsoft.com/office/powerpoint/2010/main"/>
</p:sldLayout>
</file>

<file path=ppt/slideLayouts/slideLayout9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9753" tIns="204875" rIns="409753" bIns="204875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9753" tIns="204875" rIns="409753" bIns="20487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9753" tIns="204875" rIns="409753" bIns="20487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753" tIns="204875" rIns="409753" bIns="204875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5675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16905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768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92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48725" indent="0">
              <a:buNone/>
              <a:defRPr sz="8300"/>
            </a:lvl2pPr>
            <a:lvl3pPr marL="4097453" indent="0">
              <a:buNone/>
              <a:defRPr sz="7300"/>
            </a:lvl3pPr>
            <a:lvl4pPr marL="6146173" indent="0">
              <a:buNone/>
              <a:defRPr sz="6300"/>
            </a:lvl4pPr>
            <a:lvl5pPr marL="8194903" indent="0">
              <a:buNone/>
              <a:defRPr sz="6300"/>
            </a:lvl5pPr>
            <a:lvl6pPr marL="10243620" indent="0">
              <a:buNone/>
              <a:defRPr sz="6300"/>
            </a:lvl6pPr>
            <a:lvl7pPr marL="12292358" indent="0">
              <a:buNone/>
              <a:defRPr sz="6300"/>
            </a:lvl7pPr>
            <a:lvl8pPr marL="14341078" indent="0">
              <a:buNone/>
              <a:defRPr sz="6300"/>
            </a:lvl8pPr>
            <a:lvl9pPr marL="16389805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906072"/>
      </p:ext>
    </p:extLst>
  </p:cSld>
  <p:clrMapOvr>
    <a:masterClrMapping/>
  </p:clrMapOvr>
  <p:transition xmlns:p14="http://schemas.microsoft.com/office/powerpoint/2010/main"/>
</p:sldLayout>
</file>

<file path=ppt/slideLayouts/slideLayout9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076334"/>
      </p:ext>
    </p:extLst>
  </p:cSld>
  <p:clrMapOvr>
    <a:masterClrMapping/>
  </p:clrMapOvr>
  <p:transition xmlns:p14="http://schemas.microsoft.com/office/powerpoint/2010/main"/>
</p:sldLayout>
</file>

<file path=ppt/slideLayouts/slideLayout9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8725" indent="0">
              <a:buNone/>
              <a:defRPr sz="9000" b="1"/>
            </a:lvl2pPr>
            <a:lvl3pPr marL="4097453" indent="0">
              <a:buNone/>
              <a:defRPr sz="8300" b="1"/>
            </a:lvl3pPr>
            <a:lvl4pPr marL="6146173" indent="0">
              <a:buNone/>
              <a:defRPr sz="7300" b="1"/>
            </a:lvl4pPr>
            <a:lvl5pPr marL="8194903" indent="0">
              <a:buNone/>
              <a:defRPr sz="7300" b="1"/>
            </a:lvl5pPr>
            <a:lvl6pPr marL="10243620" indent="0">
              <a:buNone/>
              <a:defRPr sz="7300" b="1"/>
            </a:lvl6pPr>
            <a:lvl7pPr marL="12292358" indent="0">
              <a:buNone/>
              <a:defRPr sz="7300" b="1"/>
            </a:lvl7pPr>
            <a:lvl8pPr marL="14341078" indent="0">
              <a:buNone/>
              <a:defRPr sz="7300" b="1"/>
            </a:lvl8pPr>
            <a:lvl9pPr marL="16389805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760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8725" indent="0">
              <a:buNone/>
              <a:defRPr sz="9000" b="1"/>
            </a:lvl2pPr>
            <a:lvl3pPr marL="4097453" indent="0">
              <a:buNone/>
              <a:defRPr sz="8300" b="1"/>
            </a:lvl3pPr>
            <a:lvl4pPr marL="6146173" indent="0">
              <a:buNone/>
              <a:defRPr sz="7300" b="1"/>
            </a:lvl4pPr>
            <a:lvl5pPr marL="8194903" indent="0">
              <a:buNone/>
              <a:defRPr sz="7300" b="1"/>
            </a:lvl5pPr>
            <a:lvl6pPr marL="10243620" indent="0">
              <a:buNone/>
              <a:defRPr sz="7300" b="1"/>
            </a:lvl6pPr>
            <a:lvl7pPr marL="12292358" indent="0">
              <a:buNone/>
              <a:defRPr sz="7300" b="1"/>
            </a:lvl7pPr>
            <a:lvl8pPr marL="14341078" indent="0">
              <a:buNone/>
              <a:defRPr sz="7300" b="1"/>
            </a:lvl8pPr>
            <a:lvl9pPr marL="16389805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760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01222"/>
      </p:ext>
    </p:extLst>
  </p:cSld>
  <p:clrMapOvr>
    <a:masterClrMapping/>
  </p:clrMapOvr>
  <p:transition xmlns:p14="http://schemas.microsoft.com/office/powerpoint/2010/main"/>
</p:sldLayout>
</file>

<file path=ppt/slideLayouts/slideLayout9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841282"/>
      </p:ext>
    </p:extLst>
  </p:cSld>
  <p:clrMapOvr>
    <a:masterClrMapping/>
  </p:clrMapOvr>
  <p:transition xmlns:p14="http://schemas.microsoft.com/office/powerpoint/2010/main"/>
</p:sldLayout>
</file>

<file path=ppt/slideLayouts/slideLayout9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297023"/>
      </p:ext>
    </p:extLst>
  </p:cSld>
  <p:clrMapOvr>
    <a:masterClrMapping/>
  </p:clrMapOvr>
  <p:transition xmlns:p14="http://schemas.microsoft.com/office/powerpoint/2010/main"/>
</p:sldLayout>
</file>

<file path=ppt/slideLayouts/slideLayout9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55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519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55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48725" indent="0">
              <a:buNone/>
              <a:defRPr sz="5500"/>
            </a:lvl2pPr>
            <a:lvl3pPr marL="4097453" indent="0">
              <a:buNone/>
              <a:defRPr sz="4500"/>
            </a:lvl3pPr>
            <a:lvl4pPr marL="6146173" indent="0">
              <a:buNone/>
              <a:defRPr sz="4000"/>
            </a:lvl4pPr>
            <a:lvl5pPr marL="8194903" indent="0">
              <a:buNone/>
              <a:defRPr sz="4000"/>
            </a:lvl5pPr>
            <a:lvl6pPr marL="10243620" indent="0">
              <a:buNone/>
              <a:defRPr sz="4000"/>
            </a:lvl6pPr>
            <a:lvl7pPr marL="12292358" indent="0">
              <a:buNone/>
              <a:defRPr sz="4000"/>
            </a:lvl7pPr>
            <a:lvl8pPr marL="14341078" indent="0">
              <a:buNone/>
              <a:defRPr sz="4000"/>
            </a:lvl8pPr>
            <a:lvl9pPr marL="16389805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180810"/>
      </p:ext>
    </p:extLst>
  </p:cSld>
  <p:clrMapOvr>
    <a:masterClrMapping/>
  </p:clrMapOvr>
  <p:transition xmlns:p14="http://schemas.microsoft.com/office/powerpoint/2010/main"/>
</p:sldLayout>
</file>

<file path=ppt/slideLayouts/slideLayout9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48725" indent="0">
              <a:buNone/>
              <a:defRPr sz="12500"/>
            </a:lvl2pPr>
            <a:lvl3pPr marL="4097453" indent="0">
              <a:buNone/>
              <a:defRPr sz="10800"/>
            </a:lvl3pPr>
            <a:lvl4pPr marL="6146173" indent="0">
              <a:buNone/>
              <a:defRPr sz="9000"/>
            </a:lvl4pPr>
            <a:lvl5pPr marL="8194903" indent="0">
              <a:buNone/>
              <a:defRPr sz="9000"/>
            </a:lvl5pPr>
            <a:lvl6pPr marL="10243620" indent="0">
              <a:buNone/>
              <a:defRPr sz="9000"/>
            </a:lvl6pPr>
            <a:lvl7pPr marL="12292358" indent="0">
              <a:buNone/>
              <a:defRPr sz="9000"/>
            </a:lvl7pPr>
            <a:lvl8pPr marL="14341078" indent="0">
              <a:buNone/>
              <a:defRPr sz="9000"/>
            </a:lvl8pPr>
            <a:lvl9pPr marL="16389805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48725" indent="0">
              <a:buNone/>
              <a:defRPr sz="5500"/>
            </a:lvl2pPr>
            <a:lvl3pPr marL="4097453" indent="0">
              <a:buNone/>
              <a:defRPr sz="4500"/>
            </a:lvl3pPr>
            <a:lvl4pPr marL="6146173" indent="0">
              <a:buNone/>
              <a:defRPr sz="4000"/>
            </a:lvl4pPr>
            <a:lvl5pPr marL="8194903" indent="0">
              <a:buNone/>
              <a:defRPr sz="4000"/>
            </a:lvl5pPr>
            <a:lvl6pPr marL="10243620" indent="0">
              <a:buNone/>
              <a:defRPr sz="4000"/>
            </a:lvl6pPr>
            <a:lvl7pPr marL="12292358" indent="0">
              <a:buNone/>
              <a:defRPr sz="4000"/>
            </a:lvl7pPr>
            <a:lvl8pPr marL="14341078" indent="0">
              <a:buNone/>
              <a:defRPr sz="4000"/>
            </a:lvl8pPr>
            <a:lvl9pPr marL="16389805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685590"/>
      </p:ext>
    </p:extLst>
  </p:cSld>
  <p:clrMapOvr>
    <a:masterClrMapping/>
  </p:clrMapOvr>
  <p:transition xmlns:p14="http://schemas.microsoft.com/office/powerpoint/2010/main"/>
</p:sldLayout>
</file>

<file path=ppt/slideLayouts/slideLayout9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329447"/>
      </p:ext>
    </p:extLst>
  </p:cSld>
  <p:clrMapOvr>
    <a:masterClrMapping/>
  </p:clrMapOvr>
  <p:transition xmlns:p14="http://schemas.microsoft.com/office/powerpoint/2010/main"/>
</p:sldLayout>
</file>

<file path=ppt/slideLayouts/slideLayout9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160960"/>
      </p:ext>
    </p:extLst>
  </p:cSld>
  <p:clrMapOvr>
    <a:masterClrMapping/>
  </p:clrMapOvr>
  <p:transition xmlns:p14="http://schemas.microsoft.com/office/powerpoint/2010/main"/>
</p:sldLayout>
</file>

<file path=ppt/slideLayouts/slideLayout9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9640" tIns="204820" rIns="409640" bIns="204820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9640" tIns="204820" rIns="409640" bIns="20482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9640" tIns="204820" rIns="409640" bIns="20482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640" tIns="204820" rIns="409640" bIns="204820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19480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27057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787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398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48163" indent="0">
              <a:buNone/>
              <a:defRPr sz="8300"/>
            </a:lvl2pPr>
            <a:lvl3pPr marL="4096323" indent="0">
              <a:buNone/>
              <a:defRPr sz="7300"/>
            </a:lvl3pPr>
            <a:lvl4pPr marL="6144480" indent="0">
              <a:buNone/>
              <a:defRPr sz="6300"/>
            </a:lvl4pPr>
            <a:lvl5pPr marL="8192645" indent="0">
              <a:buNone/>
              <a:defRPr sz="6300"/>
            </a:lvl5pPr>
            <a:lvl6pPr marL="10240803" indent="0">
              <a:buNone/>
              <a:defRPr sz="6300"/>
            </a:lvl6pPr>
            <a:lvl7pPr marL="12288980" indent="0">
              <a:buNone/>
              <a:defRPr sz="6300"/>
            </a:lvl7pPr>
            <a:lvl8pPr marL="14337130" indent="0">
              <a:buNone/>
              <a:defRPr sz="6300"/>
            </a:lvl8pPr>
            <a:lvl9pPr marL="16385298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447411"/>
      </p:ext>
    </p:extLst>
  </p:cSld>
  <p:clrMapOvr>
    <a:masterClrMapping/>
  </p:clrMapOvr>
  <p:transition xmlns:p14="http://schemas.microsoft.com/office/powerpoint/2010/main"/>
</p:sldLayout>
</file>

<file path=ppt/slideLayouts/slideLayout9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6590"/>
      </p:ext>
    </p:extLst>
  </p:cSld>
  <p:clrMapOvr>
    <a:masterClrMapping/>
  </p:clrMapOvr>
  <p:transition xmlns:p14="http://schemas.microsoft.com/office/powerpoint/2010/main"/>
</p:sldLayout>
</file>

<file path=ppt/slideLayouts/slideLayout9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8163" indent="0">
              <a:buNone/>
              <a:defRPr sz="9000" b="1"/>
            </a:lvl2pPr>
            <a:lvl3pPr marL="4096323" indent="0">
              <a:buNone/>
              <a:defRPr sz="8300" b="1"/>
            </a:lvl3pPr>
            <a:lvl4pPr marL="6144480" indent="0">
              <a:buNone/>
              <a:defRPr sz="7300" b="1"/>
            </a:lvl4pPr>
            <a:lvl5pPr marL="8192645" indent="0">
              <a:buNone/>
              <a:defRPr sz="7300" b="1"/>
            </a:lvl5pPr>
            <a:lvl6pPr marL="10240803" indent="0">
              <a:buNone/>
              <a:defRPr sz="7300" b="1"/>
            </a:lvl6pPr>
            <a:lvl7pPr marL="12288980" indent="0">
              <a:buNone/>
              <a:defRPr sz="7300" b="1"/>
            </a:lvl7pPr>
            <a:lvl8pPr marL="14337130" indent="0">
              <a:buNone/>
              <a:defRPr sz="7300" b="1"/>
            </a:lvl8pPr>
            <a:lvl9pPr marL="1638529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769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8163" indent="0">
              <a:buNone/>
              <a:defRPr sz="9000" b="1"/>
            </a:lvl2pPr>
            <a:lvl3pPr marL="4096323" indent="0">
              <a:buNone/>
              <a:defRPr sz="8300" b="1"/>
            </a:lvl3pPr>
            <a:lvl4pPr marL="6144480" indent="0">
              <a:buNone/>
              <a:defRPr sz="7300" b="1"/>
            </a:lvl4pPr>
            <a:lvl5pPr marL="8192645" indent="0">
              <a:buNone/>
              <a:defRPr sz="7300" b="1"/>
            </a:lvl5pPr>
            <a:lvl6pPr marL="10240803" indent="0">
              <a:buNone/>
              <a:defRPr sz="7300" b="1"/>
            </a:lvl6pPr>
            <a:lvl7pPr marL="12288980" indent="0">
              <a:buNone/>
              <a:defRPr sz="7300" b="1"/>
            </a:lvl7pPr>
            <a:lvl8pPr marL="14337130" indent="0">
              <a:buNone/>
              <a:defRPr sz="7300" b="1"/>
            </a:lvl8pPr>
            <a:lvl9pPr marL="1638529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769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322897"/>
      </p:ext>
    </p:extLst>
  </p:cSld>
  <p:clrMapOvr>
    <a:masterClrMapping/>
  </p:clrMapOvr>
  <p:transition xmlns:p14="http://schemas.microsoft.com/office/powerpoint/2010/main"/>
</p:sldLayout>
</file>

<file path=ppt/slideLayouts/slideLayout9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725290"/>
      </p:ext>
    </p:extLst>
  </p:cSld>
  <p:clrMapOvr>
    <a:masterClrMapping/>
  </p:clrMapOvr>
  <p:transition xmlns:p14="http://schemas.microsoft.com/office/powerpoint/2010/main"/>
</p:sldLayout>
</file>

<file path=ppt/slideLayouts/slideLayout9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7469"/>
      </p:ext>
    </p:extLst>
  </p:cSld>
  <p:clrMapOvr>
    <a:masterClrMapping/>
  </p:clrMapOvr>
  <p:transition xmlns:p14="http://schemas.microsoft.com/office/powerpoint/2010/main"/>
</p:sldLayout>
</file>

<file path=ppt/slideLayouts/slideLayout9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59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540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59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48163" indent="0">
              <a:buNone/>
              <a:defRPr sz="5500"/>
            </a:lvl2pPr>
            <a:lvl3pPr marL="4096323" indent="0">
              <a:buNone/>
              <a:defRPr sz="4500"/>
            </a:lvl3pPr>
            <a:lvl4pPr marL="6144480" indent="0">
              <a:buNone/>
              <a:defRPr sz="4000"/>
            </a:lvl4pPr>
            <a:lvl5pPr marL="8192645" indent="0">
              <a:buNone/>
              <a:defRPr sz="4000"/>
            </a:lvl5pPr>
            <a:lvl6pPr marL="10240803" indent="0">
              <a:buNone/>
              <a:defRPr sz="4000"/>
            </a:lvl6pPr>
            <a:lvl7pPr marL="12288980" indent="0">
              <a:buNone/>
              <a:defRPr sz="4000"/>
            </a:lvl7pPr>
            <a:lvl8pPr marL="14337130" indent="0">
              <a:buNone/>
              <a:defRPr sz="4000"/>
            </a:lvl8pPr>
            <a:lvl9pPr marL="1638529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941679"/>
      </p:ext>
    </p:extLst>
  </p:cSld>
  <p:clrMapOvr>
    <a:masterClrMapping/>
  </p:clrMapOvr>
  <p:transition xmlns:p14="http://schemas.microsoft.com/office/powerpoint/2010/main"/>
</p:sldLayout>
</file>

<file path=ppt/slideLayouts/slideLayout9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48163" indent="0">
              <a:buNone/>
              <a:defRPr sz="12500"/>
            </a:lvl2pPr>
            <a:lvl3pPr marL="4096323" indent="0">
              <a:buNone/>
              <a:defRPr sz="10800"/>
            </a:lvl3pPr>
            <a:lvl4pPr marL="6144480" indent="0">
              <a:buNone/>
              <a:defRPr sz="9000"/>
            </a:lvl4pPr>
            <a:lvl5pPr marL="8192645" indent="0">
              <a:buNone/>
              <a:defRPr sz="9000"/>
            </a:lvl5pPr>
            <a:lvl6pPr marL="10240803" indent="0">
              <a:buNone/>
              <a:defRPr sz="9000"/>
            </a:lvl6pPr>
            <a:lvl7pPr marL="12288980" indent="0">
              <a:buNone/>
              <a:defRPr sz="9000"/>
            </a:lvl7pPr>
            <a:lvl8pPr marL="14337130" indent="0">
              <a:buNone/>
              <a:defRPr sz="9000"/>
            </a:lvl8pPr>
            <a:lvl9pPr marL="16385298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48163" indent="0">
              <a:buNone/>
              <a:defRPr sz="5500"/>
            </a:lvl2pPr>
            <a:lvl3pPr marL="4096323" indent="0">
              <a:buNone/>
              <a:defRPr sz="4500"/>
            </a:lvl3pPr>
            <a:lvl4pPr marL="6144480" indent="0">
              <a:buNone/>
              <a:defRPr sz="4000"/>
            </a:lvl4pPr>
            <a:lvl5pPr marL="8192645" indent="0">
              <a:buNone/>
              <a:defRPr sz="4000"/>
            </a:lvl5pPr>
            <a:lvl6pPr marL="10240803" indent="0">
              <a:buNone/>
              <a:defRPr sz="4000"/>
            </a:lvl6pPr>
            <a:lvl7pPr marL="12288980" indent="0">
              <a:buNone/>
              <a:defRPr sz="4000"/>
            </a:lvl7pPr>
            <a:lvl8pPr marL="14337130" indent="0">
              <a:buNone/>
              <a:defRPr sz="4000"/>
            </a:lvl8pPr>
            <a:lvl9pPr marL="1638529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807416"/>
      </p:ext>
    </p:extLst>
  </p:cSld>
  <p:clrMapOvr>
    <a:masterClrMapping/>
  </p:clrMapOvr>
  <p:transition xmlns:p14="http://schemas.microsoft.com/office/powerpoint/2010/main"/>
</p:sldLayout>
</file>

<file path=ppt/slideLayouts/slideLayout9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284807"/>
      </p:ext>
    </p:extLst>
  </p:cSld>
  <p:clrMapOvr>
    <a:masterClrMapping/>
  </p:clrMapOvr>
  <p:transition xmlns:p14="http://schemas.microsoft.com/office/powerpoint/2010/main"/>
</p:sldLayout>
</file>

<file path=ppt/slideLayouts/slideLayout9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098593"/>
      </p:ext>
    </p:extLst>
  </p:cSld>
  <p:clrMapOvr>
    <a:masterClrMapping/>
  </p:clrMapOvr>
  <p:transition xmlns:p14="http://schemas.microsoft.com/office/powerpoint/2010/main"/>
</p:sldLayout>
</file>

<file path=ppt/slideLayouts/slideLayout9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9528" tIns="204765" rIns="409528" bIns="20476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8300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9528" tIns="204765" rIns="409528" bIns="20476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8300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9528" tIns="204765" rIns="409528" bIns="20476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8300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528" tIns="204765" rIns="409528" bIns="204765" numCol="1" anchor="b" anchorCtr="0" compatLnSpc="1">
            <a:prstTxWarp prst="textNoShape">
              <a:avLst/>
            </a:prstTxWarp>
          </a:bodyPr>
          <a:lstStyle>
            <a:lvl1pPr>
              <a:defRPr sz="55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EF0CAD05-5F98-C240-A41D-E171A63049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717255"/>
      </p:ext>
    </p:extLst>
  </p:cSld>
  <p:clrMapOvr>
    <a:masterClrMapping/>
  </p:clrMapOvr>
  <p:transition xmlns:p14="http://schemas.microsoft.com/office/powerpoint/2010/main"/>
</p:sldLayout>
</file>

<file path=ppt/slideLayouts/slideLayout9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0141" y="6284474"/>
            <a:ext cx="30515309" cy="32720457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752C56-4F8A-824F-A263-2404B5D536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849721"/>
      </p:ext>
    </p:extLst>
  </p:cSld>
  <p:clrMapOvr>
    <a:masterClrMapping/>
  </p:clrMapOvr>
  <p:transition xmlns:p14="http://schemas.microsoft.com/office/powerpoint/2010/main"/>
</p:sldLayout>
</file>

<file path=ppt/slideLayouts/slideLayout9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805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408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47600" indent="0">
              <a:buNone/>
              <a:defRPr sz="8300"/>
            </a:lvl2pPr>
            <a:lvl3pPr marL="4095198" indent="0">
              <a:buNone/>
              <a:defRPr sz="7300"/>
            </a:lvl3pPr>
            <a:lvl4pPr marL="6142790" indent="0">
              <a:buNone/>
              <a:defRPr sz="6300"/>
            </a:lvl4pPr>
            <a:lvl5pPr marL="8190393" indent="0">
              <a:buNone/>
              <a:defRPr sz="6300"/>
            </a:lvl5pPr>
            <a:lvl6pPr marL="10237988" indent="0">
              <a:buNone/>
              <a:defRPr sz="6300"/>
            </a:lvl6pPr>
            <a:lvl7pPr marL="12285600" indent="0">
              <a:buNone/>
              <a:defRPr sz="6300"/>
            </a:lvl7pPr>
            <a:lvl8pPr marL="14333190" indent="0">
              <a:buNone/>
              <a:defRPr sz="6300"/>
            </a:lvl8pPr>
            <a:lvl9pPr marL="16380788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A6F638-9311-044E-822F-DB90AF0533D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886712"/>
      </p:ext>
    </p:extLst>
  </p:cSld>
  <p:clrMapOvr>
    <a:masterClrMapping/>
  </p:clrMapOvr>
  <p:transition xmlns:p14="http://schemas.microsoft.com/office/powerpoint/2010/main"/>
</p:sldLayout>
</file>

<file path=ppt/slideLayouts/slideLayout9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98FC8E-6941-C74C-BC08-436BE2F5B5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136945"/>
      </p:ext>
    </p:extLst>
  </p:cSld>
  <p:clrMapOvr>
    <a:masterClrMapping/>
  </p:clrMapOvr>
  <p:transition xmlns:p14="http://schemas.microsoft.com/office/powerpoint/2010/main"/>
</p:sldLayout>
</file>

<file path=ppt/slideLayouts/slideLayout9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7600" indent="0">
              <a:buNone/>
              <a:defRPr sz="9000" b="1"/>
            </a:lvl2pPr>
            <a:lvl3pPr marL="4095198" indent="0">
              <a:buNone/>
              <a:defRPr sz="8300" b="1"/>
            </a:lvl3pPr>
            <a:lvl4pPr marL="6142790" indent="0">
              <a:buNone/>
              <a:defRPr sz="7300" b="1"/>
            </a:lvl4pPr>
            <a:lvl5pPr marL="8190393" indent="0">
              <a:buNone/>
              <a:defRPr sz="7300" b="1"/>
            </a:lvl5pPr>
            <a:lvl6pPr marL="10237988" indent="0">
              <a:buNone/>
              <a:defRPr sz="7300" b="1"/>
            </a:lvl6pPr>
            <a:lvl7pPr marL="12285600" indent="0">
              <a:buNone/>
              <a:defRPr sz="7300" b="1"/>
            </a:lvl7pPr>
            <a:lvl8pPr marL="14333190" indent="0">
              <a:buNone/>
              <a:defRPr sz="7300" b="1"/>
            </a:lvl8pPr>
            <a:lvl9pPr marL="1638078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775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7600" indent="0">
              <a:buNone/>
              <a:defRPr sz="9000" b="1"/>
            </a:lvl2pPr>
            <a:lvl3pPr marL="4095198" indent="0">
              <a:buNone/>
              <a:defRPr sz="8300" b="1"/>
            </a:lvl3pPr>
            <a:lvl4pPr marL="6142790" indent="0">
              <a:buNone/>
              <a:defRPr sz="7300" b="1"/>
            </a:lvl4pPr>
            <a:lvl5pPr marL="8190393" indent="0">
              <a:buNone/>
              <a:defRPr sz="7300" b="1"/>
            </a:lvl5pPr>
            <a:lvl6pPr marL="10237988" indent="0">
              <a:buNone/>
              <a:defRPr sz="7300" b="1"/>
            </a:lvl6pPr>
            <a:lvl7pPr marL="12285600" indent="0">
              <a:buNone/>
              <a:defRPr sz="7300" b="1"/>
            </a:lvl7pPr>
            <a:lvl8pPr marL="14333190" indent="0">
              <a:buNone/>
              <a:defRPr sz="7300" b="1"/>
            </a:lvl8pPr>
            <a:lvl9pPr marL="1638078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775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2913EA-86C8-7044-8F98-044F5E7301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301310"/>
      </p:ext>
    </p:extLst>
  </p:cSld>
  <p:clrMapOvr>
    <a:masterClrMapping/>
  </p:clrMapOvr>
  <p:transition xmlns:p14="http://schemas.microsoft.com/office/powerpoint/2010/main"/>
</p:sldLayout>
</file>

<file path=ppt/slideLayouts/slideLayout9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EB2717-EF8A-4F48-9475-0E5579379C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822510"/>
      </p:ext>
    </p:extLst>
  </p:cSld>
  <p:clrMapOvr>
    <a:masterClrMapping/>
  </p:clrMapOvr>
  <p:transition xmlns:p14="http://schemas.microsoft.com/office/powerpoint/2010/main"/>
</p:sldLayout>
</file>

<file path=ppt/slideLayouts/slideLayout9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CEDDA7-F9BC-D143-BB10-4566D815D5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451860"/>
      </p:ext>
    </p:extLst>
  </p:cSld>
  <p:clrMapOvr>
    <a:masterClrMapping/>
  </p:clrMapOvr>
  <p:transition xmlns:p14="http://schemas.microsoft.com/office/powerpoint/2010/main"/>
</p:sldLayout>
</file>

<file path=ppt/slideLayouts/slideLayout9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61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540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61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47600" indent="0">
              <a:buNone/>
              <a:defRPr sz="5500"/>
            </a:lvl2pPr>
            <a:lvl3pPr marL="4095198" indent="0">
              <a:buNone/>
              <a:defRPr sz="4500"/>
            </a:lvl3pPr>
            <a:lvl4pPr marL="6142790" indent="0">
              <a:buNone/>
              <a:defRPr sz="4000"/>
            </a:lvl4pPr>
            <a:lvl5pPr marL="8190393" indent="0">
              <a:buNone/>
              <a:defRPr sz="4000"/>
            </a:lvl5pPr>
            <a:lvl6pPr marL="10237988" indent="0">
              <a:buNone/>
              <a:defRPr sz="4000"/>
            </a:lvl6pPr>
            <a:lvl7pPr marL="12285600" indent="0">
              <a:buNone/>
              <a:defRPr sz="4000"/>
            </a:lvl7pPr>
            <a:lvl8pPr marL="14333190" indent="0">
              <a:buNone/>
              <a:defRPr sz="4000"/>
            </a:lvl8pPr>
            <a:lvl9pPr marL="1638078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CCDBC6-CC01-564B-8353-1EF7BD2EDA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6139"/>
      </p:ext>
    </p:extLst>
  </p:cSld>
  <p:clrMapOvr>
    <a:masterClrMapping/>
  </p:clrMapOvr>
  <p:transition xmlns:p14="http://schemas.microsoft.com/office/powerpoint/2010/main"/>
</p:sldLayout>
</file>

<file path=ppt/slideLayouts/slideLayout9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47600" indent="0">
              <a:buNone/>
              <a:defRPr sz="12500"/>
            </a:lvl2pPr>
            <a:lvl3pPr marL="4095198" indent="0">
              <a:buNone/>
              <a:defRPr sz="10800"/>
            </a:lvl3pPr>
            <a:lvl4pPr marL="6142790" indent="0">
              <a:buNone/>
              <a:defRPr sz="9000"/>
            </a:lvl4pPr>
            <a:lvl5pPr marL="8190393" indent="0">
              <a:buNone/>
              <a:defRPr sz="9000"/>
            </a:lvl5pPr>
            <a:lvl6pPr marL="10237988" indent="0">
              <a:buNone/>
              <a:defRPr sz="9000"/>
            </a:lvl6pPr>
            <a:lvl7pPr marL="12285600" indent="0">
              <a:buNone/>
              <a:defRPr sz="9000"/>
            </a:lvl7pPr>
            <a:lvl8pPr marL="14333190" indent="0">
              <a:buNone/>
              <a:defRPr sz="9000"/>
            </a:lvl8pPr>
            <a:lvl9pPr marL="16380788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47600" indent="0">
              <a:buNone/>
              <a:defRPr sz="5500"/>
            </a:lvl2pPr>
            <a:lvl3pPr marL="4095198" indent="0">
              <a:buNone/>
              <a:defRPr sz="4500"/>
            </a:lvl3pPr>
            <a:lvl4pPr marL="6142790" indent="0">
              <a:buNone/>
              <a:defRPr sz="4000"/>
            </a:lvl4pPr>
            <a:lvl5pPr marL="8190393" indent="0">
              <a:buNone/>
              <a:defRPr sz="4000"/>
            </a:lvl5pPr>
            <a:lvl6pPr marL="10237988" indent="0">
              <a:buNone/>
              <a:defRPr sz="4000"/>
            </a:lvl6pPr>
            <a:lvl7pPr marL="12285600" indent="0">
              <a:buNone/>
              <a:defRPr sz="4000"/>
            </a:lvl7pPr>
            <a:lvl8pPr marL="14333190" indent="0">
              <a:buNone/>
              <a:defRPr sz="4000"/>
            </a:lvl8pPr>
            <a:lvl9pPr marL="1638078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E88A4F-2F9B-8940-A946-705E7B7AAF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981542"/>
      </p:ext>
    </p:extLst>
  </p:cSld>
  <p:clrMapOvr>
    <a:masterClrMapping/>
  </p:clrMapOvr>
  <p:transition xmlns:p14="http://schemas.microsoft.com/office/powerpoint/2010/main"/>
</p:sldLayout>
</file>

<file path=ppt/slideLayouts/slideLayout9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0E8B17-B4D9-5340-8D3E-0FD2DBAED3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698632"/>
      </p:ext>
    </p:extLst>
  </p:cSld>
  <p:clrMapOvr>
    <a:masterClrMapping/>
  </p:clrMapOvr>
  <p:transition xmlns:p14="http://schemas.microsoft.com/office/powerpoint/2010/main"/>
</p:sldLayout>
</file>

<file path=ppt/slideLayouts/slideLayout9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F24509-A4B3-2C4F-9AD0-DD3550F7CE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225560"/>
      </p:ext>
    </p:extLst>
  </p:cSld>
  <p:clrMapOvr>
    <a:masterClrMapping/>
  </p:clrMapOvr>
  <p:transition xmlns:p14="http://schemas.microsoft.com/office/powerpoint/2010/main"/>
</p:sldLayout>
</file>

<file path=ppt/slideLayouts/slideLayout98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141" y="960123"/>
            <a:ext cx="30515309" cy="6720838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/>
          <a:p>
            <a:pPr lvl="0"/>
            <a:r>
              <a:rPr lang="tr-TR" altLang="zh-TW" noProof="0" smtClean="0"/>
              <a:t>Click icon to add clip art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35D994-FDC0-964B-B4AE-94C64D4C49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487377"/>
      </p:ext>
    </p:extLst>
  </p:cSld>
  <p:clrMapOvr>
    <a:masterClrMapping/>
  </p:clrMapOvr>
  <p:transition xmlns:p14="http://schemas.microsoft.com/office/powerpoint/2010/main"/>
</p:sldLayout>
</file>

<file path=ppt/slideLayouts/slideLayout9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9415" tIns="204713" rIns="409415" bIns="204713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9415" tIns="204713" rIns="409415" bIns="204713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9415" tIns="204713" rIns="409415" bIns="204713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415" tIns="204713" rIns="409415" bIns="204713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38770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9348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805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410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47035" indent="0">
              <a:buNone/>
              <a:defRPr sz="8300"/>
            </a:lvl2pPr>
            <a:lvl3pPr marL="4094073" indent="0">
              <a:buNone/>
              <a:defRPr sz="7300"/>
            </a:lvl3pPr>
            <a:lvl4pPr marL="6141100" indent="0">
              <a:buNone/>
              <a:defRPr sz="6300"/>
            </a:lvl4pPr>
            <a:lvl5pPr marL="8188138" indent="0">
              <a:buNone/>
              <a:defRPr sz="6300"/>
            </a:lvl5pPr>
            <a:lvl6pPr marL="10235170" indent="0">
              <a:buNone/>
              <a:defRPr sz="6300"/>
            </a:lvl6pPr>
            <a:lvl7pPr marL="12282220" indent="0">
              <a:buNone/>
              <a:defRPr sz="6300"/>
            </a:lvl7pPr>
            <a:lvl8pPr marL="14329248" indent="0">
              <a:buNone/>
              <a:defRPr sz="6300"/>
            </a:lvl8pPr>
            <a:lvl9pPr marL="16376285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443839"/>
      </p:ext>
    </p:extLst>
  </p:cSld>
  <p:clrMapOvr>
    <a:masterClrMapping/>
  </p:clrMapOvr>
  <p:transition xmlns:p14="http://schemas.microsoft.com/office/powerpoint/2010/main"/>
</p:sldLayout>
</file>

<file path=ppt/slideLayouts/slideLayout9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705304"/>
      </p:ext>
    </p:extLst>
  </p:cSld>
  <p:clrMapOvr>
    <a:masterClrMapping/>
  </p:clrMapOvr>
  <p:transition xmlns:p14="http://schemas.microsoft.com/office/powerpoint/2010/main"/>
</p:sldLayout>
</file>

<file path=ppt/slideLayouts/slideLayout9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7035" indent="0">
              <a:buNone/>
              <a:defRPr sz="9000" b="1"/>
            </a:lvl2pPr>
            <a:lvl3pPr marL="4094073" indent="0">
              <a:buNone/>
              <a:defRPr sz="8300" b="1"/>
            </a:lvl3pPr>
            <a:lvl4pPr marL="6141100" indent="0">
              <a:buNone/>
              <a:defRPr sz="7300" b="1"/>
            </a:lvl4pPr>
            <a:lvl5pPr marL="8188138" indent="0">
              <a:buNone/>
              <a:defRPr sz="7300" b="1"/>
            </a:lvl5pPr>
            <a:lvl6pPr marL="10235170" indent="0">
              <a:buNone/>
              <a:defRPr sz="7300" b="1"/>
            </a:lvl6pPr>
            <a:lvl7pPr marL="12282220" indent="0">
              <a:buNone/>
              <a:defRPr sz="7300" b="1"/>
            </a:lvl7pPr>
            <a:lvl8pPr marL="14329248" indent="0">
              <a:buNone/>
              <a:defRPr sz="7300" b="1"/>
            </a:lvl8pPr>
            <a:lvl9pPr marL="16376285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782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7035" indent="0">
              <a:buNone/>
              <a:defRPr sz="9000" b="1"/>
            </a:lvl2pPr>
            <a:lvl3pPr marL="4094073" indent="0">
              <a:buNone/>
              <a:defRPr sz="8300" b="1"/>
            </a:lvl3pPr>
            <a:lvl4pPr marL="6141100" indent="0">
              <a:buNone/>
              <a:defRPr sz="7300" b="1"/>
            </a:lvl4pPr>
            <a:lvl5pPr marL="8188138" indent="0">
              <a:buNone/>
              <a:defRPr sz="7300" b="1"/>
            </a:lvl5pPr>
            <a:lvl6pPr marL="10235170" indent="0">
              <a:buNone/>
              <a:defRPr sz="7300" b="1"/>
            </a:lvl6pPr>
            <a:lvl7pPr marL="12282220" indent="0">
              <a:buNone/>
              <a:defRPr sz="7300" b="1"/>
            </a:lvl7pPr>
            <a:lvl8pPr marL="14329248" indent="0">
              <a:buNone/>
              <a:defRPr sz="7300" b="1"/>
            </a:lvl8pPr>
            <a:lvl9pPr marL="16376285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782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839478"/>
      </p:ext>
    </p:extLst>
  </p:cSld>
  <p:clrMapOvr>
    <a:masterClrMapping/>
  </p:clrMapOvr>
  <p:transition xmlns:p14="http://schemas.microsoft.com/office/powerpoint/2010/main"/>
</p:sldLayout>
</file>

<file path=ppt/slideLayouts/slideLayout9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437398"/>
      </p:ext>
    </p:extLst>
  </p:cSld>
  <p:clrMapOvr>
    <a:masterClrMapping/>
  </p:clrMapOvr>
  <p:transition xmlns:p14="http://schemas.microsoft.com/office/powerpoint/2010/main"/>
</p:sldLayout>
</file>

<file path=ppt/slideLayouts/slideLayout9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660687"/>
      </p:ext>
    </p:extLst>
  </p:cSld>
  <p:clrMapOvr>
    <a:masterClrMapping/>
  </p:clrMapOvr>
  <p:transition xmlns:p14="http://schemas.microsoft.com/office/powerpoint/2010/main"/>
</p:sldLayout>
</file>

<file path=ppt/slideLayouts/slideLayout9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64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555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64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47035" indent="0">
              <a:buNone/>
              <a:defRPr sz="5500"/>
            </a:lvl2pPr>
            <a:lvl3pPr marL="4094073" indent="0">
              <a:buNone/>
              <a:defRPr sz="4500"/>
            </a:lvl3pPr>
            <a:lvl4pPr marL="6141100" indent="0">
              <a:buNone/>
              <a:defRPr sz="4000"/>
            </a:lvl4pPr>
            <a:lvl5pPr marL="8188138" indent="0">
              <a:buNone/>
              <a:defRPr sz="4000"/>
            </a:lvl5pPr>
            <a:lvl6pPr marL="10235170" indent="0">
              <a:buNone/>
              <a:defRPr sz="4000"/>
            </a:lvl6pPr>
            <a:lvl7pPr marL="12282220" indent="0">
              <a:buNone/>
              <a:defRPr sz="4000"/>
            </a:lvl7pPr>
            <a:lvl8pPr marL="14329248" indent="0">
              <a:buNone/>
              <a:defRPr sz="4000"/>
            </a:lvl8pPr>
            <a:lvl9pPr marL="16376285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882533"/>
      </p:ext>
    </p:extLst>
  </p:cSld>
  <p:clrMapOvr>
    <a:masterClrMapping/>
  </p:clrMapOvr>
  <p:transition xmlns:p14="http://schemas.microsoft.com/office/powerpoint/2010/main"/>
</p:sldLayout>
</file>

<file path=ppt/slideLayouts/slideLayout9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47035" indent="0">
              <a:buNone/>
              <a:defRPr sz="12500"/>
            </a:lvl2pPr>
            <a:lvl3pPr marL="4094073" indent="0">
              <a:buNone/>
              <a:defRPr sz="10800"/>
            </a:lvl3pPr>
            <a:lvl4pPr marL="6141100" indent="0">
              <a:buNone/>
              <a:defRPr sz="9000"/>
            </a:lvl4pPr>
            <a:lvl5pPr marL="8188138" indent="0">
              <a:buNone/>
              <a:defRPr sz="9000"/>
            </a:lvl5pPr>
            <a:lvl6pPr marL="10235170" indent="0">
              <a:buNone/>
              <a:defRPr sz="9000"/>
            </a:lvl6pPr>
            <a:lvl7pPr marL="12282220" indent="0">
              <a:buNone/>
              <a:defRPr sz="9000"/>
            </a:lvl7pPr>
            <a:lvl8pPr marL="14329248" indent="0">
              <a:buNone/>
              <a:defRPr sz="9000"/>
            </a:lvl8pPr>
            <a:lvl9pPr marL="16376285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47035" indent="0">
              <a:buNone/>
              <a:defRPr sz="5500"/>
            </a:lvl2pPr>
            <a:lvl3pPr marL="4094073" indent="0">
              <a:buNone/>
              <a:defRPr sz="4500"/>
            </a:lvl3pPr>
            <a:lvl4pPr marL="6141100" indent="0">
              <a:buNone/>
              <a:defRPr sz="4000"/>
            </a:lvl4pPr>
            <a:lvl5pPr marL="8188138" indent="0">
              <a:buNone/>
              <a:defRPr sz="4000"/>
            </a:lvl5pPr>
            <a:lvl6pPr marL="10235170" indent="0">
              <a:buNone/>
              <a:defRPr sz="4000"/>
            </a:lvl6pPr>
            <a:lvl7pPr marL="12282220" indent="0">
              <a:buNone/>
              <a:defRPr sz="4000"/>
            </a:lvl7pPr>
            <a:lvl8pPr marL="14329248" indent="0">
              <a:buNone/>
              <a:defRPr sz="4000"/>
            </a:lvl8pPr>
            <a:lvl9pPr marL="16376285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386719"/>
      </p:ext>
    </p:extLst>
  </p:cSld>
  <p:clrMapOvr>
    <a:masterClrMapping/>
  </p:clrMapOvr>
  <p:transition xmlns:p14="http://schemas.microsoft.com/office/powerpoint/2010/main"/>
</p:sldLayout>
</file>

<file path=ppt/slideLayouts/slideLayout9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805794"/>
      </p:ext>
    </p:extLst>
  </p:cSld>
  <p:clrMapOvr>
    <a:masterClrMapping/>
  </p:clrMapOvr>
  <p:transition xmlns:p14="http://schemas.microsoft.com/office/powerpoint/2010/main"/>
</p:sldLayout>
</file>

<file path=ppt/slideLayouts/slideLayout9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352685"/>
      </p:ext>
    </p:extLst>
  </p:cSld>
  <p:clrMapOvr>
    <a:masterClrMapping/>
  </p:clrMapOvr>
  <p:transition xmlns:p14="http://schemas.microsoft.com/office/powerpoint/2010/main"/>
</p:sldLayout>
</file>

<file path=ppt/slideLayouts/slideLayout9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9235" tIns="204625" rIns="409235" bIns="204625"/>
          <a:lstStyle/>
          <a:p>
            <a:pPr defTabSz="4092320"/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9235" tIns="204625" rIns="409235" bIns="204625"/>
          <a:lstStyle/>
          <a:p>
            <a:pPr defTabSz="4092320"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9235" tIns="204625" rIns="409235" bIns="204625"/>
          <a:lstStyle/>
          <a:p>
            <a:pPr defTabSz="4092320"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5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7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235" tIns="204625" rIns="409235" bIns="204625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pPr defTabSz="4092320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31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26147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49659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843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475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46160" indent="0">
              <a:buNone/>
              <a:defRPr sz="8300"/>
            </a:lvl2pPr>
            <a:lvl3pPr marL="4092320" indent="0">
              <a:buNone/>
              <a:defRPr sz="7300"/>
            </a:lvl3pPr>
            <a:lvl4pPr marL="6138478" indent="0">
              <a:buNone/>
              <a:defRPr sz="6300"/>
            </a:lvl4pPr>
            <a:lvl5pPr marL="8184633" indent="0">
              <a:buNone/>
              <a:defRPr sz="6300"/>
            </a:lvl5pPr>
            <a:lvl6pPr marL="10230793" indent="0">
              <a:buNone/>
              <a:defRPr sz="6300"/>
            </a:lvl6pPr>
            <a:lvl7pPr marL="12276953" indent="0">
              <a:buNone/>
              <a:defRPr sz="6300"/>
            </a:lvl7pPr>
            <a:lvl8pPr marL="14323103" indent="0">
              <a:buNone/>
              <a:defRPr sz="6300"/>
            </a:lvl8pPr>
            <a:lvl9pPr marL="16369265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1075"/>
      </p:ext>
    </p:extLst>
  </p:cSld>
  <p:clrMapOvr>
    <a:masterClrMapping/>
  </p:clrMapOvr>
  <p:transition xmlns:p14="http://schemas.microsoft.com/office/powerpoint/2010/main"/>
</p:sldLayout>
</file>

<file path=ppt/slideLayouts/slideLayout9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38374"/>
      </p:ext>
    </p:extLst>
  </p:cSld>
  <p:clrMapOvr>
    <a:masterClrMapping/>
  </p:clrMapOvr>
  <p:transition xmlns:p14="http://schemas.microsoft.com/office/powerpoint/2010/main"/>
</p:sldLayout>
</file>

<file path=ppt/slideLayouts/slideLayout9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6160" indent="0">
              <a:buNone/>
              <a:defRPr sz="9000" b="1"/>
            </a:lvl2pPr>
            <a:lvl3pPr marL="4092320" indent="0">
              <a:buNone/>
              <a:defRPr sz="8300" b="1"/>
            </a:lvl3pPr>
            <a:lvl4pPr marL="6138478" indent="0">
              <a:buNone/>
              <a:defRPr sz="7300" b="1"/>
            </a:lvl4pPr>
            <a:lvl5pPr marL="8184633" indent="0">
              <a:buNone/>
              <a:defRPr sz="7300" b="1"/>
            </a:lvl5pPr>
            <a:lvl6pPr marL="10230793" indent="0">
              <a:buNone/>
              <a:defRPr sz="7300" b="1"/>
            </a:lvl6pPr>
            <a:lvl7pPr marL="12276953" indent="0">
              <a:buNone/>
              <a:defRPr sz="7300" b="1"/>
            </a:lvl7pPr>
            <a:lvl8pPr marL="14323103" indent="0">
              <a:buNone/>
              <a:defRPr sz="7300" b="1"/>
            </a:lvl8pPr>
            <a:lvl9pPr marL="16369265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794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6160" indent="0">
              <a:buNone/>
              <a:defRPr sz="9000" b="1"/>
            </a:lvl2pPr>
            <a:lvl3pPr marL="4092320" indent="0">
              <a:buNone/>
              <a:defRPr sz="8300" b="1"/>
            </a:lvl3pPr>
            <a:lvl4pPr marL="6138478" indent="0">
              <a:buNone/>
              <a:defRPr sz="7300" b="1"/>
            </a:lvl4pPr>
            <a:lvl5pPr marL="8184633" indent="0">
              <a:buNone/>
              <a:defRPr sz="7300" b="1"/>
            </a:lvl5pPr>
            <a:lvl6pPr marL="10230793" indent="0">
              <a:buNone/>
              <a:defRPr sz="7300" b="1"/>
            </a:lvl6pPr>
            <a:lvl7pPr marL="12276953" indent="0">
              <a:buNone/>
              <a:defRPr sz="7300" b="1"/>
            </a:lvl7pPr>
            <a:lvl8pPr marL="14323103" indent="0">
              <a:buNone/>
              <a:defRPr sz="7300" b="1"/>
            </a:lvl8pPr>
            <a:lvl9pPr marL="16369265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794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416713"/>
      </p:ext>
    </p:extLst>
  </p:cSld>
  <p:clrMapOvr>
    <a:masterClrMapping/>
  </p:clrMapOvr>
  <p:transition xmlns:p14="http://schemas.microsoft.com/office/powerpoint/2010/main"/>
</p:sldLayout>
</file>

<file path=ppt/slideLayouts/slideLayout9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169546"/>
      </p:ext>
    </p:extLst>
  </p:cSld>
  <p:clrMapOvr>
    <a:masterClrMapping/>
  </p:clrMapOvr>
  <p:transition xmlns:p14="http://schemas.microsoft.com/office/powerpoint/2010/main"/>
</p:sldLayout>
</file>

<file path=ppt/slideLayouts/slideLayout9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20339"/>
      </p:ext>
    </p:extLst>
  </p:cSld>
  <p:clrMapOvr>
    <a:masterClrMapping/>
  </p:clrMapOvr>
  <p:transition xmlns:p14="http://schemas.microsoft.com/office/powerpoint/2010/main"/>
</p:sldLayout>
</file>

<file path=ppt/slideLayouts/slideLayout10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70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596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70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46160" indent="0">
              <a:buNone/>
              <a:defRPr sz="5500"/>
            </a:lvl2pPr>
            <a:lvl3pPr marL="4092320" indent="0">
              <a:buNone/>
              <a:defRPr sz="4500"/>
            </a:lvl3pPr>
            <a:lvl4pPr marL="6138478" indent="0">
              <a:buNone/>
              <a:defRPr sz="4000"/>
            </a:lvl4pPr>
            <a:lvl5pPr marL="8184633" indent="0">
              <a:buNone/>
              <a:defRPr sz="4000"/>
            </a:lvl5pPr>
            <a:lvl6pPr marL="10230793" indent="0">
              <a:buNone/>
              <a:defRPr sz="4000"/>
            </a:lvl6pPr>
            <a:lvl7pPr marL="12276953" indent="0">
              <a:buNone/>
              <a:defRPr sz="4000"/>
            </a:lvl7pPr>
            <a:lvl8pPr marL="14323103" indent="0">
              <a:buNone/>
              <a:defRPr sz="4000"/>
            </a:lvl8pPr>
            <a:lvl9pPr marL="16369265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52494"/>
      </p:ext>
    </p:extLst>
  </p:cSld>
  <p:clrMapOvr>
    <a:masterClrMapping/>
  </p:clrMapOvr>
  <p:transition xmlns:p14="http://schemas.microsoft.com/office/powerpoint/2010/main"/>
</p:sldLayout>
</file>

<file path=ppt/slideLayouts/slideLayout10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46160" indent="0">
              <a:buNone/>
              <a:defRPr sz="12500"/>
            </a:lvl2pPr>
            <a:lvl3pPr marL="4092320" indent="0">
              <a:buNone/>
              <a:defRPr sz="10800"/>
            </a:lvl3pPr>
            <a:lvl4pPr marL="6138478" indent="0">
              <a:buNone/>
              <a:defRPr sz="9000"/>
            </a:lvl4pPr>
            <a:lvl5pPr marL="8184633" indent="0">
              <a:buNone/>
              <a:defRPr sz="9000"/>
            </a:lvl5pPr>
            <a:lvl6pPr marL="10230793" indent="0">
              <a:buNone/>
              <a:defRPr sz="9000"/>
            </a:lvl6pPr>
            <a:lvl7pPr marL="12276953" indent="0">
              <a:buNone/>
              <a:defRPr sz="9000"/>
            </a:lvl7pPr>
            <a:lvl8pPr marL="14323103" indent="0">
              <a:buNone/>
              <a:defRPr sz="9000"/>
            </a:lvl8pPr>
            <a:lvl9pPr marL="16369265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46160" indent="0">
              <a:buNone/>
              <a:defRPr sz="5500"/>
            </a:lvl2pPr>
            <a:lvl3pPr marL="4092320" indent="0">
              <a:buNone/>
              <a:defRPr sz="4500"/>
            </a:lvl3pPr>
            <a:lvl4pPr marL="6138478" indent="0">
              <a:buNone/>
              <a:defRPr sz="4000"/>
            </a:lvl4pPr>
            <a:lvl5pPr marL="8184633" indent="0">
              <a:buNone/>
              <a:defRPr sz="4000"/>
            </a:lvl5pPr>
            <a:lvl6pPr marL="10230793" indent="0">
              <a:buNone/>
              <a:defRPr sz="4000"/>
            </a:lvl6pPr>
            <a:lvl7pPr marL="12276953" indent="0">
              <a:buNone/>
              <a:defRPr sz="4000"/>
            </a:lvl7pPr>
            <a:lvl8pPr marL="14323103" indent="0">
              <a:buNone/>
              <a:defRPr sz="4000"/>
            </a:lvl8pPr>
            <a:lvl9pPr marL="16369265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312716"/>
      </p:ext>
    </p:extLst>
  </p:cSld>
  <p:clrMapOvr>
    <a:masterClrMapping/>
  </p:clrMapOvr>
  <p:transition xmlns:p14="http://schemas.microsoft.com/office/powerpoint/2010/main"/>
</p:sldLayout>
</file>

<file path=ppt/slideLayouts/slideLayout10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673054"/>
      </p:ext>
    </p:extLst>
  </p:cSld>
  <p:clrMapOvr>
    <a:masterClrMapping/>
  </p:clrMapOvr>
  <p:transition xmlns:p14="http://schemas.microsoft.com/office/powerpoint/2010/main"/>
</p:sldLayout>
</file>

<file path=ppt/slideLayouts/slideLayout10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5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5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961304"/>
      </p:ext>
    </p:extLst>
  </p:cSld>
  <p:clrMapOvr>
    <a:masterClrMapping/>
  </p:clrMapOvr>
  <p:transition xmlns:p14="http://schemas.microsoft.com/office/powerpoint/2010/main"/>
</p:sldLayout>
</file>

<file path=ppt/slideLayouts/slideLayout10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9190" tIns="204605" rIns="409190" bIns="204605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9190" tIns="204605" rIns="409190" bIns="20460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9190" tIns="204605" rIns="409190" bIns="20460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190" tIns="204605" rIns="409190" bIns="204605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60458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19176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843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425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45913" indent="0">
              <a:buNone/>
              <a:defRPr sz="8300"/>
            </a:lvl2pPr>
            <a:lvl3pPr marL="4091823" indent="0">
              <a:buNone/>
              <a:defRPr sz="7300"/>
            </a:lvl3pPr>
            <a:lvl4pPr marL="6137725" indent="0">
              <a:buNone/>
              <a:defRPr sz="6300"/>
            </a:lvl4pPr>
            <a:lvl5pPr marL="8183638" indent="0">
              <a:buNone/>
              <a:defRPr sz="6300"/>
            </a:lvl5pPr>
            <a:lvl6pPr marL="10229540" indent="0">
              <a:buNone/>
              <a:defRPr sz="6300"/>
            </a:lvl6pPr>
            <a:lvl7pPr marL="12275460" indent="0">
              <a:buNone/>
              <a:defRPr sz="6300"/>
            </a:lvl7pPr>
            <a:lvl8pPr marL="14321365" indent="0">
              <a:buNone/>
              <a:defRPr sz="6300"/>
            </a:lvl8pPr>
            <a:lvl9pPr marL="16367278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955113"/>
      </p:ext>
    </p:extLst>
  </p:cSld>
  <p:clrMapOvr>
    <a:masterClrMapping/>
  </p:clrMapOvr>
  <p:transition xmlns:p14="http://schemas.microsoft.com/office/powerpoint/2010/main"/>
</p:sldLayout>
</file>

<file path=ppt/slideLayouts/slideLayout10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257307"/>
      </p:ext>
    </p:extLst>
  </p:cSld>
  <p:clrMapOvr>
    <a:masterClrMapping/>
  </p:clrMapOvr>
  <p:transition xmlns:p14="http://schemas.microsoft.com/office/powerpoint/2010/main"/>
</p:sldLayout>
</file>

<file path=ppt/slideLayouts/slideLayout10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5913" indent="0">
              <a:buNone/>
              <a:defRPr sz="9000" b="1"/>
            </a:lvl2pPr>
            <a:lvl3pPr marL="4091823" indent="0">
              <a:buNone/>
              <a:defRPr sz="8300" b="1"/>
            </a:lvl3pPr>
            <a:lvl4pPr marL="6137725" indent="0">
              <a:buNone/>
              <a:defRPr sz="7300" b="1"/>
            </a:lvl4pPr>
            <a:lvl5pPr marL="8183638" indent="0">
              <a:buNone/>
              <a:defRPr sz="7300" b="1"/>
            </a:lvl5pPr>
            <a:lvl6pPr marL="10229540" indent="0">
              <a:buNone/>
              <a:defRPr sz="7300" b="1"/>
            </a:lvl6pPr>
            <a:lvl7pPr marL="12275460" indent="0">
              <a:buNone/>
              <a:defRPr sz="7300" b="1"/>
            </a:lvl7pPr>
            <a:lvl8pPr marL="14321365" indent="0">
              <a:buNone/>
              <a:defRPr sz="7300" b="1"/>
            </a:lvl8pPr>
            <a:lvl9pPr marL="1636727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797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5913" indent="0">
              <a:buNone/>
              <a:defRPr sz="9000" b="1"/>
            </a:lvl2pPr>
            <a:lvl3pPr marL="4091823" indent="0">
              <a:buNone/>
              <a:defRPr sz="8300" b="1"/>
            </a:lvl3pPr>
            <a:lvl4pPr marL="6137725" indent="0">
              <a:buNone/>
              <a:defRPr sz="7300" b="1"/>
            </a:lvl4pPr>
            <a:lvl5pPr marL="8183638" indent="0">
              <a:buNone/>
              <a:defRPr sz="7300" b="1"/>
            </a:lvl5pPr>
            <a:lvl6pPr marL="10229540" indent="0">
              <a:buNone/>
              <a:defRPr sz="7300" b="1"/>
            </a:lvl6pPr>
            <a:lvl7pPr marL="12275460" indent="0">
              <a:buNone/>
              <a:defRPr sz="7300" b="1"/>
            </a:lvl7pPr>
            <a:lvl8pPr marL="14321365" indent="0">
              <a:buNone/>
              <a:defRPr sz="7300" b="1"/>
            </a:lvl8pPr>
            <a:lvl9pPr marL="1636727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797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634663"/>
      </p:ext>
    </p:extLst>
  </p:cSld>
  <p:clrMapOvr>
    <a:masterClrMapping/>
  </p:clrMapOvr>
  <p:transition xmlns:p14="http://schemas.microsoft.com/office/powerpoint/2010/main"/>
</p:sldLayout>
</file>

<file path=ppt/slideLayouts/slideLayout10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577883"/>
      </p:ext>
    </p:extLst>
  </p:cSld>
  <p:clrMapOvr>
    <a:masterClrMapping/>
  </p:clrMapOvr>
  <p:transition xmlns:p14="http://schemas.microsoft.com/office/powerpoint/2010/main"/>
</p:sldLayout>
</file>

<file path=ppt/slideLayouts/slideLayout10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452190"/>
      </p:ext>
    </p:extLst>
  </p:cSld>
  <p:clrMapOvr>
    <a:masterClrMapping/>
  </p:clrMapOvr>
  <p:transition xmlns:p14="http://schemas.microsoft.com/office/powerpoint/2010/main"/>
</p:sldLayout>
</file>

<file path=ppt/slideLayouts/slideLayout10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72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577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72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45913" indent="0">
              <a:buNone/>
              <a:defRPr sz="5500"/>
            </a:lvl2pPr>
            <a:lvl3pPr marL="4091823" indent="0">
              <a:buNone/>
              <a:defRPr sz="4500"/>
            </a:lvl3pPr>
            <a:lvl4pPr marL="6137725" indent="0">
              <a:buNone/>
              <a:defRPr sz="4000"/>
            </a:lvl4pPr>
            <a:lvl5pPr marL="8183638" indent="0">
              <a:buNone/>
              <a:defRPr sz="4000"/>
            </a:lvl5pPr>
            <a:lvl6pPr marL="10229540" indent="0">
              <a:buNone/>
              <a:defRPr sz="4000"/>
            </a:lvl6pPr>
            <a:lvl7pPr marL="12275460" indent="0">
              <a:buNone/>
              <a:defRPr sz="4000"/>
            </a:lvl7pPr>
            <a:lvl8pPr marL="14321365" indent="0">
              <a:buNone/>
              <a:defRPr sz="4000"/>
            </a:lvl8pPr>
            <a:lvl9pPr marL="1636727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626818"/>
      </p:ext>
    </p:extLst>
  </p:cSld>
  <p:clrMapOvr>
    <a:masterClrMapping/>
  </p:clrMapOvr>
  <p:transition xmlns:p14="http://schemas.microsoft.com/office/powerpoint/2010/main"/>
</p:sldLayout>
</file>

<file path=ppt/slideLayouts/slideLayout10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45913" indent="0">
              <a:buNone/>
              <a:defRPr sz="12500"/>
            </a:lvl2pPr>
            <a:lvl3pPr marL="4091823" indent="0">
              <a:buNone/>
              <a:defRPr sz="10800"/>
            </a:lvl3pPr>
            <a:lvl4pPr marL="6137725" indent="0">
              <a:buNone/>
              <a:defRPr sz="9000"/>
            </a:lvl4pPr>
            <a:lvl5pPr marL="8183638" indent="0">
              <a:buNone/>
              <a:defRPr sz="9000"/>
            </a:lvl5pPr>
            <a:lvl6pPr marL="10229540" indent="0">
              <a:buNone/>
              <a:defRPr sz="9000"/>
            </a:lvl6pPr>
            <a:lvl7pPr marL="12275460" indent="0">
              <a:buNone/>
              <a:defRPr sz="9000"/>
            </a:lvl7pPr>
            <a:lvl8pPr marL="14321365" indent="0">
              <a:buNone/>
              <a:defRPr sz="9000"/>
            </a:lvl8pPr>
            <a:lvl9pPr marL="16367278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45913" indent="0">
              <a:buNone/>
              <a:defRPr sz="5500"/>
            </a:lvl2pPr>
            <a:lvl3pPr marL="4091823" indent="0">
              <a:buNone/>
              <a:defRPr sz="4500"/>
            </a:lvl3pPr>
            <a:lvl4pPr marL="6137725" indent="0">
              <a:buNone/>
              <a:defRPr sz="4000"/>
            </a:lvl4pPr>
            <a:lvl5pPr marL="8183638" indent="0">
              <a:buNone/>
              <a:defRPr sz="4000"/>
            </a:lvl5pPr>
            <a:lvl6pPr marL="10229540" indent="0">
              <a:buNone/>
              <a:defRPr sz="4000"/>
            </a:lvl6pPr>
            <a:lvl7pPr marL="12275460" indent="0">
              <a:buNone/>
              <a:defRPr sz="4000"/>
            </a:lvl7pPr>
            <a:lvl8pPr marL="14321365" indent="0">
              <a:buNone/>
              <a:defRPr sz="4000"/>
            </a:lvl8pPr>
            <a:lvl9pPr marL="1636727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974264"/>
      </p:ext>
    </p:extLst>
  </p:cSld>
  <p:clrMapOvr>
    <a:masterClrMapping/>
  </p:clrMapOvr>
  <p:transition xmlns:p14="http://schemas.microsoft.com/office/powerpoint/2010/main"/>
</p:sldLayout>
</file>

<file path=ppt/slideLayouts/slideLayout10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319455"/>
      </p:ext>
    </p:extLst>
  </p:cSld>
  <p:clrMapOvr>
    <a:masterClrMapping/>
  </p:clrMapOvr>
  <p:transition xmlns:p14="http://schemas.microsoft.com/office/powerpoint/2010/main"/>
</p:sldLayout>
</file>

<file path=ppt/slideLayouts/slideLayout10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79661"/>
      </p:ext>
    </p:extLst>
  </p:cSld>
  <p:clrMapOvr>
    <a:masterClrMapping/>
  </p:clrMapOvr>
  <p:transition xmlns:p14="http://schemas.microsoft.com/office/powerpoint/2010/main"/>
</p:sldLayout>
</file>

<file path=ppt/slideLayouts/slideLayout10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9078" tIns="204550" rIns="409078" bIns="204550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9078" tIns="204550" rIns="409078" bIns="20455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9078" tIns="204550" rIns="409078" bIns="20455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078" tIns="204550" rIns="409078" bIns="204550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01117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2934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843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429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45348" indent="0">
              <a:buNone/>
              <a:defRPr sz="8300"/>
            </a:lvl2pPr>
            <a:lvl3pPr marL="4090700" indent="0">
              <a:buNone/>
              <a:defRPr sz="7300"/>
            </a:lvl3pPr>
            <a:lvl4pPr marL="6136040" indent="0">
              <a:buNone/>
              <a:defRPr sz="6300"/>
            </a:lvl4pPr>
            <a:lvl5pPr marL="8181388" indent="0">
              <a:buNone/>
              <a:defRPr sz="6300"/>
            </a:lvl5pPr>
            <a:lvl6pPr marL="10226728" indent="0">
              <a:buNone/>
              <a:defRPr sz="6300"/>
            </a:lvl6pPr>
            <a:lvl7pPr marL="12272088" indent="0">
              <a:buNone/>
              <a:defRPr sz="6300"/>
            </a:lvl7pPr>
            <a:lvl8pPr marL="14317423" indent="0">
              <a:buNone/>
              <a:defRPr sz="6300"/>
            </a:lvl8pPr>
            <a:lvl9pPr marL="16362778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48463"/>
      </p:ext>
    </p:extLst>
  </p:cSld>
  <p:clrMapOvr>
    <a:masterClrMapping/>
  </p:clrMapOvr>
  <p:transition xmlns:p14="http://schemas.microsoft.com/office/powerpoint/2010/main"/>
</p:sldLayout>
</file>

<file path=ppt/slideLayouts/slideLayout10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514282"/>
      </p:ext>
    </p:extLst>
  </p:cSld>
  <p:clrMapOvr>
    <a:masterClrMapping/>
  </p:clrMapOvr>
  <p:transition xmlns:p14="http://schemas.microsoft.com/office/powerpoint/2010/main"/>
</p:sldLayout>
</file>

<file path=ppt/slideLayouts/slideLayout10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5348" indent="0">
              <a:buNone/>
              <a:defRPr sz="9000" b="1"/>
            </a:lvl2pPr>
            <a:lvl3pPr marL="4090700" indent="0">
              <a:buNone/>
              <a:defRPr sz="8300" b="1"/>
            </a:lvl3pPr>
            <a:lvl4pPr marL="6136040" indent="0">
              <a:buNone/>
              <a:defRPr sz="7300" b="1"/>
            </a:lvl4pPr>
            <a:lvl5pPr marL="8181388" indent="0">
              <a:buNone/>
              <a:defRPr sz="7300" b="1"/>
            </a:lvl5pPr>
            <a:lvl6pPr marL="10226728" indent="0">
              <a:buNone/>
              <a:defRPr sz="7300" b="1"/>
            </a:lvl6pPr>
            <a:lvl7pPr marL="12272088" indent="0">
              <a:buNone/>
              <a:defRPr sz="7300" b="1"/>
            </a:lvl7pPr>
            <a:lvl8pPr marL="14317423" indent="0">
              <a:buNone/>
              <a:defRPr sz="7300" b="1"/>
            </a:lvl8pPr>
            <a:lvl9pPr marL="1636277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803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5348" indent="0">
              <a:buNone/>
              <a:defRPr sz="9000" b="1"/>
            </a:lvl2pPr>
            <a:lvl3pPr marL="4090700" indent="0">
              <a:buNone/>
              <a:defRPr sz="8300" b="1"/>
            </a:lvl3pPr>
            <a:lvl4pPr marL="6136040" indent="0">
              <a:buNone/>
              <a:defRPr sz="7300" b="1"/>
            </a:lvl4pPr>
            <a:lvl5pPr marL="8181388" indent="0">
              <a:buNone/>
              <a:defRPr sz="7300" b="1"/>
            </a:lvl5pPr>
            <a:lvl6pPr marL="10226728" indent="0">
              <a:buNone/>
              <a:defRPr sz="7300" b="1"/>
            </a:lvl6pPr>
            <a:lvl7pPr marL="12272088" indent="0">
              <a:buNone/>
              <a:defRPr sz="7300" b="1"/>
            </a:lvl7pPr>
            <a:lvl8pPr marL="14317423" indent="0">
              <a:buNone/>
              <a:defRPr sz="7300" b="1"/>
            </a:lvl8pPr>
            <a:lvl9pPr marL="1636277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803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983186"/>
      </p:ext>
    </p:extLst>
  </p:cSld>
  <p:clrMapOvr>
    <a:masterClrMapping/>
  </p:clrMapOvr>
  <p:transition xmlns:p14="http://schemas.microsoft.com/office/powerpoint/2010/main"/>
</p:sldLayout>
</file>

<file path=ppt/slideLayouts/slideLayout10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608506"/>
      </p:ext>
    </p:extLst>
  </p:cSld>
  <p:clrMapOvr>
    <a:masterClrMapping/>
  </p:clrMapOvr>
  <p:transition xmlns:p14="http://schemas.microsoft.com/office/powerpoint/2010/main"/>
</p:sldLayout>
</file>

<file path=ppt/slideLayouts/slideLayout10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047624"/>
      </p:ext>
    </p:extLst>
  </p:cSld>
  <p:clrMapOvr>
    <a:masterClrMapping/>
  </p:clrMapOvr>
  <p:transition xmlns:p14="http://schemas.microsoft.com/office/powerpoint/2010/main"/>
</p:sldLayout>
</file>

<file path=ppt/slideLayouts/slideLayout10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76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596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76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45348" indent="0">
              <a:buNone/>
              <a:defRPr sz="5500"/>
            </a:lvl2pPr>
            <a:lvl3pPr marL="4090700" indent="0">
              <a:buNone/>
              <a:defRPr sz="4500"/>
            </a:lvl3pPr>
            <a:lvl4pPr marL="6136040" indent="0">
              <a:buNone/>
              <a:defRPr sz="4000"/>
            </a:lvl4pPr>
            <a:lvl5pPr marL="8181388" indent="0">
              <a:buNone/>
              <a:defRPr sz="4000"/>
            </a:lvl5pPr>
            <a:lvl6pPr marL="10226728" indent="0">
              <a:buNone/>
              <a:defRPr sz="4000"/>
            </a:lvl6pPr>
            <a:lvl7pPr marL="12272088" indent="0">
              <a:buNone/>
              <a:defRPr sz="4000"/>
            </a:lvl7pPr>
            <a:lvl8pPr marL="14317423" indent="0">
              <a:buNone/>
              <a:defRPr sz="4000"/>
            </a:lvl8pPr>
            <a:lvl9pPr marL="1636277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73248"/>
      </p:ext>
    </p:extLst>
  </p:cSld>
  <p:clrMapOvr>
    <a:masterClrMapping/>
  </p:clrMapOvr>
  <p:transition xmlns:p14="http://schemas.microsoft.com/office/powerpoint/2010/main"/>
</p:sldLayout>
</file>

<file path=ppt/slideLayouts/slideLayout10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45348" indent="0">
              <a:buNone/>
              <a:defRPr sz="12500"/>
            </a:lvl2pPr>
            <a:lvl3pPr marL="4090700" indent="0">
              <a:buNone/>
              <a:defRPr sz="10800"/>
            </a:lvl3pPr>
            <a:lvl4pPr marL="6136040" indent="0">
              <a:buNone/>
              <a:defRPr sz="9000"/>
            </a:lvl4pPr>
            <a:lvl5pPr marL="8181388" indent="0">
              <a:buNone/>
              <a:defRPr sz="9000"/>
            </a:lvl5pPr>
            <a:lvl6pPr marL="10226728" indent="0">
              <a:buNone/>
              <a:defRPr sz="9000"/>
            </a:lvl6pPr>
            <a:lvl7pPr marL="12272088" indent="0">
              <a:buNone/>
              <a:defRPr sz="9000"/>
            </a:lvl7pPr>
            <a:lvl8pPr marL="14317423" indent="0">
              <a:buNone/>
              <a:defRPr sz="9000"/>
            </a:lvl8pPr>
            <a:lvl9pPr marL="16362778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45348" indent="0">
              <a:buNone/>
              <a:defRPr sz="5500"/>
            </a:lvl2pPr>
            <a:lvl3pPr marL="4090700" indent="0">
              <a:buNone/>
              <a:defRPr sz="4500"/>
            </a:lvl3pPr>
            <a:lvl4pPr marL="6136040" indent="0">
              <a:buNone/>
              <a:defRPr sz="4000"/>
            </a:lvl4pPr>
            <a:lvl5pPr marL="8181388" indent="0">
              <a:buNone/>
              <a:defRPr sz="4000"/>
            </a:lvl5pPr>
            <a:lvl6pPr marL="10226728" indent="0">
              <a:buNone/>
              <a:defRPr sz="4000"/>
            </a:lvl6pPr>
            <a:lvl7pPr marL="12272088" indent="0">
              <a:buNone/>
              <a:defRPr sz="4000"/>
            </a:lvl7pPr>
            <a:lvl8pPr marL="14317423" indent="0">
              <a:buNone/>
              <a:defRPr sz="4000"/>
            </a:lvl8pPr>
            <a:lvl9pPr marL="1636277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888283"/>
      </p:ext>
    </p:extLst>
  </p:cSld>
  <p:clrMapOvr>
    <a:masterClrMapping/>
  </p:clrMapOvr>
  <p:transition xmlns:p14="http://schemas.microsoft.com/office/powerpoint/2010/main"/>
</p:sldLayout>
</file>

<file path=ppt/slideLayouts/slideLayout10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853028"/>
      </p:ext>
    </p:extLst>
  </p:cSld>
  <p:clrMapOvr>
    <a:masterClrMapping/>
  </p:clrMapOvr>
  <p:transition xmlns:p14="http://schemas.microsoft.com/office/powerpoint/2010/main"/>
</p:sldLayout>
</file>

<file path=ppt/slideLayouts/slideLayout10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577554"/>
      </p:ext>
    </p:extLst>
  </p:cSld>
  <p:clrMapOvr>
    <a:masterClrMapping/>
  </p:clrMapOvr>
  <p:transition xmlns:p14="http://schemas.microsoft.com/office/powerpoint/2010/main"/>
</p:sldLayout>
</file>

<file path=ppt/slideLayouts/slideLayout10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8965" tIns="204495" rIns="408965" bIns="20449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8300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8965" tIns="204495" rIns="408965" bIns="20449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8300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8965" tIns="204495" rIns="408965" bIns="20449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8300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965" tIns="204495" rIns="408965" bIns="204495" numCol="1" anchor="b" anchorCtr="0" compatLnSpc="1">
            <a:prstTxWarp prst="textNoShape">
              <a:avLst/>
            </a:prstTxWarp>
          </a:bodyPr>
          <a:lstStyle>
            <a:lvl1pPr>
              <a:defRPr sz="55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151267"/>
      </p:ext>
    </p:extLst>
  </p:cSld>
  <p:clrMapOvr>
    <a:masterClrMapping/>
  </p:clrMapOvr>
  <p:transition xmlns:p14="http://schemas.microsoft.com/office/powerpoint/2010/main"/>
</p:sldLayout>
</file>

<file path=ppt/slideLayouts/slideLayout10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0141" y="6284474"/>
            <a:ext cx="30515309" cy="32720457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90775"/>
      </p:ext>
    </p:extLst>
  </p:cSld>
  <p:clrMapOvr>
    <a:masterClrMapping/>
  </p:clrMapOvr>
  <p:transition xmlns:p14="http://schemas.microsoft.com/office/powerpoint/2010/main"/>
</p:sldLayout>
</file>

<file path=ppt/slideLayouts/slideLayout10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864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437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44788" indent="0">
              <a:buNone/>
              <a:defRPr sz="8300"/>
            </a:lvl2pPr>
            <a:lvl3pPr marL="4089573" indent="0">
              <a:buNone/>
              <a:defRPr sz="7300"/>
            </a:lvl3pPr>
            <a:lvl4pPr marL="6134353" indent="0">
              <a:buNone/>
              <a:defRPr sz="6300"/>
            </a:lvl4pPr>
            <a:lvl5pPr marL="8179140" indent="0">
              <a:buNone/>
              <a:defRPr sz="6300"/>
            </a:lvl5pPr>
            <a:lvl6pPr marL="10223915" indent="0">
              <a:buNone/>
              <a:defRPr sz="6300"/>
            </a:lvl6pPr>
            <a:lvl7pPr marL="12268713" indent="0">
              <a:buNone/>
              <a:defRPr sz="6300"/>
            </a:lvl7pPr>
            <a:lvl8pPr marL="14313488" indent="0">
              <a:buNone/>
              <a:defRPr sz="6300"/>
            </a:lvl8pPr>
            <a:lvl9pPr marL="16358278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145435"/>
      </p:ext>
    </p:extLst>
  </p:cSld>
  <p:clrMapOvr>
    <a:masterClrMapping/>
  </p:clrMapOvr>
  <p:transition xmlns:p14="http://schemas.microsoft.com/office/powerpoint/2010/main"/>
</p:sldLayout>
</file>

<file path=ppt/slideLayouts/slideLayout10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959894"/>
      </p:ext>
    </p:extLst>
  </p:cSld>
  <p:clrMapOvr>
    <a:masterClrMapping/>
  </p:clrMapOvr>
  <p:transition xmlns:p14="http://schemas.microsoft.com/office/powerpoint/2010/main"/>
</p:sldLayout>
</file>

<file path=ppt/slideLayouts/slideLayout10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4788" indent="0">
              <a:buNone/>
              <a:defRPr sz="9000" b="1"/>
            </a:lvl2pPr>
            <a:lvl3pPr marL="4089573" indent="0">
              <a:buNone/>
              <a:defRPr sz="8300" b="1"/>
            </a:lvl3pPr>
            <a:lvl4pPr marL="6134353" indent="0">
              <a:buNone/>
              <a:defRPr sz="7300" b="1"/>
            </a:lvl4pPr>
            <a:lvl5pPr marL="8179140" indent="0">
              <a:buNone/>
              <a:defRPr sz="7300" b="1"/>
            </a:lvl5pPr>
            <a:lvl6pPr marL="10223915" indent="0">
              <a:buNone/>
              <a:defRPr sz="7300" b="1"/>
            </a:lvl6pPr>
            <a:lvl7pPr marL="12268713" indent="0">
              <a:buNone/>
              <a:defRPr sz="7300" b="1"/>
            </a:lvl7pPr>
            <a:lvl8pPr marL="14313488" indent="0">
              <a:buNone/>
              <a:defRPr sz="7300" b="1"/>
            </a:lvl8pPr>
            <a:lvl9pPr marL="1635827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811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4788" indent="0">
              <a:buNone/>
              <a:defRPr sz="9000" b="1"/>
            </a:lvl2pPr>
            <a:lvl3pPr marL="4089573" indent="0">
              <a:buNone/>
              <a:defRPr sz="8300" b="1"/>
            </a:lvl3pPr>
            <a:lvl4pPr marL="6134353" indent="0">
              <a:buNone/>
              <a:defRPr sz="7300" b="1"/>
            </a:lvl4pPr>
            <a:lvl5pPr marL="8179140" indent="0">
              <a:buNone/>
              <a:defRPr sz="7300" b="1"/>
            </a:lvl5pPr>
            <a:lvl6pPr marL="10223915" indent="0">
              <a:buNone/>
              <a:defRPr sz="7300" b="1"/>
            </a:lvl6pPr>
            <a:lvl7pPr marL="12268713" indent="0">
              <a:buNone/>
              <a:defRPr sz="7300" b="1"/>
            </a:lvl7pPr>
            <a:lvl8pPr marL="14313488" indent="0">
              <a:buNone/>
              <a:defRPr sz="7300" b="1"/>
            </a:lvl8pPr>
            <a:lvl9pPr marL="1635827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811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101627"/>
      </p:ext>
    </p:extLst>
  </p:cSld>
  <p:clrMapOvr>
    <a:masterClrMapping/>
  </p:clrMapOvr>
  <p:transition xmlns:p14="http://schemas.microsoft.com/office/powerpoint/2010/main"/>
</p:sldLayout>
</file>

<file path=ppt/slideLayouts/slideLayout10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509750"/>
      </p:ext>
    </p:extLst>
  </p:cSld>
  <p:clrMapOvr>
    <a:masterClrMapping/>
  </p:clrMapOvr>
  <p:transition xmlns:p14="http://schemas.microsoft.com/office/powerpoint/2010/main"/>
</p:sldLayout>
</file>

<file path=ppt/slideLayouts/slideLayout10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865548"/>
      </p:ext>
    </p:extLst>
  </p:cSld>
  <p:clrMapOvr>
    <a:masterClrMapping/>
  </p:clrMapOvr>
  <p:transition xmlns:p14="http://schemas.microsoft.com/office/powerpoint/2010/main"/>
</p:sldLayout>
</file>

<file path=ppt/slideLayouts/slideLayout10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81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615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81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44788" indent="0">
              <a:buNone/>
              <a:defRPr sz="5500"/>
            </a:lvl2pPr>
            <a:lvl3pPr marL="4089573" indent="0">
              <a:buNone/>
              <a:defRPr sz="4500"/>
            </a:lvl3pPr>
            <a:lvl4pPr marL="6134353" indent="0">
              <a:buNone/>
              <a:defRPr sz="4000"/>
            </a:lvl4pPr>
            <a:lvl5pPr marL="8179140" indent="0">
              <a:buNone/>
              <a:defRPr sz="4000"/>
            </a:lvl5pPr>
            <a:lvl6pPr marL="10223915" indent="0">
              <a:buNone/>
              <a:defRPr sz="4000"/>
            </a:lvl6pPr>
            <a:lvl7pPr marL="12268713" indent="0">
              <a:buNone/>
              <a:defRPr sz="4000"/>
            </a:lvl7pPr>
            <a:lvl8pPr marL="14313488" indent="0">
              <a:buNone/>
              <a:defRPr sz="4000"/>
            </a:lvl8pPr>
            <a:lvl9pPr marL="1635827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31108"/>
      </p:ext>
    </p:extLst>
  </p:cSld>
  <p:clrMapOvr>
    <a:masterClrMapping/>
  </p:clrMapOvr>
  <p:transition xmlns:p14="http://schemas.microsoft.com/office/powerpoint/2010/main"/>
</p:sldLayout>
</file>

<file path=ppt/slideLayouts/slideLayout10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44788" indent="0">
              <a:buNone/>
              <a:defRPr sz="12500"/>
            </a:lvl2pPr>
            <a:lvl3pPr marL="4089573" indent="0">
              <a:buNone/>
              <a:defRPr sz="10800"/>
            </a:lvl3pPr>
            <a:lvl4pPr marL="6134353" indent="0">
              <a:buNone/>
              <a:defRPr sz="9000"/>
            </a:lvl4pPr>
            <a:lvl5pPr marL="8179140" indent="0">
              <a:buNone/>
              <a:defRPr sz="9000"/>
            </a:lvl5pPr>
            <a:lvl6pPr marL="10223915" indent="0">
              <a:buNone/>
              <a:defRPr sz="9000"/>
            </a:lvl6pPr>
            <a:lvl7pPr marL="12268713" indent="0">
              <a:buNone/>
              <a:defRPr sz="9000"/>
            </a:lvl7pPr>
            <a:lvl8pPr marL="14313488" indent="0">
              <a:buNone/>
              <a:defRPr sz="9000"/>
            </a:lvl8pPr>
            <a:lvl9pPr marL="16358278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44788" indent="0">
              <a:buNone/>
              <a:defRPr sz="5500"/>
            </a:lvl2pPr>
            <a:lvl3pPr marL="4089573" indent="0">
              <a:buNone/>
              <a:defRPr sz="4500"/>
            </a:lvl3pPr>
            <a:lvl4pPr marL="6134353" indent="0">
              <a:buNone/>
              <a:defRPr sz="4000"/>
            </a:lvl4pPr>
            <a:lvl5pPr marL="8179140" indent="0">
              <a:buNone/>
              <a:defRPr sz="4000"/>
            </a:lvl5pPr>
            <a:lvl6pPr marL="10223915" indent="0">
              <a:buNone/>
              <a:defRPr sz="4000"/>
            </a:lvl6pPr>
            <a:lvl7pPr marL="12268713" indent="0">
              <a:buNone/>
              <a:defRPr sz="4000"/>
            </a:lvl7pPr>
            <a:lvl8pPr marL="14313488" indent="0">
              <a:buNone/>
              <a:defRPr sz="4000"/>
            </a:lvl8pPr>
            <a:lvl9pPr marL="1635827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420310"/>
      </p:ext>
    </p:extLst>
  </p:cSld>
  <p:clrMapOvr>
    <a:masterClrMapping/>
  </p:clrMapOvr>
  <p:transition xmlns:p14="http://schemas.microsoft.com/office/powerpoint/2010/main"/>
</p:sldLayout>
</file>

<file path=ppt/slideLayouts/slideLayout10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641506"/>
      </p:ext>
    </p:extLst>
  </p:cSld>
  <p:clrMapOvr>
    <a:masterClrMapping/>
  </p:clrMapOvr>
  <p:transition xmlns:p14="http://schemas.microsoft.com/office/powerpoint/2010/main"/>
</p:sldLayout>
</file>

<file path=ppt/slideLayouts/slideLayout10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919746"/>
      </p:ext>
    </p:extLst>
  </p:cSld>
  <p:clrMapOvr>
    <a:masterClrMapping/>
  </p:clrMapOvr>
  <p:transition xmlns:p14="http://schemas.microsoft.com/office/powerpoint/2010/main"/>
</p:sldLayout>
</file>

<file path=ppt/slideLayouts/slideLayout1037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141" y="960123"/>
            <a:ext cx="30515309" cy="6720838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/>
          <a:p>
            <a:pPr lvl="0"/>
            <a:r>
              <a:rPr lang="tr-TR" altLang="zh-TW" noProof="0" smtClean="0"/>
              <a:t>Click icon to add clip art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6806"/>
      </p:ext>
    </p:extLst>
  </p:cSld>
  <p:clrMapOvr>
    <a:masterClrMapping/>
  </p:clrMapOvr>
  <p:transition xmlns:p14="http://schemas.microsoft.com/office/powerpoint/2010/main"/>
</p:sldLayout>
</file>

<file path=ppt/slideLayouts/slideLayout10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8785" tIns="204410" rIns="408785" bIns="204410"/>
          <a:lstStyle/>
          <a:p>
            <a:pPr defTabSz="4087820"/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8785" tIns="204410" rIns="408785" bIns="204410"/>
          <a:lstStyle/>
          <a:p>
            <a:pPr defTabSz="4087820"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8785" tIns="204410" rIns="408785" bIns="204410"/>
          <a:lstStyle/>
          <a:p>
            <a:pPr defTabSz="4087820"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5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7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785" tIns="204410" rIns="408785" bIns="204410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pPr defTabSz="4087820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31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57196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86061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893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499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43910" indent="0">
              <a:buNone/>
              <a:defRPr sz="8300"/>
            </a:lvl2pPr>
            <a:lvl3pPr marL="4087820" indent="0">
              <a:buNone/>
              <a:defRPr sz="7300"/>
            </a:lvl3pPr>
            <a:lvl4pPr marL="6131728" indent="0">
              <a:buNone/>
              <a:defRPr sz="6300"/>
            </a:lvl4pPr>
            <a:lvl5pPr marL="8175633" indent="0">
              <a:buNone/>
              <a:defRPr sz="6300"/>
            </a:lvl5pPr>
            <a:lvl6pPr marL="10219543" indent="0">
              <a:buNone/>
              <a:defRPr sz="6300"/>
            </a:lvl6pPr>
            <a:lvl7pPr marL="12263448" indent="0">
              <a:buNone/>
              <a:defRPr sz="6300"/>
            </a:lvl7pPr>
            <a:lvl8pPr marL="14307353" indent="0">
              <a:buNone/>
              <a:defRPr sz="6300"/>
            </a:lvl8pPr>
            <a:lvl9pPr marL="16351263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455038"/>
      </p:ext>
    </p:extLst>
  </p:cSld>
  <p:clrMapOvr>
    <a:masterClrMapping/>
  </p:clrMapOvr>
  <p:transition xmlns:p14="http://schemas.microsoft.com/office/powerpoint/2010/main"/>
</p:sldLayout>
</file>

<file path=ppt/slideLayouts/slideLayout10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220662"/>
      </p:ext>
    </p:extLst>
  </p:cSld>
  <p:clrMapOvr>
    <a:masterClrMapping/>
  </p:clrMapOvr>
  <p:transition xmlns:p14="http://schemas.microsoft.com/office/powerpoint/2010/main"/>
</p:sldLayout>
</file>

<file path=ppt/slideLayouts/slideLayout10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3910" indent="0">
              <a:buNone/>
              <a:defRPr sz="9000" b="1"/>
            </a:lvl2pPr>
            <a:lvl3pPr marL="4087820" indent="0">
              <a:buNone/>
              <a:defRPr sz="8300" b="1"/>
            </a:lvl3pPr>
            <a:lvl4pPr marL="6131728" indent="0">
              <a:buNone/>
              <a:defRPr sz="7300" b="1"/>
            </a:lvl4pPr>
            <a:lvl5pPr marL="8175633" indent="0">
              <a:buNone/>
              <a:defRPr sz="7300" b="1"/>
            </a:lvl5pPr>
            <a:lvl6pPr marL="10219543" indent="0">
              <a:buNone/>
              <a:defRPr sz="7300" b="1"/>
            </a:lvl6pPr>
            <a:lvl7pPr marL="12263448" indent="0">
              <a:buNone/>
              <a:defRPr sz="7300" b="1"/>
            </a:lvl7pPr>
            <a:lvl8pPr marL="14307353" indent="0">
              <a:buNone/>
              <a:defRPr sz="7300" b="1"/>
            </a:lvl8pPr>
            <a:lvl9pPr marL="16351263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822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3910" indent="0">
              <a:buNone/>
              <a:defRPr sz="9000" b="1"/>
            </a:lvl2pPr>
            <a:lvl3pPr marL="4087820" indent="0">
              <a:buNone/>
              <a:defRPr sz="8300" b="1"/>
            </a:lvl3pPr>
            <a:lvl4pPr marL="6131728" indent="0">
              <a:buNone/>
              <a:defRPr sz="7300" b="1"/>
            </a:lvl4pPr>
            <a:lvl5pPr marL="8175633" indent="0">
              <a:buNone/>
              <a:defRPr sz="7300" b="1"/>
            </a:lvl5pPr>
            <a:lvl6pPr marL="10219543" indent="0">
              <a:buNone/>
              <a:defRPr sz="7300" b="1"/>
            </a:lvl6pPr>
            <a:lvl7pPr marL="12263448" indent="0">
              <a:buNone/>
              <a:defRPr sz="7300" b="1"/>
            </a:lvl7pPr>
            <a:lvl8pPr marL="14307353" indent="0">
              <a:buNone/>
              <a:defRPr sz="7300" b="1"/>
            </a:lvl8pPr>
            <a:lvl9pPr marL="16351263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822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314440"/>
      </p:ext>
    </p:extLst>
  </p:cSld>
  <p:clrMapOvr>
    <a:masterClrMapping/>
  </p:clrMapOvr>
  <p:transition xmlns:p14="http://schemas.microsoft.com/office/powerpoint/2010/main"/>
</p:sldLayout>
</file>

<file path=ppt/slideLayouts/slideLayout10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051822"/>
      </p:ext>
    </p:extLst>
  </p:cSld>
  <p:clrMapOvr>
    <a:masterClrMapping/>
  </p:clrMapOvr>
  <p:transition xmlns:p14="http://schemas.microsoft.com/office/powerpoint/2010/main"/>
</p:sldLayout>
</file>

<file path=ppt/slideLayouts/slideLayout10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932224"/>
      </p:ext>
    </p:extLst>
  </p:cSld>
  <p:clrMapOvr>
    <a:masterClrMapping/>
  </p:clrMapOvr>
  <p:transition xmlns:p14="http://schemas.microsoft.com/office/powerpoint/2010/main"/>
</p:sldLayout>
</file>

<file path=ppt/slideLayouts/slideLayout10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84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635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84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43910" indent="0">
              <a:buNone/>
              <a:defRPr sz="5500"/>
            </a:lvl2pPr>
            <a:lvl3pPr marL="4087820" indent="0">
              <a:buNone/>
              <a:defRPr sz="4500"/>
            </a:lvl3pPr>
            <a:lvl4pPr marL="6131728" indent="0">
              <a:buNone/>
              <a:defRPr sz="4000"/>
            </a:lvl4pPr>
            <a:lvl5pPr marL="8175633" indent="0">
              <a:buNone/>
              <a:defRPr sz="4000"/>
            </a:lvl5pPr>
            <a:lvl6pPr marL="10219543" indent="0">
              <a:buNone/>
              <a:defRPr sz="4000"/>
            </a:lvl6pPr>
            <a:lvl7pPr marL="12263448" indent="0">
              <a:buNone/>
              <a:defRPr sz="4000"/>
            </a:lvl7pPr>
            <a:lvl8pPr marL="14307353" indent="0">
              <a:buNone/>
              <a:defRPr sz="4000"/>
            </a:lvl8pPr>
            <a:lvl9pPr marL="16351263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610783"/>
      </p:ext>
    </p:extLst>
  </p:cSld>
  <p:clrMapOvr>
    <a:masterClrMapping/>
  </p:clrMapOvr>
  <p:transition xmlns:p14="http://schemas.microsoft.com/office/powerpoint/2010/main"/>
</p:sldLayout>
</file>

<file path=ppt/slideLayouts/slideLayout10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43910" indent="0">
              <a:buNone/>
              <a:defRPr sz="12500"/>
            </a:lvl2pPr>
            <a:lvl3pPr marL="4087820" indent="0">
              <a:buNone/>
              <a:defRPr sz="10800"/>
            </a:lvl3pPr>
            <a:lvl4pPr marL="6131728" indent="0">
              <a:buNone/>
              <a:defRPr sz="9000"/>
            </a:lvl4pPr>
            <a:lvl5pPr marL="8175633" indent="0">
              <a:buNone/>
              <a:defRPr sz="9000"/>
            </a:lvl5pPr>
            <a:lvl6pPr marL="10219543" indent="0">
              <a:buNone/>
              <a:defRPr sz="9000"/>
            </a:lvl6pPr>
            <a:lvl7pPr marL="12263448" indent="0">
              <a:buNone/>
              <a:defRPr sz="9000"/>
            </a:lvl7pPr>
            <a:lvl8pPr marL="14307353" indent="0">
              <a:buNone/>
              <a:defRPr sz="9000"/>
            </a:lvl8pPr>
            <a:lvl9pPr marL="16351263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43910" indent="0">
              <a:buNone/>
              <a:defRPr sz="5500"/>
            </a:lvl2pPr>
            <a:lvl3pPr marL="4087820" indent="0">
              <a:buNone/>
              <a:defRPr sz="4500"/>
            </a:lvl3pPr>
            <a:lvl4pPr marL="6131728" indent="0">
              <a:buNone/>
              <a:defRPr sz="4000"/>
            </a:lvl4pPr>
            <a:lvl5pPr marL="8175633" indent="0">
              <a:buNone/>
              <a:defRPr sz="4000"/>
            </a:lvl5pPr>
            <a:lvl6pPr marL="10219543" indent="0">
              <a:buNone/>
              <a:defRPr sz="4000"/>
            </a:lvl6pPr>
            <a:lvl7pPr marL="12263448" indent="0">
              <a:buNone/>
              <a:defRPr sz="4000"/>
            </a:lvl7pPr>
            <a:lvl8pPr marL="14307353" indent="0">
              <a:buNone/>
              <a:defRPr sz="4000"/>
            </a:lvl8pPr>
            <a:lvl9pPr marL="16351263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353365"/>
      </p:ext>
    </p:extLst>
  </p:cSld>
  <p:clrMapOvr>
    <a:masterClrMapping/>
  </p:clrMapOvr>
  <p:transition xmlns:p14="http://schemas.microsoft.com/office/powerpoint/2010/main"/>
</p:sldLayout>
</file>

<file path=ppt/slideLayouts/slideLayout10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503271"/>
      </p:ext>
    </p:extLst>
  </p:cSld>
  <p:clrMapOvr>
    <a:masterClrMapping/>
  </p:clrMapOvr>
  <p:transition xmlns:p14="http://schemas.microsoft.com/office/powerpoint/2010/main"/>
</p:sldLayout>
</file>

<file path=ppt/slideLayouts/slideLayout10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5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5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332820"/>
      </p:ext>
    </p:extLst>
  </p:cSld>
  <p:clrMapOvr>
    <a:masterClrMapping/>
  </p:clrMapOvr>
  <p:transition xmlns:p14="http://schemas.microsoft.com/office/powerpoint/2010/main"/>
</p:sldLayout>
</file>

<file path=ppt/slideLayouts/slideLayout10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8673" tIns="204355" rIns="408673" bIns="204355"/>
          <a:lstStyle/>
          <a:p>
            <a:pPr defTabSz="4086695"/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8673" tIns="204355" rIns="408673" bIns="204355"/>
          <a:lstStyle/>
          <a:p>
            <a:pPr defTabSz="4086695"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8673" tIns="204355" rIns="408673" bIns="204355"/>
          <a:lstStyle/>
          <a:p>
            <a:pPr defTabSz="4086695"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5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7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673" tIns="204355" rIns="408673" bIns="204355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pPr defTabSz="408669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31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39479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86420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899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506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43348" indent="0">
              <a:buNone/>
              <a:defRPr sz="8300"/>
            </a:lvl2pPr>
            <a:lvl3pPr marL="4086695" indent="0">
              <a:buNone/>
              <a:defRPr sz="7300"/>
            </a:lvl3pPr>
            <a:lvl4pPr marL="6130040" indent="0">
              <a:buNone/>
              <a:defRPr sz="6300"/>
            </a:lvl4pPr>
            <a:lvl5pPr marL="8173383" indent="0">
              <a:buNone/>
              <a:defRPr sz="6300"/>
            </a:lvl5pPr>
            <a:lvl6pPr marL="10216730" indent="0">
              <a:buNone/>
              <a:defRPr sz="6300"/>
            </a:lvl6pPr>
            <a:lvl7pPr marL="12260073" indent="0">
              <a:buNone/>
              <a:defRPr sz="6300"/>
            </a:lvl7pPr>
            <a:lvl8pPr marL="14303415" indent="0">
              <a:buNone/>
              <a:defRPr sz="6300"/>
            </a:lvl8pPr>
            <a:lvl9pPr marL="16346763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867587"/>
      </p:ext>
    </p:extLst>
  </p:cSld>
  <p:clrMapOvr>
    <a:masterClrMapping/>
  </p:clrMapOvr>
  <p:transition xmlns:p14="http://schemas.microsoft.com/office/powerpoint/2010/main"/>
</p:sldLayout>
</file>

<file path=ppt/slideLayouts/slideLayout10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181269"/>
      </p:ext>
    </p:extLst>
  </p:cSld>
  <p:clrMapOvr>
    <a:masterClrMapping/>
  </p:clrMapOvr>
  <p:transition xmlns:p14="http://schemas.microsoft.com/office/powerpoint/2010/main"/>
</p:sldLayout>
</file>

<file path=ppt/slideLayouts/slideLayout10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3348" indent="0">
              <a:buNone/>
              <a:defRPr sz="9000" b="1"/>
            </a:lvl2pPr>
            <a:lvl3pPr marL="4086695" indent="0">
              <a:buNone/>
              <a:defRPr sz="8300" b="1"/>
            </a:lvl3pPr>
            <a:lvl4pPr marL="6130040" indent="0">
              <a:buNone/>
              <a:defRPr sz="7300" b="1"/>
            </a:lvl4pPr>
            <a:lvl5pPr marL="8173383" indent="0">
              <a:buNone/>
              <a:defRPr sz="7300" b="1"/>
            </a:lvl5pPr>
            <a:lvl6pPr marL="10216730" indent="0">
              <a:buNone/>
              <a:defRPr sz="7300" b="1"/>
            </a:lvl6pPr>
            <a:lvl7pPr marL="12260073" indent="0">
              <a:buNone/>
              <a:defRPr sz="7300" b="1"/>
            </a:lvl7pPr>
            <a:lvl8pPr marL="14303415" indent="0">
              <a:buNone/>
              <a:defRPr sz="7300" b="1"/>
            </a:lvl8pPr>
            <a:lvl9pPr marL="16346763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827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3348" indent="0">
              <a:buNone/>
              <a:defRPr sz="9000" b="1"/>
            </a:lvl2pPr>
            <a:lvl3pPr marL="4086695" indent="0">
              <a:buNone/>
              <a:defRPr sz="8300" b="1"/>
            </a:lvl3pPr>
            <a:lvl4pPr marL="6130040" indent="0">
              <a:buNone/>
              <a:defRPr sz="7300" b="1"/>
            </a:lvl4pPr>
            <a:lvl5pPr marL="8173383" indent="0">
              <a:buNone/>
              <a:defRPr sz="7300" b="1"/>
            </a:lvl5pPr>
            <a:lvl6pPr marL="10216730" indent="0">
              <a:buNone/>
              <a:defRPr sz="7300" b="1"/>
            </a:lvl6pPr>
            <a:lvl7pPr marL="12260073" indent="0">
              <a:buNone/>
              <a:defRPr sz="7300" b="1"/>
            </a:lvl7pPr>
            <a:lvl8pPr marL="14303415" indent="0">
              <a:buNone/>
              <a:defRPr sz="7300" b="1"/>
            </a:lvl8pPr>
            <a:lvl9pPr marL="16346763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827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193219"/>
      </p:ext>
    </p:extLst>
  </p:cSld>
  <p:clrMapOvr>
    <a:masterClrMapping/>
  </p:clrMapOvr>
  <p:transition xmlns:p14="http://schemas.microsoft.com/office/powerpoint/2010/main"/>
</p:sldLayout>
</file>

<file path=ppt/slideLayouts/slideLayout10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471989"/>
      </p:ext>
    </p:extLst>
  </p:cSld>
  <p:clrMapOvr>
    <a:masterClrMapping/>
  </p:clrMapOvr>
  <p:transition xmlns:p14="http://schemas.microsoft.com/office/powerpoint/2010/main"/>
</p:sldLayout>
</file>

<file path=ppt/slideLayouts/slideLayout10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228673"/>
      </p:ext>
    </p:extLst>
  </p:cSld>
  <p:clrMapOvr>
    <a:masterClrMapping/>
  </p:clrMapOvr>
  <p:transition xmlns:p14="http://schemas.microsoft.com/office/powerpoint/2010/main"/>
</p:sldLayout>
</file>

<file path=ppt/slideLayouts/slideLayout10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87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650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87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43348" indent="0">
              <a:buNone/>
              <a:defRPr sz="5500"/>
            </a:lvl2pPr>
            <a:lvl3pPr marL="4086695" indent="0">
              <a:buNone/>
              <a:defRPr sz="4500"/>
            </a:lvl3pPr>
            <a:lvl4pPr marL="6130040" indent="0">
              <a:buNone/>
              <a:defRPr sz="4000"/>
            </a:lvl4pPr>
            <a:lvl5pPr marL="8173383" indent="0">
              <a:buNone/>
              <a:defRPr sz="4000"/>
            </a:lvl5pPr>
            <a:lvl6pPr marL="10216730" indent="0">
              <a:buNone/>
              <a:defRPr sz="4000"/>
            </a:lvl6pPr>
            <a:lvl7pPr marL="12260073" indent="0">
              <a:buNone/>
              <a:defRPr sz="4000"/>
            </a:lvl7pPr>
            <a:lvl8pPr marL="14303415" indent="0">
              <a:buNone/>
              <a:defRPr sz="4000"/>
            </a:lvl8pPr>
            <a:lvl9pPr marL="16346763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350739"/>
      </p:ext>
    </p:extLst>
  </p:cSld>
  <p:clrMapOvr>
    <a:masterClrMapping/>
  </p:clrMapOvr>
  <p:transition xmlns:p14="http://schemas.microsoft.com/office/powerpoint/2010/main"/>
</p:sldLayout>
</file>

<file path=ppt/slideLayouts/slideLayout10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43348" indent="0">
              <a:buNone/>
              <a:defRPr sz="12500"/>
            </a:lvl2pPr>
            <a:lvl3pPr marL="4086695" indent="0">
              <a:buNone/>
              <a:defRPr sz="10800"/>
            </a:lvl3pPr>
            <a:lvl4pPr marL="6130040" indent="0">
              <a:buNone/>
              <a:defRPr sz="9000"/>
            </a:lvl4pPr>
            <a:lvl5pPr marL="8173383" indent="0">
              <a:buNone/>
              <a:defRPr sz="9000"/>
            </a:lvl5pPr>
            <a:lvl6pPr marL="10216730" indent="0">
              <a:buNone/>
              <a:defRPr sz="9000"/>
            </a:lvl6pPr>
            <a:lvl7pPr marL="12260073" indent="0">
              <a:buNone/>
              <a:defRPr sz="9000"/>
            </a:lvl7pPr>
            <a:lvl8pPr marL="14303415" indent="0">
              <a:buNone/>
              <a:defRPr sz="9000"/>
            </a:lvl8pPr>
            <a:lvl9pPr marL="16346763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43348" indent="0">
              <a:buNone/>
              <a:defRPr sz="5500"/>
            </a:lvl2pPr>
            <a:lvl3pPr marL="4086695" indent="0">
              <a:buNone/>
              <a:defRPr sz="4500"/>
            </a:lvl3pPr>
            <a:lvl4pPr marL="6130040" indent="0">
              <a:buNone/>
              <a:defRPr sz="4000"/>
            </a:lvl4pPr>
            <a:lvl5pPr marL="8173383" indent="0">
              <a:buNone/>
              <a:defRPr sz="4000"/>
            </a:lvl5pPr>
            <a:lvl6pPr marL="10216730" indent="0">
              <a:buNone/>
              <a:defRPr sz="4000"/>
            </a:lvl6pPr>
            <a:lvl7pPr marL="12260073" indent="0">
              <a:buNone/>
              <a:defRPr sz="4000"/>
            </a:lvl7pPr>
            <a:lvl8pPr marL="14303415" indent="0">
              <a:buNone/>
              <a:defRPr sz="4000"/>
            </a:lvl8pPr>
            <a:lvl9pPr marL="16346763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665333"/>
      </p:ext>
    </p:extLst>
  </p:cSld>
  <p:clrMapOvr>
    <a:masterClrMapping/>
  </p:clrMapOvr>
  <p:transition xmlns:p14="http://schemas.microsoft.com/office/powerpoint/2010/main"/>
</p:sldLayout>
</file>

<file path=ppt/slideLayouts/slideLayout10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275814"/>
      </p:ext>
    </p:extLst>
  </p:cSld>
  <p:clrMapOvr>
    <a:masterClrMapping/>
  </p:clrMapOvr>
  <p:transition xmlns:p14="http://schemas.microsoft.com/office/powerpoint/2010/main"/>
</p:sldLayout>
</file>

<file path=ppt/slideLayouts/slideLayout10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5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5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608778"/>
      </p:ext>
    </p:extLst>
  </p:cSld>
  <p:clrMapOvr>
    <a:masterClrMapping/>
  </p:clrMapOvr>
  <p:transition xmlns:p14="http://schemas.microsoft.com/office/powerpoint/2010/main"/>
</p:sldLayout>
</file>

<file path=ppt/slideLayouts/slideLayout10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8628" tIns="204335" rIns="408628" bIns="204335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8628" tIns="204335" rIns="408628" bIns="20433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8628" tIns="204335" rIns="408628" bIns="20433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628" tIns="204335" rIns="408628" bIns="204335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91157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3721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893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454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43100" indent="0">
              <a:buNone/>
              <a:defRPr sz="8300"/>
            </a:lvl2pPr>
            <a:lvl3pPr marL="4086200" indent="0">
              <a:buNone/>
              <a:defRPr sz="7300"/>
            </a:lvl3pPr>
            <a:lvl4pPr marL="6129290" indent="0">
              <a:buNone/>
              <a:defRPr sz="6300"/>
            </a:lvl4pPr>
            <a:lvl5pPr marL="8172390" indent="0">
              <a:buNone/>
              <a:defRPr sz="6300"/>
            </a:lvl5pPr>
            <a:lvl6pPr marL="10215480" indent="0">
              <a:buNone/>
              <a:defRPr sz="6300"/>
            </a:lvl6pPr>
            <a:lvl7pPr marL="12258593" indent="0">
              <a:buNone/>
              <a:defRPr sz="6300"/>
            </a:lvl7pPr>
            <a:lvl8pPr marL="14301680" indent="0">
              <a:buNone/>
              <a:defRPr sz="6300"/>
            </a:lvl8pPr>
            <a:lvl9pPr marL="16344783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929768"/>
      </p:ext>
    </p:extLst>
  </p:cSld>
  <p:clrMapOvr>
    <a:masterClrMapping/>
  </p:clrMapOvr>
  <p:transition xmlns:p14="http://schemas.microsoft.com/office/powerpoint/2010/main"/>
</p:sldLayout>
</file>

<file path=ppt/slideLayouts/slideLayout10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407229"/>
      </p:ext>
    </p:extLst>
  </p:cSld>
  <p:clrMapOvr>
    <a:masterClrMapping/>
  </p:clrMapOvr>
  <p:transition xmlns:p14="http://schemas.microsoft.com/office/powerpoint/2010/main"/>
</p:sldLayout>
</file>

<file path=ppt/slideLayouts/slideLayout10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3100" indent="0">
              <a:buNone/>
              <a:defRPr sz="9000" b="1"/>
            </a:lvl2pPr>
            <a:lvl3pPr marL="4086200" indent="0">
              <a:buNone/>
              <a:defRPr sz="8300" b="1"/>
            </a:lvl3pPr>
            <a:lvl4pPr marL="6129290" indent="0">
              <a:buNone/>
              <a:defRPr sz="7300" b="1"/>
            </a:lvl4pPr>
            <a:lvl5pPr marL="8172390" indent="0">
              <a:buNone/>
              <a:defRPr sz="7300" b="1"/>
            </a:lvl5pPr>
            <a:lvl6pPr marL="10215480" indent="0">
              <a:buNone/>
              <a:defRPr sz="7300" b="1"/>
            </a:lvl6pPr>
            <a:lvl7pPr marL="12258593" indent="0">
              <a:buNone/>
              <a:defRPr sz="7300" b="1"/>
            </a:lvl7pPr>
            <a:lvl8pPr marL="14301680" indent="0">
              <a:buNone/>
              <a:defRPr sz="7300" b="1"/>
            </a:lvl8pPr>
            <a:lvl9pPr marL="16344783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831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3100" indent="0">
              <a:buNone/>
              <a:defRPr sz="9000" b="1"/>
            </a:lvl2pPr>
            <a:lvl3pPr marL="4086200" indent="0">
              <a:buNone/>
              <a:defRPr sz="8300" b="1"/>
            </a:lvl3pPr>
            <a:lvl4pPr marL="6129290" indent="0">
              <a:buNone/>
              <a:defRPr sz="7300" b="1"/>
            </a:lvl4pPr>
            <a:lvl5pPr marL="8172390" indent="0">
              <a:buNone/>
              <a:defRPr sz="7300" b="1"/>
            </a:lvl5pPr>
            <a:lvl6pPr marL="10215480" indent="0">
              <a:buNone/>
              <a:defRPr sz="7300" b="1"/>
            </a:lvl6pPr>
            <a:lvl7pPr marL="12258593" indent="0">
              <a:buNone/>
              <a:defRPr sz="7300" b="1"/>
            </a:lvl7pPr>
            <a:lvl8pPr marL="14301680" indent="0">
              <a:buNone/>
              <a:defRPr sz="7300" b="1"/>
            </a:lvl8pPr>
            <a:lvl9pPr marL="16344783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831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521471"/>
      </p:ext>
    </p:extLst>
  </p:cSld>
  <p:clrMapOvr>
    <a:masterClrMapping/>
  </p:clrMapOvr>
  <p:transition xmlns:p14="http://schemas.microsoft.com/office/powerpoint/2010/main"/>
</p:sldLayout>
</file>

<file path=ppt/slideLayouts/slideLayout10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831530"/>
      </p:ext>
    </p:extLst>
  </p:cSld>
  <p:clrMapOvr>
    <a:masterClrMapping/>
  </p:clrMapOvr>
  <p:transition xmlns:p14="http://schemas.microsoft.com/office/powerpoint/2010/main"/>
</p:sldLayout>
</file>

<file path=ppt/slideLayouts/slideLayout10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834814"/>
      </p:ext>
    </p:extLst>
  </p:cSld>
  <p:clrMapOvr>
    <a:masterClrMapping/>
  </p:clrMapOvr>
  <p:transition xmlns:p14="http://schemas.microsoft.com/office/powerpoint/2010/main"/>
</p:sldLayout>
</file>

<file path=ppt/slideLayouts/slideLayout10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89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650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89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43100" indent="0">
              <a:buNone/>
              <a:defRPr sz="5500"/>
            </a:lvl2pPr>
            <a:lvl3pPr marL="4086200" indent="0">
              <a:buNone/>
              <a:defRPr sz="4500"/>
            </a:lvl3pPr>
            <a:lvl4pPr marL="6129290" indent="0">
              <a:buNone/>
              <a:defRPr sz="4000"/>
            </a:lvl4pPr>
            <a:lvl5pPr marL="8172390" indent="0">
              <a:buNone/>
              <a:defRPr sz="4000"/>
            </a:lvl5pPr>
            <a:lvl6pPr marL="10215480" indent="0">
              <a:buNone/>
              <a:defRPr sz="4000"/>
            </a:lvl6pPr>
            <a:lvl7pPr marL="12258593" indent="0">
              <a:buNone/>
              <a:defRPr sz="4000"/>
            </a:lvl7pPr>
            <a:lvl8pPr marL="14301680" indent="0">
              <a:buNone/>
              <a:defRPr sz="4000"/>
            </a:lvl8pPr>
            <a:lvl9pPr marL="16344783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793808"/>
      </p:ext>
    </p:extLst>
  </p:cSld>
  <p:clrMapOvr>
    <a:masterClrMapping/>
  </p:clrMapOvr>
  <p:transition xmlns:p14="http://schemas.microsoft.com/office/powerpoint/2010/main"/>
</p:sldLayout>
</file>

<file path=ppt/slideLayouts/slideLayout10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43100" indent="0">
              <a:buNone/>
              <a:defRPr sz="12500"/>
            </a:lvl2pPr>
            <a:lvl3pPr marL="4086200" indent="0">
              <a:buNone/>
              <a:defRPr sz="10800"/>
            </a:lvl3pPr>
            <a:lvl4pPr marL="6129290" indent="0">
              <a:buNone/>
              <a:defRPr sz="9000"/>
            </a:lvl4pPr>
            <a:lvl5pPr marL="8172390" indent="0">
              <a:buNone/>
              <a:defRPr sz="9000"/>
            </a:lvl5pPr>
            <a:lvl6pPr marL="10215480" indent="0">
              <a:buNone/>
              <a:defRPr sz="9000"/>
            </a:lvl6pPr>
            <a:lvl7pPr marL="12258593" indent="0">
              <a:buNone/>
              <a:defRPr sz="9000"/>
            </a:lvl7pPr>
            <a:lvl8pPr marL="14301680" indent="0">
              <a:buNone/>
              <a:defRPr sz="9000"/>
            </a:lvl8pPr>
            <a:lvl9pPr marL="16344783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43100" indent="0">
              <a:buNone/>
              <a:defRPr sz="5500"/>
            </a:lvl2pPr>
            <a:lvl3pPr marL="4086200" indent="0">
              <a:buNone/>
              <a:defRPr sz="4500"/>
            </a:lvl3pPr>
            <a:lvl4pPr marL="6129290" indent="0">
              <a:buNone/>
              <a:defRPr sz="4000"/>
            </a:lvl4pPr>
            <a:lvl5pPr marL="8172390" indent="0">
              <a:buNone/>
              <a:defRPr sz="4000"/>
            </a:lvl5pPr>
            <a:lvl6pPr marL="10215480" indent="0">
              <a:buNone/>
              <a:defRPr sz="4000"/>
            </a:lvl6pPr>
            <a:lvl7pPr marL="12258593" indent="0">
              <a:buNone/>
              <a:defRPr sz="4000"/>
            </a:lvl7pPr>
            <a:lvl8pPr marL="14301680" indent="0">
              <a:buNone/>
              <a:defRPr sz="4000"/>
            </a:lvl8pPr>
            <a:lvl9pPr marL="16344783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745977"/>
      </p:ext>
    </p:extLst>
  </p:cSld>
  <p:clrMapOvr>
    <a:masterClrMapping/>
  </p:clrMapOvr>
  <p:transition xmlns:p14="http://schemas.microsoft.com/office/powerpoint/2010/main"/>
</p:sldLayout>
</file>

<file path=ppt/slideLayouts/slideLayout10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059566"/>
      </p:ext>
    </p:extLst>
  </p:cSld>
  <p:clrMapOvr>
    <a:masterClrMapping/>
  </p:clrMapOvr>
  <p:transition xmlns:p14="http://schemas.microsoft.com/office/powerpoint/2010/main"/>
</p:sldLayout>
</file>

<file path=ppt/slideLayouts/slideLayout10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38253"/>
      </p:ext>
    </p:extLst>
  </p:cSld>
  <p:clrMapOvr>
    <a:masterClrMapping/>
  </p:clrMapOvr>
  <p:transition xmlns:p14="http://schemas.microsoft.com/office/powerpoint/2010/main"/>
</p:sldLayout>
</file>

<file path=ppt/slideLayouts/slideLayout10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8515" tIns="204280" rIns="408515" bIns="204280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8515" tIns="204280" rIns="408515" bIns="20428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8515" tIns="204280" rIns="408515" bIns="20428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515" tIns="204280" rIns="408515" bIns="204280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91629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89679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913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462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42538" indent="0">
              <a:buNone/>
              <a:defRPr sz="8300"/>
            </a:lvl2pPr>
            <a:lvl3pPr marL="4085075" indent="0">
              <a:buNone/>
              <a:defRPr sz="7300"/>
            </a:lvl3pPr>
            <a:lvl4pPr marL="6127603" indent="0">
              <a:buNone/>
              <a:defRPr sz="6300"/>
            </a:lvl4pPr>
            <a:lvl5pPr marL="8170140" indent="0">
              <a:buNone/>
              <a:defRPr sz="6300"/>
            </a:lvl5pPr>
            <a:lvl6pPr marL="10212673" indent="0">
              <a:buNone/>
              <a:defRPr sz="6300"/>
            </a:lvl6pPr>
            <a:lvl7pPr marL="12255223" indent="0">
              <a:buNone/>
              <a:defRPr sz="6300"/>
            </a:lvl7pPr>
            <a:lvl8pPr marL="14297745" indent="0">
              <a:buNone/>
              <a:defRPr sz="6300"/>
            </a:lvl8pPr>
            <a:lvl9pPr marL="16340288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393057"/>
      </p:ext>
    </p:extLst>
  </p:cSld>
  <p:clrMapOvr>
    <a:masterClrMapping/>
  </p:clrMapOvr>
  <p:transition xmlns:p14="http://schemas.microsoft.com/office/powerpoint/2010/main"/>
</p:sldLayout>
</file>

<file path=ppt/slideLayouts/slideLayout10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846984"/>
      </p:ext>
    </p:extLst>
  </p:cSld>
  <p:clrMapOvr>
    <a:masterClrMapping/>
  </p:clrMapOvr>
  <p:transition xmlns:p14="http://schemas.microsoft.com/office/powerpoint/2010/main"/>
</p:sldLayout>
</file>

<file path=ppt/slideLayouts/slideLayout10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2538" indent="0">
              <a:buNone/>
              <a:defRPr sz="9000" b="1"/>
            </a:lvl2pPr>
            <a:lvl3pPr marL="4085075" indent="0">
              <a:buNone/>
              <a:defRPr sz="8300" b="1"/>
            </a:lvl3pPr>
            <a:lvl4pPr marL="6127603" indent="0">
              <a:buNone/>
              <a:defRPr sz="7300" b="1"/>
            </a:lvl4pPr>
            <a:lvl5pPr marL="8170140" indent="0">
              <a:buNone/>
              <a:defRPr sz="7300" b="1"/>
            </a:lvl5pPr>
            <a:lvl6pPr marL="10212673" indent="0">
              <a:buNone/>
              <a:defRPr sz="7300" b="1"/>
            </a:lvl6pPr>
            <a:lvl7pPr marL="12255223" indent="0">
              <a:buNone/>
              <a:defRPr sz="7300" b="1"/>
            </a:lvl7pPr>
            <a:lvl8pPr marL="14297745" indent="0">
              <a:buNone/>
              <a:defRPr sz="7300" b="1"/>
            </a:lvl8pPr>
            <a:lvl9pPr marL="1634028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839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2538" indent="0">
              <a:buNone/>
              <a:defRPr sz="9000" b="1"/>
            </a:lvl2pPr>
            <a:lvl3pPr marL="4085075" indent="0">
              <a:buNone/>
              <a:defRPr sz="8300" b="1"/>
            </a:lvl3pPr>
            <a:lvl4pPr marL="6127603" indent="0">
              <a:buNone/>
              <a:defRPr sz="7300" b="1"/>
            </a:lvl4pPr>
            <a:lvl5pPr marL="8170140" indent="0">
              <a:buNone/>
              <a:defRPr sz="7300" b="1"/>
            </a:lvl5pPr>
            <a:lvl6pPr marL="10212673" indent="0">
              <a:buNone/>
              <a:defRPr sz="7300" b="1"/>
            </a:lvl6pPr>
            <a:lvl7pPr marL="12255223" indent="0">
              <a:buNone/>
              <a:defRPr sz="7300" b="1"/>
            </a:lvl7pPr>
            <a:lvl8pPr marL="14297745" indent="0">
              <a:buNone/>
              <a:defRPr sz="7300" b="1"/>
            </a:lvl8pPr>
            <a:lvl9pPr marL="1634028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839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745306"/>
      </p:ext>
    </p:extLst>
  </p:cSld>
  <p:clrMapOvr>
    <a:masterClrMapping/>
  </p:clrMapOvr>
  <p:transition xmlns:p14="http://schemas.microsoft.com/office/powerpoint/2010/main"/>
</p:sldLayout>
</file>

<file path=ppt/slideLayouts/slideLayout10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81185"/>
      </p:ext>
    </p:extLst>
  </p:cSld>
  <p:clrMapOvr>
    <a:masterClrMapping/>
  </p:clrMapOvr>
  <p:transition xmlns:p14="http://schemas.microsoft.com/office/powerpoint/2010/main"/>
</p:sldLayout>
</file>

<file path=ppt/slideLayouts/slideLayout10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113346"/>
      </p:ext>
    </p:extLst>
  </p:cSld>
  <p:clrMapOvr>
    <a:masterClrMapping/>
  </p:clrMapOvr>
  <p:transition xmlns:p14="http://schemas.microsoft.com/office/powerpoint/2010/main"/>
</p:sldLayout>
</file>

<file path=ppt/slideLayouts/slideLayout10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93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650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93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42538" indent="0">
              <a:buNone/>
              <a:defRPr sz="5500"/>
            </a:lvl2pPr>
            <a:lvl3pPr marL="4085075" indent="0">
              <a:buNone/>
              <a:defRPr sz="4500"/>
            </a:lvl3pPr>
            <a:lvl4pPr marL="6127603" indent="0">
              <a:buNone/>
              <a:defRPr sz="4000"/>
            </a:lvl4pPr>
            <a:lvl5pPr marL="8170140" indent="0">
              <a:buNone/>
              <a:defRPr sz="4000"/>
            </a:lvl5pPr>
            <a:lvl6pPr marL="10212673" indent="0">
              <a:buNone/>
              <a:defRPr sz="4000"/>
            </a:lvl6pPr>
            <a:lvl7pPr marL="12255223" indent="0">
              <a:buNone/>
              <a:defRPr sz="4000"/>
            </a:lvl7pPr>
            <a:lvl8pPr marL="14297745" indent="0">
              <a:buNone/>
              <a:defRPr sz="4000"/>
            </a:lvl8pPr>
            <a:lvl9pPr marL="1634028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12464"/>
      </p:ext>
    </p:extLst>
  </p:cSld>
  <p:clrMapOvr>
    <a:masterClrMapping/>
  </p:clrMapOvr>
  <p:transition xmlns:p14="http://schemas.microsoft.com/office/powerpoint/2010/main"/>
</p:sldLayout>
</file>

<file path=ppt/slideLayouts/slideLayout10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42538" indent="0">
              <a:buNone/>
              <a:defRPr sz="12500"/>
            </a:lvl2pPr>
            <a:lvl3pPr marL="4085075" indent="0">
              <a:buNone/>
              <a:defRPr sz="10800"/>
            </a:lvl3pPr>
            <a:lvl4pPr marL="6127603" indent="0">
              <a:buNone/>
              <a:defRPr sz="9000"/>
            </a:lvl4pPr>
            <a:lvl5pPr marL="8170140" indent="0">
              <a:buNone/>
              <a:defRPr sz="9000"/>
            </a:lvl5pPr>
            <a:lvl6pPr marL="10212673" indent="0">
              <a:buNone/>
              <a:defRPr sz="9000"/>
            </a:lvl6pPr>
            <a:lvl7pPr marL="12255223" indent="0">
              <a:buNone/>
              <a:defRPr sz="9000"/>
            </a:lvl7pPr>
            <a:lvl8pPr marL="14297745" indent="0">
              <a:buNone/>
              <a:defRPr sz="9000"/>
            </a:lvl8pPr>
            <a:lvl9pPr marL="16340288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42538" indent="0">
              <a:buNone/>
              <a:defRPr sz="5500"/>
            </a:lvl2pPr>
            <a:lvl3pPr marL="4085075" indent="0">
              <a:buNone/>
              <a:defRPr sz="4500"/>
            </a:lvl3pPr>
            <a:lvl4pPr marL="6127603" indent="0">
              <a:buNone/>
              <a:defRPr sz="4000"/>
            </a:lvl4pPr>
            <a:lvl5pPr marL="8170140" indent="0">
              <a:buNone/>
              <a:defRPr sz="4000"/>
            </a:lvl5pPr>
            <a:lvl6pPr marL="10212673" indent="0">
              <a:buNone/>
              <a:defRPr sz="4000"/>
            </a:lvl6pPr>
            <a:lvl7pPr marL="12255223" indent="0">
              <a:buNone/>
              <a:defRPr sz="4000"/>
            </a:lvl7pPr>
            <a:lvl8pPr marL="14297745" indent="0">
              <a:buNone/>
              <a:defRPr sz="4000"/>
            </a:lvl8pPr>
            <a:lvl9pPr marL="1634028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801835"/>
      </p:ext>
    </p:extLst>
  </p:cSld>
  <p:clrMapOvr>
    <a:masterClrMapping/>
  </p:clrMapOvr>
  <p:transition xmlns:p14="http://schemas.microsoft.com/office/powerpoint/2010/main"/>
</p:sldLayout>
</file>

<file path=ppt/slideLayouts/slideLayout10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295681"/>
      </p:ext>
    </p:extLst>
  </p:cSld>
  <p:clrMapOvr>
    <a:masterClrMapping/>
  </p:clrMapOvr>
  <p:transition xmlns:p14="http://schemas.microsoft.com/office/powerpoint/2010/main"/>
</p:sldLayout>
</file>

<file path=ppt/slideLayouts/slideLayout10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240629"/>
      </p:ext>
    </p:extLst>
  </p:cSld>
  <p:clrMapOvr>
    <a:masterClrMapping/>
  </p:clrMapOvr>
  <p:transition xmlns:p14="http://schemas.microsoft.com/office/powerpoint/2010/main"/>
</p:sldLayout>
</file>

<file path=ppt/slideLayouts/slideLayout10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8403" tIns="204228" rIns="408403" bIns="204228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8403" tIns="204228" rIns="408403" bIns="20422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8403" tIns="204228" rIns="408403" bIns="20422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403" tIns="204228" rIns="408403" bIns="204228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1878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50375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919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468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41975" indent="0">
              <a:buNone/>
              <a:defRPr sz="8300"/>
            </a:lvl2pPr>
            <a:lvl3pPr marL="4083950" indent="0">
              <a:buNone/>
              <a:defRPr sz="7300"/>
            </a:lvl3pPr>
            <a:lvl4pPr marL="6125915" indent="0">
              <a:buNone/>
              <a:defRPr sz="6300"/>
            </a:lvl4pPr>
            <a:lvl5pPr marL="8167895" indent="0">
              <a:buNone/>
              <a:defRPr sz="6300"/>
            </a:lvl5pPr>
            <a:lvl6pPr marL="10209865" indent="0">
              <a:buNone/>
              <a:defRPr sz="6300"/>
            </a:lvl6pPr>
            <a:lvl7pPr marL="12251853" indent="0">
              <a:buNone/>
              <a:defRPr sz="6300"/>
            </a:lvl7pPr>
            <a:lvl8pPr marL="14293813" indent="0">
              <a:buNone/>
              <a:defRPr sz="6300"/>
            </a:lvl8pPr>
            <a:lvl9pPr marL="16335793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358168"/>
      </p:ext>
    </p:extLst>
  </p:cSld>
  <p:clrMapOvr>
    <a:masterClrMapping/>
  </p:clrMapOvr>
  <p:transition xmlns:p14="http://schemas.microsoft.com/office/powerpoint/2010/main"/>
</p:sldLayout>
</file>

<file path=ppt/slideLayouts/slideLayout10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747874"/>
      </p:ext>
    </p:extLst>
  </p:cSld>
  <p:clrMapOvr>
    <a:masterClrMapping/>
  </p:clrMapOvr>
  <p:transition xmlns:p14="http://schemas.microsoft.com/office/powerpoint/2010/main"/>
</p:sldLayout>
</file>

<file path=ppt/slideLayouts/slideLayout10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1975" indent="0">
              <a:buNone/>
              <a:defRPr sz="9000" b="1"/>
            </a:lvl2pPr>
            <a:lvl3pPr marL="4083950" indent="0">
              <a:buNone/>
              <a:defRPr sz="8300" b="1"/>
            </a:lvl3pPr>
            <a:lvl4pPr marL="6125915" indent="0">
              <a:buNone/>
              <a:defRPr sz="7300" b="1"/>
            </a:lvl4pPr>
            <a:lvl5pPr marL="8167895" indent="0">
              <a:buNone/>
              <a:defRPr sz="7300" b="1"/>
            </a:lvl5pPr>
            <a:lvl6pPr marL="10209865" indent="0">
              <a:buNone/>
              <a:defRPr sz="7300" b="1"/>
            </a:lvl6pPr>
            <a:lvl7pPr marL="12251853" indent="0">
              <a:buNone/>
              <a:defRPr sz="7300" b="1"/>
            </a:lvl7pPr>
            <a:lvl8pPr marL="14293813" indent="0">
              <a:buNone/>
              <a:defRPr sz="7300" b="1"/>
            </a:lvl8pPr>
            <a:lvl9pPr marL="16335793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844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1975" indent="0">
              <a:buNone/>
              <a:defRPr sz="9000" b="1"/>
            </a:lvl2pPr>
            <a:lvl3pPr marL="4083950" indent="0">
              <a:buNone/>
              <a:defRPr sz="8300" b="1"/>
            </a:lvl3pPr>
            <a:lvl4pPr marL="6125915" indent="0">
              <a:buNone/>
              <a:defRPr sz="7300" b="1"/>
            </a:lvl4pPr>
            <a:lvl5pPr marL="8167895" indent="0">
              <a:buNone/>
              <a:defRPr sz="7300" b="1"/>
            </a:lvl5pPr>
            <a:lvl6pPr marL="10209865" indent="0">
              <a:buNone/>
              <a:defRPr sz="7300" b="1"/>
            </a:lvl6pPr>
            <a:lvl7pPr marL="12251853" indent="0">
              <a:buNone/>
              <a:defRPr sz="7300" b="1"/>
            </a:lvl7pPr>
            <a:lvl8pPr marL="14293813" indent="0">
              <a:buNone/>
              <a:defRPr sz="7300" b="1"/>
            </a:lvl8pPr>
            <a:lvl9pPr marL="16335793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844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719436"/>
      </p:ext>
    </p:extLst>
  </p:cSld>
  <p:clrMapOvr>
    <a:masterClrMapping/>
  </p:clrMapOvr>
  <p:transition xmlns:p14="http://schemas.microsoft.com/office/powerpoint/2010/main"/>
</p:sldLayout>
</file>

<file path=ppt/slideLayouts/slideLayout10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178372"/>
      </p:ext>
    </p:extLst>
  </p:cSld>
  <p:clrMapOvr>
    <a:masterClrMapping/>
  </p:clrMapOvr>
  <p:transition xmlns:p14="http://schemas.microsoft.com/office/powerpoint/2010/main"/>
</p:sldLayout>
</file>

<file path=ppt/slideLayouts/slideLayout10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096606"/>
      </p:ext>
    </p:extLst>
  </p:cSld>
  <p:clrMapOvr>
    <a:masterClrMapping/>
  </p:clrMapOvr>
  <p:transition xmlns:p14="http://schemas.microsoft.com/office/powerpoint/2010/main"/>
</p:sldLayout>
</file>

<file path=ppt/slideLayouts/slideLayout10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398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672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398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41975" indent="0">
              <a:buNone/>
              <a:defRPr sz="5500"/>
            </a:lvl2pPr>
            <a:lvl3pPr marL="4083950" indent="0">
              <a:buNone/>
              <a:defRPr sz="4500"/>
            </a:lvl3pPr>
            <a:lvl4pPr marL="6125915" indent="0">
              <a:buNone/>
              <a:defRPr sz="4000"/>
            </a:lvl4pPr>
            <a:lvl5pPr marL="8167895" indent="0">
              <a:buNone/>
              <a:defRPr sz="4000"/>
            </a:lvl5pPr>
            <a:lvl6pPr marL="10209865" indent="0">
              <a:buNone/>
              <a:defRPr sz="4000"/>
            </a:lvl6pPr>
            <a:lvl7pPr marL="12251853" indent="0">
              <a:buNone/>
              <a:defRPr sz="4000"/>
            </a:lvl7pPr>
            <a:lvl8pPr marL="14293813" indent="0">
              <a:buNone/>
              <a:defRPr sz="4000"/>
            </a:lvl8pPr>
            <a:lvl9pPr marL="16335793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077970"/>
      </p:ext>
    </p:extLst>
  </p:cSld>
  <p:clrMapOvr>
    <a:masterClrMapping/>
  </p:clrMapOvr>
  <p:transition xmlns:p14="http://schemas.microsoft.com/office/powerpoint/2010/main"/>
</p:sldLayout>
</file>

<file path=ppt/slideLayouts/slideLayout10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41975" indent="0">
              <a:buNone/>
              <a:defRPr sz="12500"/>
            </a:lvl2pPr>
            <a:lvl3pPr marL="4083950" indent="0">
              <a:buNone/>
              <a:defRPr sz="10800"/>
            </a:lvl3pPr>
            <a:lvl4pPr marL="6125915" indent="0">
              <a:buNone/>
              <a:defRPr sz="9000"/>
            </a:lvl4pPr>
            <a:lvl5pPr marL="8167895" indent="0">
              <a:buNone/>
              <a:defRPr sz="9000"/>
            </a:lvl5pPr>
            <a:lvl6pPr marL="10209865" indent="0">
              <a:buNone/>
              <a:defRPr sz="9000"/>
            </a:lvl6pPr>
            <a:lvl7pPr marL="12251853" indent="0">
              <a:buNone/>
              <a:defRPr sz="9000"/>
            </a:lvl7pPr>
            <a:lvl8pPr marL="14293813" indent="0">
              <a:buNone/>
              <a:defRPr sz="9000"/>
            </a:lvl8pPr>
            <a:lvl9pPr marL="16335793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41975" indent="0">
              <a:buNone/>
              <a:defRPr sz="5500"/>
            </a:lvl2pPr>
            <a:lvl3pPr marL="4083950" indent="0">
              <a:buNone/>
              <a:defRPr sz="4500"/>
            </a:lvl3pPr>
            <a:lvl4pPr marL="6125915" indent="0">
              <a:buNone/>
              <a:defRPr sz="4000"/>
            </a:lvl4pPr>
            <a:lvl5pPr marL="8167895" indent="0">
              <a:buNone/>
              <a:defRPr sz="4000"/>
            </a:lvl5pPr>
            <a:lvl6pPr marL="10209865" indent="0">
              <a:buNone/>
              <a:defRPr sz="4000"/>
            </a:lvl6pPr>
            <a:lvl7pPr marL="12251853" indent="0">
              <a:buNone/>
              <a:defRPr sz="4000"/>
            </a:lvl7pPr>
            <a:lvl8pPr marL="14293813" indent="0">
              <a:buNone/>
              <a:defRPr sz="4000"/>
            </a:lvl8pPr>
            <a:lvl9pPr marL="16335793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639011"/>
      </p:ext>
    </p:extLst>
  </p:cSld>
  <p:clrMapOvr>
    <a:masterClrMapping/>
  </p:clrMapOvr>
  <p:transition xmlns:p14="http://schemas.microsoft.com/office/powerpoint/2010/main"/>
</p:sldLayout>
</file>

<file path=ppt/slideLayouts/slideLayout10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859795"/>
      </p:ext>
    </p:extLst>
  </p:cSld>
  <p:clrMapOvr>
    <a:masterClrMapping/>
  </p:clrMapOvr>
  <p:transition xmlns:p14="http://schemas.microsoft.com/office/powerpoint/2010/main"/>
</p:sldLayout>
</file>

<file path=ppt/slideLayouts/slideLayout10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536933"/>
      </p:ext>
    </p:extLst>
  </p:cSld>
  <p:clrMapOvr>
    <a:masterClrMapping/>
  </p:clrMapOvr>
  <p:transition xmlns:p14="http://schemas.microsoft.com/office/powerpoint/2010/main"/>
</p:sldLayout>
</file>

<file path=ppt/slideLayouts/slideLayout10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8290" tIns="204173" rIns="408290" bIns="204173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8290" tIns="204173" rIns="408290" bIns="204173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8290" tIns="204173" rIns="408290" bIns="204173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290" tIns="204173" rIns="408290" bIns="204173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4370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65595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931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475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41413" indent="0">
              <a:buNone/>
              <a:defRPr sz="8300"/>
            </a:lvl2pPr>
            <a:lvl3pPr marL="4082825" indent="0">
              <a:buNone/>
              <a:defRPr sz="7300"/>
            </a:lvl3pPr>
            <a:lvl4pPr marL="6124233" indent="0">
              <a:buNone/>
              <a:defRPr sz="6300"/>
            </a:lvl4pPr>
            <a:lvl5pPr marL="8165650" indent="0">
              <a:buNone/>
              <a:defRPr sz="6300"/>
            </a:lvl5pPr>
            <a:lvl6pPr marL="10207055" indent="0">
              <a:buNone/>
              <a:defRPr sz="6300"/>
            </a:lvl6pPr>
            <a:lvl7pPr marL="12248483" indent="0">
              <a:buNone/>
              <a:defRPr sz="6300"/>
            </a:lvl7pPr>
            <a:lvl8pPr marL="14289883" indent="0">
              <a:buNone/>
              <a:defRPr sz="6300"/>
            </a:lvl8pPr>
            <a:lvl9pPr marL="16331298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452284"/>
      </p:ext>
    </p:extLst>
  </p:cSld>
  <p:clrMapOvr>
    <a:masterClrMapping/>
  </p:clrMapOvr>
  <p:transition xmlns:p14="http://schemas.microsoft.com/office/powerpoint/2010/main"/>
</p:sldLayout>
</file>

<file path=ppt/slideLayouts/slideLayout10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102559"/>
      </p:ext>
    </p:extLst>
  </p:cSld>
  <p:clrMapOvr>
    <a:masterClrMapping/>
  </p:clrMapOvr>
  <p:transition xmlns:p14="http://schemas.microsoft.com/office/powerpoint/2010/main"/>
</p:sldLayout>
</file>

<file path=ppt/slideLayouts/slideLayout10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1413" indent="0">
              <a:buNone/>
              <a:defRPr sz="9000" b="1"/>
            </a:lvl2pPr>
            <a:lvl3pPr marL="4082825" indent="0">
              <a:buNone/>
              <a:defRPr sz="8300" b="1"/>
            </a:lvl3pPr>
            <a:lvl4pPr marL="6124233" indent="0">
              <a:buNone/>
              <a:defRPr sz="7300" b="1"/>
            </a:lvl4pPr>
            <a:lvl5pPr marL="8165650" indent="0">
              <a:buNone/>
              <a:defRPr sz="7300" b="1"/>
            </a:lvl5pPr>
            <a:lvl6pPr marL="10207055" indent="0">
              <a:buNone/>
              <a:defRPr sz="7300" b="1"/>
            </a:lvl6pPr>
            <a:lvl7pPr marL="12248483" indent="0">
              <a:buNone/>
              <a:defRPr sz="7300" b="1"/>
            </a:lvl7pPr>
            <a:lvl8pPr marL="14289883" indent="0">
              <a:buNone/>
              <a:defRPr sz="7300" b="1"/>
            </a:lvl8pPr>
            <a:lvl9pPr marL="1633129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853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1413" indent="0">
              <a:buNone/>
              <a:defRPr sz="9000" b="1"/>
            </a:lvl2pPr>
            <a:lvl3pPr marL="4082825" indent="0">
              <a:buNone/>
              <a:defRPr sz="8300" b="1"/>
            </a:lvl3pPr>
            <a:lvl4pPr marL="6124233" indent="0">
              <a:buNone/>
              <a:defRPr sz="7300" b="1"/>
            </a:lvl4pPr>
            <a:lvl5pPr marL="8165650" indent="0">
              <a:buNone/>
              <a:defRPr sz="7300" b="1"/>
            </a:lvl5pPr>
            <a:lvl6pPr marL="10207055" indent="0">
              <a:buNone/>
              <a:defRPr sz="7300" b="1"/>
            </a:lvl6pPr>
            <a:lvl7pPr marL="12248483" indent="0">
              <a:buNone/>
              <a:defRPr sz="7300" b="1"/>
            </a:lvl7pPr>
            <a:lvl8pPr marL="14289883" indent="0">
              <a:buNone/>
              <a:defRPr sz="7300" b="1"/>
            </a:lvl8pPr>
            <a:lvl9pPr marL="1633129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853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394367"/>
      </p:ext>
    </p:extLst>
  </p:cSld>
  <p:clrMapOvr>
    <a:masterClrMapping/>
  </p:clrMapOvr>
  <p:transition xmlns:p14="http://schemas.microsoft.com/office/powerpoint/2010/main"/>
</p:sldLayout>
</file>

<file path=ppt/slideLayouts/slideLayout10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307674"/>
      </p:ext>
    </p:extLst>
  </p:cSld>
  <p:clrMapOvr>
    <a:masterClrMapping/>
  </p:clrMapOvr>
  <p:transition xmlns:p14="http://schemas.microsoft.com/office/powerpoint/2010/main"/>
</p:sldLayout>
</file>

<file path=ppt/slideLayouts/slideLayout10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388029"/>
      </p:ext>
    </p:extLst>
  </p:cSld>
  <p:clrMapOvr>
    <a:masterClrMapping/>
  </p:clrMapOvr>
  <p:transition xmlns:p14="http://schemas.microsoft.com/office/powerpoint/2010/main"/>
</p:sldLayout>
</file>

<file path=ppt/slideLayouts/slideLayout1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00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689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00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41413" indent="0">
              <a:buNone/>
              <a:defRPr sz="5500"/>
            </a:lvl2pPr>
            <a:lvl3pPr marL="4082825" indent="0">
              <a:buNone/>
              <a:defRPr sz="4500"/>
            </a:lvl3pPr>
            <a:lvl4pPr marL="6124233" indent="0">
              <a:buNone/>
              <a:defRPr sz="4000"/>
            </a:lvl4pPr>
            <a:lvl5pPr marL="8165650" indent="0">
              <a:buNone/>
              <a:defRPr sz="4000"/>
            </a:lvl5pPr>
            <a:lvl6pPr marL="10207055" indent="0">
              <a:buNone/>
              <a:defRPr sz="4000"/>
            </a:lvl6pPr>
            <a:lvl7pPr marL="12248483" indent="0">
              <a:buNone/>
              <a:defRPr sz="4000"/>
            </a:lvl7pPr>
            <a:lvl8pPr marL="14289883" indent="0">
              <a:buNone/>
              <a:defRPr sz="4000"/>
            </a:lvl8pPr>
            <a:lvl9pPr marL="1633129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153231"/>
      </p:ext>
    </p:extLst>
  </p:cSld>
  <p:clrMapOvr>
    <a:masterClrMapping/>
  </p:clrMapOvr>
  <p:transition xmlns:p14="http://schemas.microsoft.com/office/powerpoint/2010/main"/>
</p:sldLayout>
</file>

<file path=ppt/slideLayouts/slideLayout11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41413" indent="0">
              <a:buNone/>
              <a:defRPr sz="12500"/>
            </a:lvl2pPr>
            <a:lvl3pPr marL="4082825" indent="0">
              <a:buNone/>
              <a:defRPr sz="10800"/>
            </a:lvl3pPr>
            <a:lvl4pPr marL="6124233" indent="0">
              <a:buNone/>
              <a:defRPr sz="9000"/>
            </a:lvl4pPr>
            <a:lvl5pPr marL="8165650" indent="0">
              <a:buNone/>
              <a:defRPr sz="9000"/>
            </a:lvl5pPr>
            <a:lvl6pPr marL="10207055" indent="0">
              <a:buNone/>
              <a:defRPr sz="9000"/>
            </a:lvl6pPr>
            <a:lvl7pPr marL="12248483" indent="0">
              <a:buNone/>
              <a:defRPr sz="9000"/>
            </a:lvl7pPr>
            <a:lvl8pPr marL="14289883" indent="0">
              <a:buNone/>
              <a:defRPr sz="9000"/>
            </a:lvl8pPr>
            <a:lvl9pPr marL="16331298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41413" indent="0">
              <a:buNone/>
              <a:defRPr sz="5500"/>
            </a:lvl2pPr>
            <a:lvl3pPr marL="4082825" indent="0">
              <a:buNone/>
              <a:defRPr sz="4500"/>
            </a:lvl3pPr>
            <a:lvl4pPr marL="6124233" indent="0">
              <a:buNone/>
              <a:defRPr sz="4000"/>
            </a:lvl4pPr>
            <a:lvl5pPr marL="8165650" indent="0">
              <a:buNone/>
              <a:defRPr sz="4000"/>
            </a:lvl5pPr>
            <a:lvl6pPr marL="10207055" indent="0">
              <a:buNone/>
              <a:defRPr sz="4000"/>
            </a:lvl6pPr>
            <a:lvl7pPr marL="12248483" indent="0">
              <a:buNone/>
              <a:defRPr sz="4000"/>
            </a:lvl7pPr>
            <a:lvl8pPr marL="14289883" indent="0">
              <a:buNone/>
              <a:defRPr sz="4000"/>
            </a:lvl8pPr>
            <a:lvl9pPr marL="1633129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345358"/>
      </p:ext>
    </p:extLst>
  </p:cSld>
  <p:clrMapOvr>
    <a:masterClrMapping/>
  </p:clrMapOvr>
  <p:transition xmlns:p14="http://schemas.microsoft.com/office/powerpoint/2010/main"/>
</p:sldLayout>
</file>

<file path=ppt/slideLayouts/slideLayout1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677532"/>
      </p:ext>
    </p:extLst>
  </p:cSld>
  <p:clrMapOvr>
    <a:masterClrMapping/>
  </p:clrMapOvr>
  <p:transition xmlns:p14="http://schemas.microsoft.com/office/powerpoint/2010/main"/>
</p:sldLayout>
</file>

<file path=ppt/slideLayouts/slideLayout1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264863"/>
      </p:ext>
    </p:extLst>
  </p:cSld>
  <p:clrMapOvr>
    <a:masterClrMapping/>
  </p:clrMapOvr>
  <p:transition xmlns:p14="http://schemas.microsoft.com/office/powerpoint/2010/main"/>
</p:sldLayout>
</file>

<file path=ppt/slideLayouts/slideLayout1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0428" y="9601854"/>
            <a:ext cx="27544793" cy="9261158"/>
          </a:xfrm>
        </p:spPr>
        <p:txBody>
          <a:bodyPr/>
          <a:lstStyle>
            <a:lvl1pPr>
              <a:defRPr>
                <a:solidFill>
                  <a:srgbClr val="006633"/>
                </a:solidFill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60851" y="23522940"/>
            <a:ext cx="22683948" cy="11041380"/>
          </a:xfrm>
        </p:spPr>
        <p:txBody>
          <a:bodyPr/>
          <a:lstStyle>
            <a:lvl1pPr marL="0" indent="0" algn="ctr">
              <a:buNone/>
              <a:defRPr b="0">
                <a:solidFill>
                  <a:schemeClr val="tx1"/>
                </a:solidFill>
              </a:defRPr>
            </a:lvl1pPr>
            <a:lvl2pPr marL="20405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0810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121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162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2026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243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2837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324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1" name="Freeform 10"/>
          <p:cNvSpPr>
            <a:spLocks noChangeArrowheads="1"/>
          </p:cNvSpPr>
          <p:nvPr userDrawn="1"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C9900"/>
            </a:solidFill>
            <a:prstDash val="solid"/>
            <a:miter lim="800000"/>
            <a:headEnd/>
            <a:tailEnd/>
          </a:ln>
        </p:spPr>
        <p:txBody>
          <a:bodyPr lIns="408110" tIns="204088" rIns="408110" bIns="204088"/>
          <a:lstStyle/>
          <a:p>
            <a:pPr defTabSz="4081073">
              <a:defRPr/>
            </a:pPr>
            <a:endParaRPr lang="en-US" sz="8300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2" name="Line 8"/>
          <p:cNvSpPr>
            <a:spLocks noChangeShapeType="1"/>
          </p:cNvSpPr>
          <p:nvPr userDrawn="1"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rgbClr val="CC9900"/>
            </a:solidFill>
            <a:round/>
            <a:headEnd/>
            <a:tailEnd/>
          </a:ln>
          <a:effectLst/>
        </p:spPr>
        <p:txBody>
          <a:bodyPr lIns="408110" tIns="204088" rIns="408110" bIns="204088"/>
          <a:lstStyle/>
          <a:p>
            <a:pPr defTabSz="4081073">
              <a:defRPr/>
            </a:pPr>
            <a:endParaRPr lang="en-US" sz="8300" kern="0">
              <a:solidFill>
                <a:sysClr val="windowText" lastClr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0199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6633"/>
                </a:solidFill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0287" y="8161023"/>
            <a:ext cx="29165075" cy="31683957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764138" y="40425547"/>
            <a:ext cx="7561316" cy="2300286"/>
          </a:xfrm>
        </p:spPr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620287" y="6710835"/>
            <a:ext cx="29165075" cy="10006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1221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969"/>
            <a:ext cx="27544793" cy="8581071"/>
          </a:xfrm>
        </p:spPr>
        <p:txBody>
          <a:bodyPr anchor="t"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537"/>
            <a:ext cx="27544793" cy="9451176"/>
          </a:xfrm>
        </p:spPr>
        <p:txBody>
          <a:bodyPr anchor="b"/>
          <a:lstStyle>
            <a:lvl1pPr marL="0" indent="0">
              <a:buNone/>
              <a:defRPr sz="9000">
                <a:solidFill>
                  <a:schemeClr val="tx1">
                    <a:tint val="75000"/>
                  </a:schemeClr>
                </a:solidFill>
              </a:defRPr>
            </a:lvl1pPr>
            <a:lvl2pPr marL="2040535" indent="0">
              <a:buNone/>
              <a:defRPr sz="8300">
                <a:solidFill>
                  <a:schemeClr val="tx1">
                    <a:tint val="75000"/>
                  </a:schemeClr>
                </a:solidFill>
              </a:defRPr>
            </a:lvl2pPr>
            <a:lvl3pPr marL="4081073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121618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4pPr>
            <a:lvl5pPr marL="8162153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5pPr>
            <a:lvl6pPr marL="10202688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6pPr>
            <a:lvl7pPr marL="12243218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7pPr>
            <a:lvl8pPr marL="14283758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8pPr>
            <a:lvl9pPr marL="16324298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20764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20285" y="10081488"/>
            <a:ext cx="14312489" cy="2851356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72873" y="10081488"/>
            <a:ext cx="14312489" cy="2851356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65998534"/>
      </p:ext>
    </p:extLst>
  </p:cSld>
  <p:clrMapOvr>
    <a:masterClrMapping/>
  </p:clrMapOvr>
</p:sldLayout>
</file>

<file path=ppt/slideLayouts/slideLayout1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0535" indent="0">
              <a:buNone/>
              <a:defRPr sz="9000" b="1"/>
            </a:lvl2pPr>
            <a:lvl3pPr marL="4081073" indent="0">
              <a:buNone/>
              <a:defRPr sz="8300" b="1"/>
            </a:lvl3pPr>
            <a:lvl4pPr marL="6121618" indent="0">
              <a:buNone/>
              <a:defRPr sz="7300" b="1"/>
            </a:lvl4pPr>
            <a:lvl5pPr marL="8162153" indent="0">
              <a:buNone/>
              <a:defRPr sz="7300" b="1"/>
            </a:lvl5pPr>
            <a:lvl6pPr marL="10202688" indent="0">
              <a:buNone/>
              <a:defRPr sz="7300" b="1"/>
            </a:lvl6pPr>
            <a:lvl7pPr marL="12243218" indent="0">
              <a:buNone/>
              <a:defRPr sz="7300" b="1"/>
            </a:lvl7pPr>
            <a:lvl8pPr marL="14283758" indent="0">
              <a:buNone/>
              <a:defRPr sz="7300" b="1"/>
            </a:lvl8pPr>
            <a:lvl9pPr marL="1632429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865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0535" indent="0">
              <a:buNone/>
              <a:defRPr sz="9000" b="1"/>
            </a:lvl2pPr>
            <a:lvl3pPr marL="4081073" indent="0">
              <a:buNone/>
              <a:defRPr sz="8300" b="1"/>
            </a:lvl3pPr>
            <a:lvl4pPr marL="6121618" indent="0">
              <a:buNone/>
              <a:defRPr sz="7300" b="1"/>
            </a:lvl4pPr>
            <a:lvl5pPr marL="8162153" indent="0">
              <a:buNone/>
              <a:defRPr sz="7300" b="1"/>
            </a:lvl5pPr>
            <a:lvl6pPr marL="10202688" indent="0">
              <a:buNone/>
              <a:defRPr sz="7300" b="1"/>
            </a:lvl6pPr>
            <a:lvl7pPr marL="12243218" indent="0">
              <a:buNone/>
              <a:defRPr sz="7300" b="1"/>
            </a:lvl7pPr>
            <a:lvl8pPr marL="14283758" indent="0">
              <a:buNone/>
              <a:defRPr sz="7300" b="1"/>
            </a:lvl8pPr>
            <a:lvl9pPr marL="1632429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865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13049172"/>
      </p:ext>
    </p:extLst>
  </p:cSld>
  <p:clrMapOvr>
    <a:masterClrMapping/>
  </p:clrMapOvr>
</p:sldLayout>
</file>

<file path=ppt/slideLayouts/slideLayout1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633368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593906"/>
      </p:ext>
    </p:extLst>
  </p:cSld>
  <p:clrMapOvr>
    <a:masterClrMapping/>
  </p:clrMapOvr>
</p:sldLayout>
</file>

<file path=ppt/slideLayouts/slideLayout1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06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708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06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40535" indent="0">
              <a:buNone/>
              <a:defRPr sz="5500"/>
            </a:lvl2pPr>
            <a:lvl3pPr marL="4081073" indent="0">
              <a:buNone/>
              <a:defRPr sz="4500"/>
            </a:lvl3pPr>
            <a:lvl4pPr marL="6121618" indent="0">
              <a:buNone/>
              <a:defRPr sz="4000"/>
            </a:lvl4pPr>
            <a:lvl5pPr marL="8162153" indent="0">
              <a:buNone/>
              <a:defRPr sz="4000"/>
            </a:lvl5pPr>
            <a:lvl6pPr marL="10202688" indent="0">
              <a:buNone/>
              <a:defRPr sz="4000"/>
            </a:lvl6pPr>
            <a:lvl7pPr marL="12243218" indent="0">
              <a:buNone/>
              <a:defRPr sz="4000"/>
            </a:lvl7pPr>
            <a:lvl8pPr marL="14283758" indent="0">
              <a:buNone/>
              <a:defRPr sz="4000"/>
            </a:lvl8pPr>
            <a:lvl9pPr marL="1632429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2118389"/>
      </p:ext>
    </p:extLst>
  </p:cSld>
  <p:clrMapOvr>
    <a:masterClrMapping/>
  </p:clrMapOvr>
</p:sldLayout>
</file>

<file path=ppt/slideLayouts/slideLayout11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40535" indent="0">
              <a:buNone/>
              <a:defRPr sz="12500"/>
            </a:lvl2pPr>
            <a:lvl3pPr marL="4081073" indent="0">
              <a:buNone/>
              <a:defRPr sz="10800"/>
            </a:lvl3pPr>
            <a:lvl4pPr marL="6121618" indent="0">
              <a:buNone/>
              <a:defRPr sz="9000"/>
            </a:lvl4pPr>
            <a:lvl5pPr marL="8162153" indent="0">
              <a:buNone/>
              <a:defRPr sz="9000"/>
            </a:lvl5pPr>
            <a:lvl6pPr marL="10202688" indent="0">
              <a:buNone/>
              <a:defRPr sz="9000"/>
            </a:lvl6pPr>
            <a:lvl7pPr marL="12243218" indent="0">
              <a:buNone/>
              <a:defRPr sz="9000"/>
            </a:lvl7pPr>
            <a:lvl8pPr marL="14283758" indent="0">
              <a:buNone/>
              <a:defRPr sz="9000"/>
            </a:lvl8pPr>
            <a:lvl9pPr marL="16324298" indent="0">
              <a:buNone/>
              <a:defRPr sz="9000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40535" indent="0">
              <a:buNone/>
              <a:defRPr sz="5500"/>
            </a:lvl2pPr>
            <a:lvl3pPr marL="4081073" indent="0">
              <a:buNone/>
              <a:defRPr sz="4500"/>
            </a:lvl3pPr>
            <a:lvl4pPr marL="6121618" indent="0">
              <a:buNone/>
              <a:defRPr sz="4000"/>
            </a:lvl4pPr>
            <a:lvl5pPr marL="8162153" indent="0">
              <a:buNone/>
              <a:defRPr sz="4000"/>
            </a:lvl5pPr>
            <a:lvl6pPr marL="10202688" indent="0">
              <a:buNone/>
              <a:defRPr sz="4000"/>
            </a:lvl6pPr>
            <a:lvl7pPr marL="12243218" indent="0">
              <a:buNone/>
              <a:defRPr sz="4000"/>
            </a:lvl7pPr>
            <a:lvl8pPr marL="14283758" indent="0">
              <a:buNone/>
              <a:defRPr sz="4000"/>
            </a:lvl8pPr>
            <a:lvl9pPr marL="1632429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0354977"/>
      </p:ext>
    </p:extLst>
  </p:cSld>
  <p:clrMapOvr>
    <a:masterClrMapping/>
  </p:clrMapOvr>
</p:sldLayout>
</file>

<file path=ppt/slideLayouts/slideLayout1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7101212"/>
      </p:ext>
    </p:extLst>
  </p:cSld>
  <p:clrMapOvr>
    <a:masterClrMapping/>
  </p:clrMapOvr>
</p:sldLayout>
</file>

<file path=ppt/slideLayouts/slideLayout1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494087" y="1730711"/>
            <a:ext cx="7291269" cy="36864606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20283" y="1730711"/>
            <a:ext cx="21333712" cy="36864606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0526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8063" tIns="204065" rIns="408063" bIns="204065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8063" tIns="204065" rIns="408063" bIns="20406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8063" tIns="204065" rIns="408063" bIns="20406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063" tIns="204065" rIns="408063" bIns="204065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24560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56381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955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487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40288" indent="0">
              <a:buNone/>
              <a:defRPr sz="8300"/>
            </a:lvl2pPr>
            <a:lvl3pPr marL="4080583" indent="0">
              <a:buNone/>
              <a:defRPr sz="7300"/>
            </a:lvl3pPr>
            <a:lvl4pPr marL="6120865" indent="0">
              <a:buNone/>
              <a:defRPr sz="6300"/>
            </a:lvl4pPr>
            <a:lvl5pPr marL="8161160" indent="0">
              <a:buNone/>
              <a:defRPr sz="6300"/>
            </a:lvl5pPr>
            <a:lvl6pPr marL="10201443" indent="0">
              <a:buNone/>
              <a:defRPr sz="6300"/>
            </a:lvl6pPr>
            <a:lvl7pPr marL="12241748" indent="0">
              <a:buNone/>
              <a:defRPr sz="6300"/>
            </a:lvl7pPr>
            <a:lvl8pPr marL="14282025" indent="0">
              <a:buNone/>
              <a:defRPr sz="6300"/>
            </a:lvl8pPr>
            <a:lvl9pPr marL="16322318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69548"/>
      </p:ext>
    </p:extLst>
  </p:cSld>
  <p:clrMapOvr>
    <a:masterClrMapping/>
  </p:clrMapOvr>
  <p:transition xmlns:p14="http://schemas.microsoft.com/office/powerpoint/2010/main"/>
</p:sldLayout>
</file>

<file path=ppt/slideLayouts/slideLayout1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69238"/>
      </p:ext>
    </p:extLst>
  </p:cSld>
  <p:clrMapOvr>
    <a:masterClrMapping/>
  </p:clrMapOvr>
  <p:transition xmlns:p14="http://schemas.microsoft.com/office/powerpoint/2010/main"/>
</p:sldLayout>
</file>

<file path=ppt/slideLayouts/slideLayout1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0288" indent="0">
              <a:buNone/>
              <a:defRPr sz="9000" b="1"/>
            </a:lvl2pPr>
            <a:lvl3pPr marL="4080583" indent="0">
              <a:buNone/>
              <a:defRPr sz="8300" b="1"/>
            </a:lvl3pPr>
            <a:lvl4pPr marL="6120865" indent="0">
              <a:buNone/>
              <a:defRPr sz="7300" b="1"/>
            </a:lvl4pPr>
            <a:lvl5pPr marL="8161160" indent="0">
              <a:buNone/>
              <a:defRPr sz="7300" b="1"/>
            </a:lvl5pPr>
            <a:lvl6pPr marL="10201443" indent="0">
              <a:buNone/>
              <a:defRPr sz="7300" b="1"/>
            </a:lvl6pPr>
            <a:lvl7pPr marL="12241748" indent="0">
              <a:buNone/>
              <a:defRPr sz="7300" b="1"/>
            </a:lvl7pPr>
            <a:lvl8pPr marL="14282025" indent="0">
              <a:buNone/>
              <a:defRPr sz="7300" b="1"/>
            </a:lvl8pPr>
            <a:lvl9pPr marL="1632231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867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0288" indent="0">
              <a:buNone/>
              <a:defRPr sz="9000" b="1"/>
            </a:lvl2pPr>
            <a:lvl3pPr marL="4080583" indent="0">
              <a:buNone/>
              <a:defRPr sz="8300" b="1"/>
            </a:lvl3pPr>
            <a:lvl4pPr marL="6120865" indent="0">
              <a:buNone/>
              <a:defRPr sz="7300" b="1"/>
            </a:lvl4pPr>
            <a:lvl5pPr marL="8161160" indent="0">
              <a:buNone/>
              <a:defRPr sz="7300" b="1"/>
            </a:lvl5pPr>
            <a:lvl6pPr marL="10201443" indent="0">
              <a:buNone/>
              <a:defRPr sz="7300" b="1"/>
            </a:lvl6pPr>
            <a:lvl7pPr marL="12241748" indent="0">
              <a:buNone/>
              <a:defRPr sz="7300" b="1"/>
            </a:lvl7pPr>
            <a:lvl8pPr marL="14282025" indent="0">
              <a:buNone/>
              <a:defRPr sz="7300" b="1"/>
            </a:lvl8pPr>
            <a:lvl9pPr marL="1632231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867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436374"/>
      </p:ext>
    </p:extLst>
  </p:cSld>
  <p:clrMapOvr>
    <a:masterClrMapping/>
  </p:clrMapOvr>
  <p:transition xmlns:p14="http://schemas.microsoft.com/office/powerpoint/2010/main"/>
</p:sldLayout>
</file>

<file path=ppt/slideLayouts/slideLayout1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398749"/>
      </p:ext>
    </p:extLst>
  </p:cSld>
  <p:clrMapOvr>
    <a:masterClrMapping/>
  </p:clrMapOvr>
  <p:transition xmlns:p14="http://schemas.microsoft.com/office/powerpoint/2010/main"/>
</p:sldLayout>
</file>

<file path=ppt/slideLayouts/slideLayout11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982920"/>
      </p:ext>
    </p:extLst>
  </p:cSld>
  <p:clrMapOvr>
    <a:masterClrMapping/>
  </p:clrMapOvr>
  <p:transition xmlns:p14="http://schemas.microsoft.com/office/powerpoint/2010/main"/>
</p:sldLayout>
</file>

<file path=ppt/slideLayouts/slideLayout1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09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701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09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40288" indent="0">
              <a:buNone/>
              <a:defRPr sz="5500"/>
            </a:lvl2pPr>
            <a:lvl3pPr marL="4080583" indent="0">
              <a:buNone/>
              <a:defRPr sz="4500"/>
            </a:lvl3pPr>
            <a:lvl4pPr marL="6120865" indent="0">
              <a:buNone/>
              <a:defRPr sz="4000"/>
            </a:lvl4pPr>
            <a:lvl5pPr marL="8161160" indent="0">
              <a:buNone/>
              <a:defRPr sz="4000"/>
            </a:lvl5pPr>
            <a:lvl6pPr marL="10201443" indent="0">
              <a:buNone/>
              <a:defRPr sz="4000"/>
            </a:lvl6pPr>
            <a:lvl7pPr marL="12241748" indent="0">
              <a:buNone/>
              <a:defRPr sz="4000"/>
            </a:lvl7pPr>
            <a:lvl8pPr marL="14282025" indent="0">
              <a:buNone/>
              <a:defRPr sz="4000"/>
            </a:lvl8pPr>
            <a:lvl9pPr marL="1632231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218876"/>
      </p:ext>
    </p:extLst>
  </p:cSld>
  <p:clrMapOvr>
    <a:masterClrMapping/>
  </p:clrMapOvr>
  <p:transition xmlns:p14="http://schemas.microsoft.com/office/powerpoint/2010/main"/>
</p:sldLayout>
</file>

<file path=ppt/slideLayouts/slideLayout11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40288" indent="0">
              <a:buNone/>
              <a:defRPr sz="12500"/>
            </a:lvl2pPr>
            <a:lvl3pPr marL="4080583" indent="0">
              <a:buNone/>
              <a:defRPr sz="10800"/>
            </a:lvl3pPr>
            <a:lvl4pPr marL="6120865" indent="0">
              <a:buNone/>
              <a:defRPr sz="9000"/>
            </a:lvl4pPr>
            <a:lvl5pPr marL="8161160" indent="0">
              <a:buNone/>
              <a:defRPr sz="9000"/>
            </a:lvl5pPr>
            <a:lvl6pPr marL="10201443" indent="0">
              <a:buNone/>
              <a:defRPr sz="9000"/>
            </a:lvl6pPr>
            <a:lvl7pPr marL="12241748" indent="0">
              <a:buNone/>
              <a:defRPr sz="9000"/>
            </a:lvl7pPr>
            <a:lvl8pPr marL="14282025" indent="0">
              <a:buNone/>
              <a:defRPr sz="9000"/>
            </a:lvl8pPr>
            <a:lvl9pPr marL="16322318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40288" indent="0">
              <a:buNone/>
              <a:defRPr sz="5500"/>
            </a:lvl2pPr>
            <a:lvl3pPr marL="4080583" indent="0">
              <a:buNone/>
              <a:defRPr sz="4500"/>
            </a:lvl3pPr>
            <a:lvl4pPr marL="6120865" indent="0">
              <a:buNone/>
              <a:defRPr sz="4000"/>
            </a:lvl4pPr>
            <a:lvl5pPr marL="8161160" indent="0">
              <a:buNone/>
              <a:defRPr sz="4000"/>
            </a:lvl5pPr>
            <a:lvl6pPr marL="10201443" indent="0">
              <a:buNone/>
              <a:defRPr sz="4000"/>
            </a:lvl6pPr>
            <a:lvl7pPr marL="12241748" indent="0">
              <a:buNone/>
              <a:defRPr sz="4000"/>
            </a:lvl7pPr>
            <a:lvl8pPr marL="14282025" indent="0">
              <a:buNone/>
              <a:defRPr sz="4000"/>
            </a:lvl8pPr>
            <a:lvl9pPr marL="1632231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768738"/>
      </p:ext>
    </p:extLst>
  </p:cSld>
  <p:clrMapOvr>
    <a:masterClrMapping/>
  </p:clrMapOvr>
  <p:transition xmlns:p14="http://schemas.microsoft.com/office/powerpoint/2010/main"/>
</p:sldLayout>
</file>

<file path=ppt/slideLayouts/slideLayout1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477606"/>
      </p:ext>
    </p:extLst>
  </p:cSld>
  <p:clrMapOvr>
    <a:masterClrMapping/>
  </p:clrMapOvr>
  <p:transition xmlns:p14="http://schemas.microsoft.com/office/powerpoint/2010/main"/>
</p:sldLayout>
</file>

<file path=ppt/slideLayouts/slideLayout1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811028"/>
      </p:ext>
    </p:extLst>
  </p:cSld>
  <p:clrMapOvr>
    <a:masterClrMapping/>
  </p:clrMapOvr>
  <p:transition xmlns:p14="http://schemas.microsoft.com/office/powerpoint/2010/main"/>
</p:sldLayout>
</file>

<file path=ppt/slideLayouts/slideLayout1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7953" tIns="204010" rIns="407953" bIns="204010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7953" tIns="204010" rIns="407953" bIns="20401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7953" tIns="204010" rIns="407953" bIns="20401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953" tIns="204010" rIns="407953" bIns="204010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27089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08013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969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491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39725" indent="0">
              <a:buNone/>
              <a:defRPr sz="8300"/>
            </a:lvl2pPr>
            <a:lvl3pPr marL="4079458" indent="0">
              <a:buNone/>
              <a:defRPr sz="7300"/>
            </a:lvl3pPr>
            <a:lvl4pPr marL="6119183" indent="0">
              <a:buNone/>
              <a:defRPr sz="6300"/>
            </a:lvl4pPr>
            <a:lvl5pPr marL="8158913" indent="0">
              <a:buNone/>
              <a:defRPr sz="6300"/>
            </a:lvl5pPr>
            <a:lvl6pPr marL="10198638" indent="0">
              <a:buNone/>
              <a:defRPr sz="6300"/>
            </a:lvl6pPr>
            <a:lvl7pPr marL="12238380" indent="0">
              <a:buNone/>
              <a:defRPr sz="6300"/>
            </a:lvl7pPr>
            <a:lvl8pPr marL="14278098" indent="0">
              <a:buNone/>
              <a:defRPr sz="6300"/>
            </a:lvl8pPr>
            <a:lvl9pPr marL="16317825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598850"/>
      </p:ext>
    </p:extLst>
  </p:cSld>
  <p:clrMapOvr>
    <a:masterClrMapping/>
  </p:clrMapOvr>
  <p:transition xmlns:p14="http://schemas.microsoft.com/office/powerpoint/2010/main"/>
</p:sldLayout>
</file>

<file path=ppt/slideLayouts/slideLayout1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584057"/>
      </p:ext>
    </p:extLst>
  </p:cSld>
  <p:clrMapOvr>
    <a:masterClrMapping/>
  </p:clrMapOvr>
  <p:transition xmlns:p14="http://schemas.microsoft.com/office/powerpoint/2010/main"/>
</p:sldLayout>
</file>

<file path=ppt/slideLayouts/slideLayout1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39725" indent="0">
              <a:buNone/>
              <a:defRPr sz="9000" b="1"/>
            </a:lvl2pPr>
            <a:lvl3pPr marL="4079458" indent="0">
              <a:buNone/>
              <a:defRPr sz="8300" b="1"/>
            </a:lvl3pPr>
            <a:lvl4pPr marL="6119183" indent="0">
              <a:buNone/>
              <a:defRPr sz="7300" b="1"/>
            </a:lvl4pPr>
            <a:lvl5pPr marL="8158913" indent="0">
              <a:buNone/>
              <a:defRPr sz="7300" b="1"/>
            </a:lvl5pPr>
            <a:lvl6pPr marL="10198638" indent="0">
              <a:buNone/>
              <a:defRPr sz="7300" b="1"/>
            </a:lvl6pPr>
            <a:lvl7pPr marL="12238380" indent="0">
              <a:buNone/>
              <a:defRPr sz="7300" b="1"/>
            </a:lvl7pPr>
            <a:lvl8pPr marL="14278098" indent="0">
              <a:buNone/>
              <a:defRPr sz="7300" b="1"/>
            </a:lvl8pPr>
            <a:lvl9pPr marL="16317825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872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39725" indent="0">
              <a:buNone/>
              <a:defRPr sz="9000" b="1"/>
            </a:lvl2pPr>
            <a:lvl3pPr marL="4079458" indent="0">
              <a:buNone/>
              <a:defRPr sz="8300" b="1"/>
            </a:lvl3pPr>
            <a:lvl4pPr marL="6119183" indent="0">
              <a:buNone/>
              <a:defRPr sz="7300" b="1"/>
            </a:lvl4pPr>
            <a:lvl5pPr marL="8158913" indent="0">
              <a:buNone/>
              <a:defRPr sz="7300" b="1"/>
            </a:lvl5pPr>
            <a:lvl6pPr marL="10198638" indent="0">
              <a:buNone/>
              <a:defRPr sz="7300" b="1"/>
            </a:lvl6pPr>
            <a:lvl7pPr marL="12238380" indent="0">
              <a:buNone/>
              <a:defRPr sz="7300" b="1"/>
            </a:lvl7pPr>
            <a:lvl8pPr marL="14278098" indent="0">
              <a:buNone/>
              <a:defRPr sz="7300" b="1"/>
            </a:lvl8pPr>
            <a:lvl9pPr marL="16317825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872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285896"/>
      </p:ext>
    </p:extLst>
  </p:cSld>
  <p:clrMapOvr>
    <a:masterClrMapping/>
  </p:clrMapOvr>
  <p:transition xmlns:p14="http://schemas.microsoft.com/office/powerpoint/2010/main"/>
</p:sldLayout>
</file>

<file path=ppt/slideLayouts/slideLayout1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354126"/>
      </p:ext>
    </p:extLst>
  </p:cSld>
  <p:clrMapOvr>
    <a:masterClrMapping/>
  </p:clrMapOvr>
  <p:transition xmlns:p14="http://schemas.microsoft.com/office/powerpoint/2010/main"/>
</p:sldLayout>
</file>

<file path=ppt/slideLayouts/slideLayout11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942325"/>
      </p:ext>
    </p:extLst>
  </p:cSld>
  <p:clrMapOvr>
    <a:masterClrMapping/>
  </p:clrMapOvr>
  <p:transition xmlns:p14="http://schemas.microsoft.com/office/powerpoint/2010/main"/>
</p:sldLayout>
</file>

<file path=ppt/slideLayouts/slideLayout1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12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720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12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39725" indent="0">
              <a:buNone/>
              <a:defRPr sz="5500"/>
            </a:lvl2pPr>
            <a:lvl3pPr marL="4079458" indent="0">
              <a:buNone/>
              <a:defRPr sz="4500"/>
            </a:lvl3pPr>
            <a:lvl4pPr marL="6119183" indent="0">
              <a:buNone/>
              <a:defRPr sz="4000"/>
            </a:lvl4pPr>
            <a:lvl5pPr marL="8158913" indent="0">
              <a:buNone/>
              <a:defRPr sz="4000"/>
            </a:lvl5pPr>
            <a:lvl6pPr marL="10198638" indent="0">
              <a:buNone/>
              <a:defRPr sz="4000"/>
            </a:lvl6pPr>
            <a:lvl7pPr marL="12238380" indent="0">
              <a:buNone/>
              <a:defRPr sz="4000"/>
            </a:lvl7pPr>
            <a:lvl8pPr marL="14278098" indent="0">
              <a:buNone/>
              <a:defRPr sz="4000"/>
            </a:lvl8pPr>
            <a:lvl9pPr marL="16317825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059811"/>
      </p:ext>
    </p:extLst>
  </p:cSld>
  <p:clrMapOvr>
    <a:masterClrMapping/>
  </p:clrMapOvr>
  <p:transition xmlns:p14="http://schemas.microsoft.com/office/powerpoint/2010/main"/>
</p:sldLayout>
</file>

<file path=ppt/slideLayouts/slideLayout11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39725" indent="0">
              <a:buNone/>
              <a:defRPr sz="12500"/>
            </a:lvl2pPr>
            <a:lvl3pPr marL="4079458" indent="0">
              <a:buNone/>
              <a:defRPr sz="10800"/>
            </a:lvl3pPr>
            <a:lvl4pPr marL="6119183" indent="0">
              <a:buNone/>
              <a:defRPr sz="9000"/>
            </a:lvl4pPr>
            <a:lvl5pPr marL="8158913" indent="0">
              <a:buNone/>
              <a:defRPr sz="9000"/>
            </a:lvl5pPr>
            <a:lvl6pPr marL="10198638" indent="0">
              <a:buNone/>
              <a:defRPr sz="9000"/>
            </a:lvl6pPr>
            <a:lvl7pPr marL="12238380" indent="0">
              <a:buNone/>
              <a:defRPr sz="9000"/>
            </a:lvl7pPr>
            <a:lvl8pPr marL="14278098" indent="0">
              <a:buNone/>
              <a:defRPr sz="9000"/>
            </a:lvl8pPr>
            <a:lvl9pPr marL="16317825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39725" indent="0">
              <a:buNone/>
              <a:defRPr sz="5500"/>
            </a:lvl2pPr>
            <a:lvl3pPr marL="4079458" indent="0">
              <a:buNone/>
              <a:defRPr sz="4500"/>
            </a:lvl3pPr>
            <a:lvl4pPr marL="6119183" indent="0">
              <a:buNone/>
              <a:defRPr sz="4000"/>
            </a:lvl4pPr>
            <a:lvl5pPr marL="8158913" indent="0">
              <a:buNone/>
              <a:defRPr sz="4000"/>
            </a:lvl5pPr>
            <a:lvl6pPr marL="10198638" indent="0">
              <a:buNone/>
              <a:defRPr sz="4000"/>
            </a:lvl6pPr>
            <a:lvl7pPr marL="12238380" indent="0">
              <a:buNone/>
              <a:defRPr sz="4000"/>
            </a:lvl7pPr>
            <a:lvl8pPr marL="14278098" indent="0">
              <a:buNone/>
              <a:defRPr sz="4000"/>
            </a:lvl8pPr>
            <a:lvl9pPr marL="16317825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942033"/>
      </p:ext>
    </p:extLst>
  </p:cSld>
  <p:clrMapOvr>
    <a:masterClrMapping/>
  </p:clrMapOvr>
  <p:transition xmlns:p14="http://schemas.microsoft.com/office/powerpoint/2010/main"/>
</p:sldLayout>
</file>

<file path=ppt/slideLayouts/slideLayout1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340810"/>
      </p:ext>
    </p:extLst>
  </p:cSld>
  <p:clrMapOvr>
    <a:masterClrMapping/>
  </p:clrMapOvr>
  <p:transition xmlns:p14="http://schemas.microsoft.com/office/powerpoint/2010/main"/>
</p:sldLayout>
</file>

<file path=ppt/slideLayouts/slideLayout1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20326"/>
      </p:ext>
    </p:extLst>
  </p:cSld>
  <p:clrMapOvr>
    <a:masterClrMapping/>
  </p:clrMapOvr>
  <p:transition xmlns:p14="http://schemas.microsoft.com/office/powerpoint/2010/main"/>
</p:sldLayout>
</file>

<file path=ppt/slideLayouts/slideLayout1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7840" tIns="203958" rIns="407840" bIns="203958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7840" tIns="203958" rIns="407840" bIns="20395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7840" tIns="203958" rIns="407840" bIns="20395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840" tIns="203958" rIns="407840" bIns="203958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68660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73385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986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499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39163" indent="0">
              <a:buNone/>
              <a:defRPr sz="8300"/>
            </a:lvl2pPr>
            <a:lvl3pPr marL="4078340" indent="0">
              <a:buNone/>
              <a:defRPr sz="7300"/>
            </a:lvl3pPr>
            <a:lvl4pPr marL="6117503" indent="0">
              <a:buNone/>
              <a:defRPr sz="6300"/>
            </a:lvl4pPr>
            <a:lvl5pPr marL="8156668" indent="0">
              <a:buNone/>
              <a:defRPr sz="6300"/>
            </a:lvl5pPr>
            <a:lvl6pPr marL="10195835" indent="0">
              <a:buNone/>
              <a:defRPr sz="6300"/>
            </a:lvl6pPr>
            <a:lvl7pPr marL="12235015" indent="0">
              <a:buNone/>
              <a:defRPr sz="6300"/>
            </a:lvl7pPr>
            <a:lvl8pPr marL="14274170" indent="0">
              <a:buNone/>
              <a:defRPr sz="6300"/>
            </a:lvl8pPr>
            <a:lvl9pPr marL="16313338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698925"/>
      </p:ext>
    </p:extLst>
  </p:cSld>
  <p:clrMapOvr>
    <a:masterClrMapping/>
  </p:clrMapOvr>
  <p:transition xmlns:p14="http://schemas.microsoft.com/office/powerpoint/2010/main"/>
</p:sldLayout>
</file>

<file path=ppt/slideLayouts/slideLayout1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644769"/>
      </p:ext>
    </p:extLst>
  </p:cSld>
  <p:clrMapOvr>
    <a:masterClrMapping/>
  </p:clrMapOvr>
  <p:transition xmlns:p14="http://schemas.microsoft.com/office/powerpoint/2010/main"/>
</p:sldLayout>
</file>

<file path=ppt/slideLayouts/slideLayout1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39163" indent="0">
              <a:buNone/>
              <a:defRPr sz="9000" b="1"/>
            </a:lvl2pPr>
            <a:lvl3pPr marL="4078340" indent="0">
              <a:buNone/>
              <a:defRPr sz="8300" b="1"/>
            </a:lvl3pPr>
            <a:lvl4pPr marL="6117503" indent="0">
              <a:buNone/>
              <a:defRPr sz="7300" b="1"/>
            </a:lvl4pPr>
            <a:lvl5pPr marL="8156668" indent="0">
              <a:buNone/>
              <a:defRPr sz="7300" b="1"/>
            </a:lvl5pPr>
            <a:lvl6pPr marL="10195835" indent="0">
              <a:buNone/>
              <a:defRPr sz="7300" b="1"/>
            </a:lvl6pPr>
            <a:lvl7pPr marL="12235015" indent="0">
              <a:buNone/>
              <a:defRPr sz="7300" b="1"/>
            </a:lvl7pPr>
            <a:lvl8pPr marL="14274170" indent="0">
              <a:buNone/>
              <a:defRPr sz="7300" b="1"/>
            </a:lvl8pPr>
            <a:lvl9pPr marL="1631333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881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39163" indent="0">
              <a:buNone/>
              <a:defRPr sz="9000" b="1"/>
            </a:lvl2pPr>
            <a:lvl3pPr marL="4078340" indent="0">
              <a:buNone/>
              <a:defRPr sz="8300" b="1"/>
            </a:lvl3pPr>
            <a:lvl4pPr marL="6117503" indent="0">
              <a:buNone/>
              <a:defRPr sz="7300" b="1"/>
            </a:lvl4pPr>
            <a:lvl5pPr marL="8156668" indent="0">
              <a:buNone/>
              <a:defRPr sz="7300" b="1"/>
            </a:lvl5pPr>
            <a:lvl6pPr marL="10195835" indent="0">
              <a:buNone/>
              <a:defRPr sz="7300" b="1"/>
            </a:lvl6pPr>
            <a:lvl7pPr marL="12235015" indent="0">
              <a:buNone/>
              <a:defRPr sz="7300" b="1"/>
            </a:lvl7pPr>
            <a:lvl8pPr marL="14274170" indent="0">
              <a:buNone/>
              <a:defRPr sz="7300" b="1"/>
            </a:lvl8pPr>
            <a:lvl9pPr marL="1631333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881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198561"/>
      </p:ext>
    </p:extLst>
  </p:cSld>
  <p:clrMapOvr>
    <a:masterClrMapping/>
  </p:clrMapOvr>
  <p:transition xmlns:p14="http://schemas.microsoft.com/office/powerpoint/2010/main"/>
</p:sldLayout>
</file>

<file path=ppt/slideLayouts/slideLayout11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80365"/>
      </p:ext>
    </p:extLst>
  </p:cSld>
  <p:clrMapOvr>
    <a:masterClrMapping/>
  </p:clrMapOvr>
  <p:transition xmlns:p14="http://schemas.microsoft.com/office/powerpoint/2010/main"/>
</p:sldLayout>
</file>

<file path=ppt/slideLayouts/slideLayout11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64516"/>
      </p:ext>
    </p:extLst>
  </p:cSld>
  <p:clrMapOvr>
    <a:masterClrMapping/>
  </p:clrMapOvr>
  <p:transition xmlns:p14="http://schemas.microsoft.com/office/powerpoint/2010/main"/>
</p:sldLayout>
</file>

<file path=ppt/slideLayouts/slideLayout1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15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726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15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39163" indent="0">
              <a:buNone/>
              <a:defRPr sz="5500"/>
            </a:lvl2pPr>
            <a:lvl3pPr marL="4078340" indent="0">
              <a:buNone/>
              <a:defRPr sz="4500"/>
            </a:lvl3pPr>
            <a:lvl4pPr marL="6117503" indent="0">
              <a:buNone/>
              <a:defRPr sz="4000"/>
            </a:lvl4pPr>
            <a:lvl5pPr marL="8156668" indent="0">
              <a:buNone/>
              <a:defRPr sz="4000"/>
            </a:lvl5pPr>
            <a:lvl6pPr marL="10195835" indent="0">
              <a:buNone/>
              <a:defRPr sz="4000"/>
            </a:lvl6pPr>
            <a:lvl7pPr marL="12235015" indent="0">
              <a:buNone/>
              <a:defRPr sz="4000"/>
            </a:lvl7pPr>
            <a:lvl8pPr marL="14274170" indent="0">
              <a:buNone/>
              <a:defRPr sz="4000"/>
            </a:lvl8pPr>
            <a:lvl9pPr marL="1631333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386734"/>
      </p:ext>
    </p:extLst>
  </p:cSld>
  <p:clrMapOvr>
    <a:masterClrMapping/>
  </p:clrMapOvr>
  <p:transition xmlns:p14="http://schemas.microsoft.com/office/powerpoint/2010/main"/>
</p:sldLayout>
</file>

<file path=ppt/slideLayouts/slideLayout11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39163" indent="0">
              <a:buNone/>
              <a:defRPr sz="12500"/>
            </a:lvl2pPr>
            <a:lvl3pPr marL="4078340" indent="0">
              <a:buNone/>
              <a:defRPr sz="10800"/>
            </a:lvl3pPr>
            <a:lvl4pPr marL="6117503" indent="0">
              <a:buNone/>
              <a:defRPr sz="9000"/>
            </a:lvl4pPr>
            <a:lvl5pPr marL="8156668" indent="0">
              <a:buNone/>
              <a:defRPr sz="9000"/>
            </a:lvl5pPr>
            <a:lvl6pPr marL="10195835" indent="0">
              <a:buNone/>
              <a:defRPr sz="9000"/>
            </a:lvl6pPr>
            <a:lvl7pPr marL="12235015" indent="0">
              <a:buNone/>
              <a:defRPr sz="9000"/>
            </a:lvl7pPr>
            <a:lvl8pPr marL="14274170" indent="0">
              <a:buNone/>
              <a:defRPr sz="9000"/>
            </a:lvl8pPr>
            <a:lvl9pPr marL="16313338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39163" indent="0">
              <a:buNone/>
              <a:defRPr sz="5500"/>
            </a:lvl2pPr>
            <a:lvl3pPr marL="4078340" indent="0">
              <a:buNone/>
              <a:defRPr sz="4500"/>
            </a:lvl3pPr>
            <a:lvl4pPr marL="6117503" indent="0">
              <a:buNone/>
              <a:defRPr sz="4000"/>
            </a:lvl4pPr>
            <a:lvl5pPr marL="8156668" indent="0">
              <a:buNone/>
              <a:defRPr sz="4000"/>
            </a:lvl5pPr>
            <a:lvl6pPr marL="10195835" indent="0">
              <a:buNone/>
              <a:defRPr sz="4000"/>
            </a:lvl6pPr>
            <a:lvl7pPr marL="12235015" indent="0">
              <a:buNone/>
              <a:defRPr sz="4000"/>
            </a:lvl7pPr>
            <a:lvl8pPr marL="14274170" indent="0">
              <a:buNone/>
              <a:defRPr sz="4000"/>
            </a:lvl8pPr>
            <a:lvl9pPr marL="1631333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586241"/>
      </p:ext>
    </p:extLst>
  </p:cSld>
  <p:clrMapOvr>
    <a:masterClrMapping/>
  </p:clrMapOvr>
  <p:transition xmlns:p14="http://schemas.microsoft.com/office/powerpoint/2010/main"/>
</p:sldLayout>
</file>

<file path=ppt/slideLayouts/slideLayout1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439135"/>
      </p:ext>
    </p:extLst>
  </p:cSld>
  <p:clrMapOvr>
    <a:masterClrMapping/>
  </p:clrMapOvr>
  <p:transition xmlns:p14="http://schemas.microsoft.com/office/powerpoint/2010/main"/>
</p:sldLayout>
</file>

<file path=ppt/slideLayouts/slideLayout1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789980"/>
      </p:ext>
    </p:extLst>
  </p:cSld>
  <p:clrMapOvr>
    <a:masterClrMapping/>
  </p:clrMapOvr>
  <p:transition xmlns:p14="http://schemas.microsoft.com/office/powerpoint/2010/main"/>
</p:sldLayout>
</file>

<file path=ppt/slideLayouts/slideLayout1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7728" tIns="203903" rIns="407728" bIns="203903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7728" tIns="203903" rIns="407728" bIns="203903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7728" tIns="203903" rIns="407728" bIns="203903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728" tIns="203903" rIns="407728" bIns="203903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46400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3840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3996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506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38600" indent="0">
              <a:buNone/>
              <a:defRPr sz="8300"/>
            </a:lvl2pPr>
            <a:lvl3pPr marL="4077218" indent="0">
              <a:buNone/>
              <a:defRPr sz="7300"/>
            </a:lvl3pPr>
            <a:lvl4pPr marL="6115820" indent="0">
              <a:buNone/>
              <a:defRPr sz="6300"/>
            </a:lvl4pPr>
            <a:lvl5pPr marL="8154423" indent="0">
              <a:buNone/>
              <a:defRPr sz="6300"/>
            </a:lvl5pPr>
            <a:lvl6pPr marL="10193033" indent="0">
              <a:buNone/>
              <a:defRPr sz="6300"/>
            </a:lvl6pPr>
            <a:lvl7pPr marL="12231650" indent="0">
              <a:buNone/>
              <a:defRPr sz="6300"/>
            </a:lvl7pPr>
            <a:lvl8pPr marL="14270240" indent="0">
              <a:buNone/>
              <a:defRPr sz="6300"/>
            </a:lvl8pPr>
            <a:lvl9pPr marL="16308850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596050"/>
      </p:ext>
    </p:extLst>
  </p:cSld>
  <p:clrMapOvr>
    <a:masterClrMapping/>
  </p:clrMapOvr>
  <p:transition xmlns:p14="http://schemas.microsoft.com/office/powerpoint/2010/main"/>
</p:sldLayout>
</file>

<file path=ppt/slideLayouts/slideLayout1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409803"/>
      </p:ext>
    </p:extLst>
  </p:cSld>
  <p:clrMapOvr>
    <a:masterClrMapping/>
  </p:clrMapOvr>
  <p:transition xmlns:p14="http://schemas.microsoft.com/office/powerpoint/2010/main"/>
</p:sldLayout>
</file>

<file path=ppt/slideLayouts/slideLayout11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38600" indent="0">
              <a:buNone/>
              <a:defRPr sz="9000" b="1"/>
            </a:lvl2pPr>
            <a:lvl3pPr marL="4077218" indent="0">
              <a:buNone/>
              <a:defRPr sz="8300" b="1"/>
            </a:lvl3pPr>
            <a:lvl4pPr marL="6115820" indent="0">
              <a:buNone/>
              <a:defRPr sz="7300" b="1"/>
            </a:lvl4pPr>
            <a:lvl5pPr marL="8154423" indent="0">
              <a:buNone/>
              <a:defRPr sz="7300" b="1"/>
            </a:lvl5pPr>
            <a:lvl6pPr marL="10193033" indent="0">
              <a:buNone/>
              <a:defRPr sz="7300" b="1"/>
            </a:lvl6pPr>
            <a:lvl7pPr marL="12231650" indent="0">
              <a:buNone/>
              <a:defRPr sz="7300" b="1"/>
            </a:lvl7pPr>
            <a:lvl8pPr marL="14270240" indent="0">
              <a:buNone/>
              <a:defRPr sz="7300" b="1"/>
            </a:lvl8pPr>
            <a:lvl9pPr marL="16308850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889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38600" indent="0">
              <a:buNone/>
              <a:defRPr sz="9000" b="1"/>
            </a:lvl2pPr>
            <a:lvl3pPr marL="4077218" indent="0">
              <a:buNone/>
              <a:defRPr sz="8300" b="1"/>
            </a:lvl3pPr>
            <a:lvl4pPr marL="6115820" indent="0">
              <a:buNone/>
              <a:defRPr sz="7300" b="1"/>
            </a:lvl4pPr>
            <a:lvl5pPr marL="8154423" indent="0">
              <a:buNone/>
              <a:defRPr sz="7300" b="1"/>
            </a:lvl5pPr>
            <a:lvl6pPr marL="10193033" indent="0">
              <a:buNone/>
              <a:defRPr sz="7300" b="1"/>
            </a:lvl6pPr>
            <a:lvl7pPr marL="12231650" indent="0">
              <a:buNone/>
              <a:defRPr sz="7300" b="1"/>
            </a:lvl7pPr>
            <a:lvl8pPr marL="14270240" indent="0">
              <a:buNone/>
              <a:defRPr sz="7300" b="1"/>
            </a:lvl8pPr>
            <a:lvl9pPr marL="16308850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889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815292"/>
      </p:ext>
    </p:extLst>
  </p:cSld>
  <p:clrMapOvr>
    <a:masterClrMapping/>
  </p:clrMapOvr>
  <p:transition xmlns:p14="http://schemas.microsoft.com/office/powerpoint/2010/main"/>
</p:sldLayout>
</file>

<file path=ppt/slideLayouts/slideLayout11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575695"/>
      </p:ext>
    </p:extLst>
  </p:cSld>
  <p:clrMapOvr>
    <a:masterClrMapping/>
  </p:clrMapOvr>
  <p:transition xmlns:p14="http://schemas.microsoft.com/office/powerpoint/2010/main"/>
</p:sldLayout>
</file>

<file path=ppt/slideLayouts/slideLayout11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000940"/>
      </p:ext>
    </p:extLst>
  </p:cSld>
  <p:clrMapOvr>
    <a:masterClrMapping/>
  </p:clrMapOvr>
  <p:transition xmlns:p14="http://schemas.microsoft.com/office/powerpoint/2010/main"/>
</p:sldLayout>
</file>

<file path=ppt/slideLayouts/slideLayout11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17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739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17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38600" indent="0">
              <a:buNone/>
              <a:defRPr sz="5500"/>
            </a:lvl2pPr>
            <a:lvl3pPr marL="4077218" indent="0">
              <a:buNone/>
              <a:defRPr sz="4500"/>
            </a:lvl3pPr>
            <a:lvl4pPr marL="6115820" indent="0">
              <a:buNone/>
              <a:defRPr sz="4000"/>
            </a:lvl4pPr>
            <a:lvl5pPr marL="8154423" indent="0">
              <a:buNone/>
              <a:defRPr sz="4000"/>
            </a:lvl5pPr>
            <a:lvl6pPr marL="10193033" indent="0">
              <a:buNone/>
              <a:defRPr sz="4000"/>
            </a:lvl6pPr>
            <a:lvl7pPr marL="12231650" indent="0">
              <a:buNone/>
              <a:defRPr sz="4000"/>
            </a:lvl7pPr>
            <a:lvl8pPr marL="14270240" indent="0">
              <a:buNone/>
              <a:defRPr sz="4000"/>
            </a:lvl8pPr>
            <a:lvl9pPr marL="16308850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187386"/>
      </p:ext>
    </p:extLst>
  </p:cSld>
  <p:clrMapOvr>
    <a:masterClrMapping/>
  </p:clrMapOvr>
  <p:transition xmlns:p14="http://schemas.microsoft.com/office/powerpoint/2010/main"/>
</p:sldLayout>
</file>

<file path=ppt/slideLayouts/slideLayout11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38600" indent="0">
              <a:buNone/>
              <a:defRPr sz="12500"/>
            </a:lvl2pPr>
            <a:lvl3pPr marL="4077218" indent="0">
              <a:buNone/>
              <a:defRPr sz="10800"/>
            </a:lvl3pPr>
            <a:lvl4pPr marL="6115820" indent="0">
              <a:buNone/>
              <a:defRPr sz="9000"/>
            </a:lvl4pPr>
            <a:lvl5pPr marL="8154423" indent="0">
              <a:buNone/>
              <a:defRPr sz="9000"/>
            </a:lvl5pPr>
            <a:lvl6pPr marL="10193033" indent="0">
              <a:buNone/>
              <a:defRPr sz="9000"/>
            </a:lvl6pPr>
            <a:lvl7pPr marL="12231650" indent="0">
              <a:buNone/>
              <a:defRPr sz="9000"/>
            </a:lvl7pPr>
            <a:lvl8pPr marL="14270240" indent="0">
              <a:buNone/>
              <a:defRPr sz="9000"/>
            </a:lvl8pPr>
            <a:lvl9pPr marL="16308850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38600" indent="0">
              <a:buNone/>
              <a:defRPr sz="5500"/>
            </a:lvl2pPr>
            <a:lvl3pPr marL="4077218" indent="0">
              <a:buNone/>
              <a:defRPr sz="4500"/>
            </a:lvl3pPr>
            <a:lvl4pPr marL="6115820" indent="0">
              <a:buNone/>
              <a:defRPr sz="4000"/>
            </a:lvl4pPr>
            <a:lvl5pPr marL="8154423" indent="0">
              <a:buNone/>
              <a:defRPr sz="4000"/>
            </a:lvl5pPr>
            <a:lvl6pPr marL="10193033" indent="0">
              <a:buNone/>
              <a:defRPr sz="4000"/>
            </a:lvl6pPr>
            <a:lvl7pPr marL="12231650" indent="0">
              <a:buNone/>
              <a:defRPr sz="4000"/>
            </a:lvl7pPr>
            <a:lvl8pPr marL="14270240" indent="0">
              <a:buNone/>
              <a:defRPr sz="4000"/>
            </a:lvl8pPr>
            <a:lvl9pPr marL="16308850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844454"/>
      </p:ext>
    </p:extLst>
  </p:cSld>
  <p:clrMapOvr>
    <a:masterClrMapping/>
  </p:clrMapOvr>
  <p:transition xmlns:p14="http://schemas.microsoft.com/office/powerpoint/2010/main"/>
</p:sldLayout>
</file>

<file path=ppt/slideLayouts/slideLayout1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01596"/>
      </p:ext>
    </p:extLst>
  </p:cSld>
  <p:clrMapOvr>
    <a:masterClrMapping/>
  </p:clrMapOvr>
  <p:transition xmlns:p14="http://schemas.microsoft.com/office/powerpoint/2010/main"/>
</p:sldLayout>
</file>

<file path=ppt/slideLayouts/slideLayout11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343106"/>
      </p:ext>
    </p:extLst>
  </p:cSld>
  <p:clrMapOvr>
    <a:masterClrMapping/>
  </p:clrMapOvr>
  <p:transition xmlns:p14="http://schemas.microsoft.com/office/powerpoint/2010/main"/>
</p:sldLayout>
</file>

<file path=ppt/slideLayouts/slideLayout1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7615" tIns="203850" rIns="407615" bIns="203850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7615" tIns="203850" rIns="407615" bIns="20385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7615" tIns="203850" rIns="407615" bIns="20385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615" tIns="203850" rIns="407615" bIns="203850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5567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58375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008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512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38043" indent="0">
              <a:buNone/>
              <a:defRPr sz="8300"/>
            </a:lvl2pPr>
            <a:lvl3pPr marL="4076098" indent="0">
              <a:buNone/>
              <a:defRPr sz="7300"/>
            </a:lvl3pPr>
            <a:lvl4pPr marL="6114135" indent="0">
              <a:buNone/>
              <a:defRPr sz="6300"/>
            </a:lvl4pPr>
            <a:lvl5pPr marL="8152183" indent="0">
              <a:buNone/>
              <a:defRPr sz="6300"/>
            </a:lvl5pPr>
            <a:lvl6pPr marL="10190228" indent="0">
              <a:buNone/>
              <a:defRPr sz="6300"/>
            </a:lvl6pPr>
            <a:lvl7pPr marL="12228283" indent="0">
              <a:buNone/>
              <a:defRPr sz="6300"/>
            </a:lvl7pPr>
            <a:lvl8pPr marL="14266318" indent="0">
              <a:buNone/>
              <a:defRPr sz="6300"/>
            </a:lvl8pPr>
            <a:lvl9pPr marL="16304363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887763"/>
      </p:ext>
    </p:extLst>
  </p:cSld>
  <p:clrMapOvr>
    <a:masterClrMapping/>
  </p:clrMapOvr>
  <p:transition xmlns:p14="http://schemas.microsoft.com/office/powerpoint/2010/main"/>
</p:sldLayout>
</file>

<file path=ppt/slideLayouts/slideLayout11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076722"/>
      </p:ext>
    </p:extLst>
  </p:cSld>
  <p:clrMapOvr>
    <a:masterClrMapping/>
  </p:clrMapOvr>
  <p:transition xmlns:p14="http://schemas.microsoft.com/office/powerpoint/2010/main"/>
</p:sldLayout>
</file>

<file path=ppt/slideLayouts/slideLayout1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38043" indent="0">
              <a:buNone/>
              <a:defRPr sz="9000" b="1"/>
            </a:lvl2pPr>
            <a:lvl3pPr marL="4076098" indent="0">
              <a:buNone/>
              <a:defRPr sz="8300" b="1"/>
            </a:lvl3pPr>
            <a:lvl4pPr marL="6114135" indent="0">
              <a:buNone/>
              <a:defRPr sz="7300" b="1"/>
            </a:lvl4pPr>
            <a:lvl5pPr marL="8152183" indent="0">
              <a:buNone/>
              <a:defRPr sz="7300" b="1"/>
            </a:lvl5pPr>
            <a:lvl6pPr marL="10190228" indent="0">
              <a:buNone/>
              <a:defRPr sz="7300" b="1"/>
            </a:lvl6pPr>
            <a:lvl7pPr marL="12228283" indent="0">
              <a:buNone/>
              <a:defRPr sz="7300" b="1"/>
            </a:lvl7pPr>
            <a:lvl8pPr marL="14266318" indent="0">
              <a:buNone/>
              <a:defRPr sz="7300" b="1"/>
            </a:lvl8pPr>
            <a:lvl9pPr marL="16304363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895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38043" indent="0">
              <a:buNone/>
              <a:defRPr sz="9000" b="1"/>
            </a:lvl2pPr>
            <a:lvl3pPr marL="4076098" indent="0">
              <a:buNone/>
              <a:defRPr sz="8300" b="1"/>
            </a:lvl3pPr>
            <a:lvl4pPr marL="6114135" indent="0">
              <a:buNone/>
              <a:defRPr sz="7300" b="1"/>
            </a:lvl4pPr>
            <a:lvl5pPr marL="8152183" indent="0">
              <a:buNone/>
              <a:defRPr sz="7300" b="1"/>
            </a:lvl5pPr>
            <a:lvl6pPr marL="10190228" indent="0">
              <a:buNone/>
              <a:defRPr sz="7300" b="1"/>
            </a:lvl6pPr>
            <a:lvl7pPr marL="12228283" indent="0">
              <a:buNone/>
              <a:defRPr sz="7300" b="1"/>
            </a:lvl7pPr>
            <a:lvl8pPr marL="14266318" indent="0">
              <a:buNone/>
              <a:defRPr sz="7300" b="1"/>
            </a:lvl8pPr>
            <a:lvl9pPr marL="16304363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895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81964"/>
      </p:ext>
    </p:extLst>
  </p:cSld>
  <p:clrMapOvr>
    <a:masterClrMapping/>
  </p:clrMapOvr>
  <p:transition xmlns:p14="http://schemas.microsoft.com/office/powerpoint/2010/main"/>
</p:sldLayout>
</file>

<file path=ppt/slideLayouts/slideLayout11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67969"/>
      </p:ext>
    </p:extLst>
  </p:cSld>
  <p:clrMapOvr>
    <a:masterClrMapping/>
  </p:clrMapOvr>
  <p:transition xmlns:p14="http://schemas.microsoft.com/office/powerpoint/2010/main"/>
</p:sldLayout>
</file>

<file path=ppt/slideLayouts/slideLayout11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901118"/>
      </p:ext>
    </p:extLst>
  </p:cSld>
  <p:clrMapOvr>
    <a:masterClrMapping/>
  </p:clrMapOvr>
  <p:transition xmlns:p14="http://schemas.microsoft.com/office/powerpoint/2010/main"/>
</p:sldLayout>
</file>

<file path=ppt/slideLayouts/slideLayout11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23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759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23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38043" indent="0">
              <a:buNone/>
              <a:defRPr sz="5500"/>
            </a:lvl2pPr>
            <a:lvl3pPr marL="4076098" indent="0">
              <a:buNone/>
              <a:defRPr sz="4500"/>
            </a:lvl3pPr>
            <a:lvl4pPr marL="6114135" indent="0">
              <a:buNone/>
              <a:defRPr sz="4000"/>
            </a:lvl4pPr>
            <a:lvl5pPr marL="8152183" indent="0">
              <a:buNone/>
              <a:defRPr sz="4000"/>
            </a:lvl5pPr>
            <a:lvl6pPr marL="10190228" indent="0">
              <a:buNone/>
              <a:defRPr sz="4000"/>
            </a:lvl6pPr>
            <a:lvl7pPr marL="12228283" indent="0">
              <a:buNone/>
              <a:defRPr sz="4000"/>
            </a:lvl7pPr>
            <a:lvl8pPr marL="14266318" indent="0">
              <a:buNone/>
              <a:defRPr sz="4000"/>
            </a:lvl8pPr>
            <a:lvl9pPr marL="16304363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068950"/>
      </p:ext>
    </p:extLst>
  </p:cSld>
  <p:clrMapOvr>
    <a:masterClrMapping/>
  </p:clrMapOvr>
  <p:transition xmlns:p14="http://schemas.microsoft.com/office/powerpoint/2010/main"/>
</p:sldLayout>
</file>

<file path=ppt/slideLayouts/slideLayout11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38043" indent="0">
              <a:buNone/>
              <a:defRPr sz="12500"/>
            </a:lvl2pPr>
            <a:lvl3pPr marL="4076098" indent="0">
              <a:buNone/>
              <a:defRPr sz="10800"/>
            </a:lvl3pPr>
            <a:lvl4pPr marL="6114135" indent="0">
              <a:buNone/>
              <a:defRPr sz="9000"/>
            </a:lvl4pPr>
            <a:lvl5pPr marL="8152183" indent="0">
              <a:buNone/>
              <a:defRPr sz="9000"/>
            </a:lvl5pPr>
            <a:lvl6pPr marL="10190228" indent="0">
              <a:buNone/>
              <a:defRPr sz="9000"/>
            </a:lvl6pPr>
            <a:lvl7pPr marL="12228283" indent="0">
              <a:buNone/>
              <a:defRPr sz="9000"/>
            </a:lvl7pPr>
            <a:lvl8pPr marL="14266318" indent="0">
              <a:buNone/>
              <a:defRPr sz="9000"/>
            </a:lvl8pPr>
            <a:lvl9pPr marL="16304363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38043" indent="0">
              <a:buNone/>
              <a:defRPr sz="5500"/>
            </a:lvl2pPr>
            <a:lvl3pPr marL="4076098" indent="0">
              <a:buNone/>
              <a:defRPr sz="4500"/>
            </a:lvl3pPr>
            <a:lvl4pPr marL="6114135" indent="0">
              <a:buNone/>
              <a:defRPr sz="4000"/>
            </a:lvl4pPr>
            <a:lvl5pPr marL="8152183" indent="0">
              <a:buNone/>
              <a:defRPr sz="4000"/>
            </a:lvl5pPr>
            <a:lvl6pPr marL="10190228" indent="0">
              <a:buNone/>
              <a:defRPr sz="4000"/>
            </a:lvl6pPr>
            <a:lvl7pPr marL="12228283" indent="0">
              <a:buNone/>
              <a:defRPr sz="4000"/>
            </a:lvl7pPr>
            <a:lvl8pPr marL="14266318" indent="0">
              <a:buNone/>
              <a:defRPr sz="4000"/>
            </a:lvl8pPr>
            <a:lvl9pPr marL="16304363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059640"/>
      </p:ext>
    </p:extLst>
  </p:cSld>
  <p:clrMapOvr>
    <a:masterClrMapping/>
  </p:clrMapOvr>
  <p:transition xmlns:p14="http://schemas.microsoft.com/office/powerpoint/2010/main"/>
</p:sldLayout>
</file>

<file path=ppt/slideLayouts/slideLayout1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706589"/>
      </p:ext>
    </p:extLst>
  </p:cSld>
  <p:clrMapOvr>
    <a:masterClrMapping/>
  </p:clrMapOvr>
  <p:transition xmlns:p14="http://schemas.microsoft.com/office/powerpoint/2010/main"/>
</p:sldLayout>
</file>

<file path=ppt/slideLayouts/slideLayout11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47518"/>
      </p:ext>
    </p:extLst>
  </p:cSld>
  <p:clrMapOvr>
    <a:masterClrMapping/>
  </p:clrMapOvr>
  <p:transition xmlns:p14="http://schemas.microsoft.com/office/powerpoint/2010/main"/>
</p:sldLayout>
</file>

<file path=ppt/slideLayouts/slideLayout1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7503" tIns="203795" rIns="407503" bIns="203795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7503" tIns="203795" rIns="407503" bIns="20379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7503" tIns="203795" rIns="407503" bIns="20379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503" tIns="203795" rIns="407503" bIns="203795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20043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53806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025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520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37478" indent="0">
              <a:buNone/>
              <a:defRPr sz="8300"/>
            </a:lvl2pPr>
            <a:lvl3pPr marL="4074978" indent="0">
              <a:buNone/>
              <a:defRPr sz="7300"/>
            </a:lvl3pPr>
            <a:lvl4pPr marL="6112453" indent="0">
              <a:buNone/>
              <a:defRPr sz="6300"/>
            </a:lvl4pPr>
            <a:lvl5pPr marL="8149943" indent="0">
              <a:buNone/>
              <a:defRPr sz="6300"/>
            </a:lvl5pPr>
            <a:lvl6pPr marL="10187425" indent="0">
              <a:buNone/>
              <a:defRPr sz="6300"/>
            </a:lvl6pPr>
            <a:lvl7pPr marL="12224923" indent="0">
              <a:buNone/>
              <a:defRPr sz="6300"/>
            </a:lvl7pPr>
            <a:lvl8pPr marL="14262393" indent="0">
              <a:buNone/>
              <a:defRPr sz="6300"/>
            </a:lvl8pPr>
            <a:lvl9pPr marL="16299878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827771"/>
      </p:ext>
    </p:extLst>
  </p:cSld>
  <p:clrMapOvr>
    <a:masterClrMapping/>
  </p:clrMapOvr>
  <p:transition xmlns:p14="http://schemas.microsoft.com/office/powerpoint/2010/main"/>
</p:sldLayout>
</file>

<file path=ppt/slideLayouts/slideLayout1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506285"/>
      </p:ext>
    </p:extLst>
  </p:cSld>
  <p:clrMapOvr>
    <a:masterClrMapping/>
  </p:clrMapOvr>
  <p:transition xmlns:p14="http://schemas.microsoft.com/office/powerpoint/2010/main"/>
</p:sldLayout>
</file>

<file path=ppt/slideLayouts/slideLayout11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37478" indent="0">
              <a:buNone/>
              <a:defRPr sz="9000" b="1"/>
            </a:lvl2pPr>
            <a:lvl3pPr marL="4074978" indent="0">
              <a:buNone/>
              <a:defRPr sz="8300" b="1"/>
            </a:lvl3pPr>
            <a:lvl4pPr marL="6112453" indent="0">
              <a:buNone/>
              <a:defRPr sz="7300" b="1"/>
            </a:lvl4pPr>
            <a:lvl5pPr marL="8149943" indent="0">
              <a:buNone/>
              <a:defRPr sz="7300" b="1"/>
            </a:lvl5pPr>
            <a:lvl6pPr marL="10187425" indent="0">
              <a:buNone/>
              <a:defRPr sz="7300" b="1"/>
            </a:lvl6pPr>
            <a:lvl7pPr marL="12224923" indent="0">
              <a:buNone/>
              <a:defRPr sz="7300" b="1"/>
            </a:lvl7pPr>
            <a:lvl8pPr marL="14262393" indent="0">
              <a:buNone/>
              <a:defRPr sz="7300" b="1"/>
            </a:lvl8pPr>
            <a:lvl9pPr marL="1629987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901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37478" indent="0">
              <a:buNone/>
              <a:defRPr sz="9000" b="1"/>
            </a:lvl2pPr>
            <a:lvl3pPr marL="4074978" indent="0">
              <a:buNone/>
              <a:defRPr sz="8300" b="1"/>
            </a:lvl3pPr>
            <a:lvl4pPr marL="6112453" indent="0">
              <a:buNone/>
              <a:defRPr sz="7300" b="1"/>
            </a:lvl4pPr>
            <a:lvl5pPr marL="8149943" indent="0">
              <a:buNone/>
              <a:defRPr sz="7300" b="1"/>
            </a:lvl5pPr>
            <a:lvl6pPr marL="10187425" indent="0">
              <a:buNone/>
              <a:defRPr sz="7300" b="1"/>
            </a:lvl6pPr>
            <a:lvl7pPr marL="12224923" indent="0">
              <a:buNone/>
              <a:defRPr sz="7300" b="1"/>
            </a:lvl7pPr>
            <a:lvl8pPr marL="14262393" indent="0">
              <a:buNone/>
              <a:defRPr sz="7300" b="1"/>
            </a:lvl8pPr>
            <a:lvl9pPr marL="1629987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901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665854"/>
      </p:ext>
    </p:extLst>
  </p:cSld>
  <p:clrMapOvr>
    <a:masterClrMapping/>
  </p:clrMapOvr>
  <p:transition xmlns:p14="http://schemas.microsoft.com/office/powerpoint/2010/main"/>
</p:sldLayout>
</file>

<file path=ppt/slideLayouts/slideLayout11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733283"/>
      </p:ext>
    </p:extLst>
  </p:cSld>
  <p:clrMapOvr>
    <a:masterClrMapping/>
  </p:clrMapOvr>
  <p:transition xmlns:p14="http://schemas.microsoft.com/office/powerpoint/2010/main"/>
</p:sldLayout>
</file>

<file path=ppt/slideLayouts/slideLayout11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00750"/>
      </p:ext>
    </p:extLst>
  </p:cSld>
  <p:clrMapOvr>
    <a:masterClrMapping/>
  </p:clrMapOvr>
  <p:transition xmlns:p14="http://schemas.microsoft.com/office/powerpoint/2010/main"/>
</p:sldLayout>
</file>

<file path=ppt/slideLayouts/slideLayout11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26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766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26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37478" indent="0">
              <a:buNone/>
              <a:defRPr sz="5500"/>
            </a:lvl2pPr>
            <a:lvl3pPr marL="4074978" indent="0">
              <a:buNone/>
              <a:defRPr sz="4500"/>
            </a:lvl3pPr>
            <a:lvl4pPr marL="6112453" indent="0">
              <a:buNone/>
              <a:defRPr sz="4000"/>
            </a:lvl4pPr>
            <a:lvl5pPr marL="8149943" indent="0">
              <a:buNone/>
              <a:defRPr sz="4000"/>
            </a:lvl5pPr>
            <a:lvl6pPr marL="10187425" indent="0">
              <a:buNone/>
              <a:defRPr sz="4000"/>
            </a:lvl6pPr>
            <a:lvl7pPr marL="12224923" indent="0">
              <a:buNone/>
              <a:defRPr sz="4000"/>
            </a:lvl7pPr>
            <a:lvl8pPr marL="14262393" indent="0">
              <a:buNone/>
              <a:defRPr sz="4000"/>
            </a:lvl8pPr>
            <a:lvl9pPr marL="1629987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39522"/>
      </p:ext>
    </p:extLst>
  </p:cSld>
  <p:clrMapOvr>
    <a:masterClrMapping/>
  </p:clrMapOvr>
  <p:transition xmlns:p14="http://schemas.microsoft.com/office/powerpoint/2010/main"/>
</p:sldLayout>
</file>

<file path=ppt/slideLayouts/slideLayout11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37478" indent="0">
              <a:buNone/>
              <a:defRPr sz="12500"/>
            </a:lvl2pPr>
            <a:lvl3pPr marL="4074978" indent="0">
              <a:buNone/>
              <a:defRPr sz="10800"/>
            </a:lvl3pPr>
            <a:lvl4pPr marL="6112453" indent="0">
              <a:buNone/>
              <a:defRPr sz="9000"/>
            </a:lvl4pPr>
            <a:lvl5pPr marL="8149943" indent="0">
              <a:buNone/>
              <a:defRPr sz="9000"/>
            </a:lvl5pPr>
            <a:lvl6pPr marL="10187425" indent="0">
              <a:buNone/>
              <a:defRPr sz="9000"/>
            </a:lvl6pPr>
            <a:lvl7pPr marL="12224923" indent="0">
              <a:buNone/>
              <a:defRPr sz="9000"/>
            </a:lvl7pPr>
            <a:lvl8pPr marL="14262393" indent="0">
              <a:buNone/>
              <a:defRPr sz="9000"/>
            </a:lvl8pPr>
            <a:lvl9pPr marL="16299878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37478" indent="0">
              <a:buNone/>
              <a:defRPr sz="5500"/>
            </a:lvl2pPr>
            <a:lvl3pPr marL="4074978" indent="0">
              <a:buNone/>
              <a:defRPr sz="4500"/>
            </a:lvl3pPr>
            <a:lvl4pPr marL="6112453" indent="0">
              <a:buNone/>
              <a:defRPr sz="4000"/>
            </a:lvl4pPr>
            <a:lvl5pPr marL="8149943" indent="0">
              <a:buNone/>
              <a:defRPr sz="4000"/>
            </a:lvl5pPr>
            <a:lvl6pPr marL="10187425" indent="0">
              <a:buNone/>
              <a:defRPr sz="4000"/>
            </a:lvl6pPr>
            <a:lvl7pPr marL="12224923" indent="0">
              <a:buNone/>
              <a:defRPr sz="4000"/>
            </a:lvl7pPr>
            <a:lvl8pPr marL="14262393" indent="0">
              <a:buNone/>
              <a:defRPr sz="4000"/>
            </a:lvl8pPr>
            <a:lvl9pPr marL="1629987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214324"/>
      </p:ext>
    </p:extLst>
  </p:cSld>
  <p:clrMapOvr>
    <a:masterClrMapping/>
  </p:clrMapOvr>
  <p:transition xmlns:p14="http://schemas.microsoft.com/office/powerpoint/2010/main"/>
</p:sldLayout>
</file>

<file path=ppt/slideLayouts/slideLayout1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741474"/>
      </p:ext>
    </p:extLst>
  </p:cSld>
  <p:clrMapOvr>
    <a:masterClrMapping/>
  </p:clrMapOvr>
  <p:transition xmlns:p14="http://schemas.microsoft.com/office/powerpoint/2010/main"/>
</p:sldLayout>
</file>

<file path=ppt/slideLayouts/slideLayout11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702951"/>
      </p:ext>
    </p:extLst>
  </p:cSld>
  <p:clrMapOvr>
    <a:masterClrMapping/>
  </p:clrMapOvr>
  <p:transition xmlns:p14="http://schemas.microsoft.com/office/powerpoint/2010/main"/>
</p:sldLayout>
</file>

<file path=ppt/slideLayouts/slideLayout1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7390" tIns="203740" rIns="407390" bIns="203740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7390" tIns="203740" rIns="407390" bIns="20374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7390" tIns="203740" rIns="407390" bIns="20374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390" tIns="203740" rIns="407390" bIns="203740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95438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78722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033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526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36918" indent="0">
              <a:buNone/>
              <a:defRPr sz="8300"/>
            </a:lvl2pPr>
            <a:lvl3pPr marL="4073858" indent="0">
              <a:buNone/>
              <a:defRPr sz="7300"/>
            </a:lvl3pPr>
            <a:lvl4pPr marL="6110770" indent="0">
              <a:buNone/>
              <a:defRPr sz="6300"/>
            </a:lvl4pPr>
            <a:lvl5pPr marL="8147700" indent="0">
              <a:buNone/>
              <a:defRPr sz="6300"/>
            </a:lvl5pPr>
            <a:lvl6pPr marL="10184623" indent="0">
              <a:buNone/>
              <a:defRPr sz="6300"/>
            </a:lvl6pPr>
            <a:lvl7pPr marL="12221560" indent="0">
              <a:buNone/>
              <a:defRPr sz="6300"/>
            </a:lvl7pPr>
            <a:lvl8pPr marL="14258470" indent="0">
              <a:buNone/>
              <a:defRPr sz="6300"/>
            </a:lvl8pPr>
            <a:lvl9pPr marL="16295395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379070"/>
      </p:ext>
    </p:extLst>
  </p:cSld>
  <p:clrMapOvr>
    <a:masterClrMapping/>
  </p:clrMapOvr>
  <p:transition xmlns:p14="http://schemas.microsoft.com/office/powerpoint/2010/main"/>
</p:sldLayout>
</file>

<file path=ppt/slideLayouts/slideLayout11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686981"/>
      </p:ext>
    </p:extLst>
  </p:cSld>
  <p:clrMapOvr>
    <a:masterClrMapping/>
  </p:clrMapOvr>
  <p:transition xmlns:p14="http://schemas.microsoft.com/office/powerpoint/2010/main"/>
</p:sldLayout>
</file>

<file path=ppt/slideLayouts/slideLayout11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36918" indent="0">
              <a:buNone/>
              <a:defRPr sz="9000" b="1"/>
            </a:lvl2pPr>
            <a:lvl3pPr marL="4073858" indent="0">
              <a:buNone/>
              <a:defRPr sz="8300" b="1"/>
            </a:lvl3pPr>
            <a:lvl4pPr marL="6110770" indent="0">
              <a:buNone/>
              <a:defRPr sz="7300" b="1"/>
            </a:lvl4pPr>
            <a:lvl5pPr marL="8147700" indent="0">
              <a:buNone/>
              <a:defRPr sz="7300" b="1"/>
            </a:lvl5pPr>
            <a:lvl6pPr marL="10184623" indent="0">
              <a:buNone/>
              <a:defRPr sz="7300" b="1"/>
            </a:lvl6pPr>
            <a:lvl7pPr marL="12221560" indent="0">
              <a:buNone/>
              <a:defRPr sz="7300" b="1"/>
            </a:lvl7pPr>
            <a:lvl8pPr marL="14258470" indent="0">
              <a:buNone/>
              <a:defRPr sz="7300" b="1"/>
            </a:lvl8pPr>
            <a:lvl9pPr marL="16295395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910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36918" indent="0">
              <a:buNone/>
              <a:defRPr sz="9000" b="1"/>
            </a:lvl2pPr>
            <a:lvl3pPr marL="4073858" indent="0">
              <a:buNone/>
              <a:defRPr sz="8300" b="1"/>
            </a:lvl3pPr>
            <a:lvl4pPr marL="6110770" indent="0">
              <a:buNone/>
              <a:defRPr sz="7300" b="1"/>
            </a:lvl4pPr>
            <a:lvl5pPr marL="8147700" indent="0">
              <a:buNone/>
              <a:defRPr sz="7300" b="1"/>
            </a:lvl5pPr>
            <a:lvl6pPr marL="10184623" indent="0">
              <a:buNone/>
              <a:defRPr sz="7300" b="1"/>
            </a:lvl6pPr>
            <a:lvl7pPr marL="12221560" indent="0">
              <a:buNone/>
              <a:defRPr sz="7300" b="1"/>
            </a:lvl7pPr>
            <a:lvl8pPr marL="14258470" indent="0">
              <a:buNone/>
              <a:defRPr sz="7300" b="1"/>
            </a:lvl8pPr>
            <a:lvl9pPr marL="16295395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910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384819"/>
      </p:ext>
    </p:extLst>
  </p:cSld>
  <p:clrMapOvr>
    <a:masterClrMapping/>
  </p:clrMapOvr>
  <p:transition xmlns:p14="http://schemas.microsoft.com/office/powerpoint/2010/main"/>
</p:sldLayout>
</file>

<file path=ppt/slideLayouts/slideLayout11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81546"/>
      </p:ext>
    </p:extLst>
  </p:cSld>
  <p:clrMapOvr>
    <a:masterClrMapping/>
  </p:clrMapOvr>
  <p:transition xmlns:p14="http://schemas.microsoft.com/office/powerpoint/2010/main"/>
</p:sldLayout>
</file>

<file path=ppt/slideLayouts/slideLayout11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195339"/>
      </p:ext>
    </p:extLst>
  </p:cSld>
  <p:clrMapOvr>
    <a:masterClrMapping/>
  </p:clrMapOvr>
  <p:transition xmlns:p14="http://schemas.microsoft.com/office/powerpoint/2010/main"/>
</p:sldLayout>
</file>

<file path=ppt/slideLayouts/slideLayout11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29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780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29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36918" indent="0">
              <a:buNone/>
              <a:defRPr sz="5500"/>
            </a:lvl2pPr>
            <a:lvl3pPr marL="4073858" indent="0">
              <a:buNone/>
              <a:defRPr sz="4500"/>
            </a:lvl3pPr>
            <a:lvl4pPr marL="6110770" indent="0">
              <a:buNone/>
              <a:defRPr sz="4000"/>
            </a:lvl4pPr>
            <a:lvl5pPr marL="8147700" indent="0">
              <a:buNone/>
              <a:defRPr sz="4000"/>
            </a:lvl5pPr>
            <a:lvl6pPr marL="10184623" indent="0">
              <a:buNone/>
              <a:defRPr sz="4000"/>
            </a:lvl6pPr>
            <a:lvl7pPr marL="12221560" indent="0">
              <a:buNone/>
              <a:defRPr sz="4000"/>
            </a:lvl7pPr>
            <a:lvl8pPr marL="14258470" indent="0">
              <a:buNone/>
              <a:defRPr sz="4000"/>
            </a:lvl8pPr>
            <a:lvl9pPr marL="16295395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586925"/>
      </p:ext>
    </p:extLst>
  </p:cSld>
  <p:clrMapOvr>
    <a:masterClrMapping/>
  </p:clrMapOvr>
  <p:transition xmlns:p14="http://schemas.microsoft.com/office/powerpoint/2010/main"/>
</p:sldLayout>
</file>

<file path=ppt/slideLayouts/slideLayout11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36918" indent="0">
              <a:buNone/>
              <a:defRPr sz="12500"/>
            </a:lvl2pPr>
            <a:lvl3pPr marL="4073858" indent="0">
              <a:buNone/>
              <a:defRPr sz="10800"/>
            </a:lvl3pPr>
            <a:lvl4pPr marL="6110770" indent="0">
              <a:buNone/>
              <a:defRPr sz="9000"/>
            </a:lvl4pPr>
            <a:lvl5pPr marL="8147700" indent="0">
              <a:buNone/>
              <a:defRPr sz="9000"/>
            </a:lvl5pPr>
            <a:lvl6pPr marL="10184623" indent="0">
              <a:buNone/>
              <a:defRPr sz="9000"/>
            </a:lvl6pPr>
            <a:lvl7pPr marL="12221560" indent="0">
              <a:buNone/>
              <a:defRPr sz="9000"/>
            </a:lvl7pPr>
            <a:lvl8pPr marL="14258470" indent="0">
              <a:buNone/>
              <a:defRPr sz="9000"/>
            </a:lvl8pPr>
            <a:lvl9pPr marL="16295395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36918" indent="0">
              <a:buNone/>
              <a:defRPr sz="5500"/>
            </a:lvl2pPr>
            <a:lvl3pPr marL="4073858" indent="0">
              <a:buNone/>
              <a:defRPr sz="4500"/>
            </a:lvl3pPr>
            <a:lvl4pPr marL="6110770" indent="0">
              <a:buNone/>
              <a:defRPr sz="4000"/>
            </a:lvl4pPr>
            <a:lvl5pPr marL="8147700" indent="0">
              <a:buNone/>
              <a:defRPr sz="4000"/>
            </a:lvl5pPr>
            <a:lvl6pPr marL="10184623" indent="0">
              <a:buNone/>
              <a:defRPr sz="4000"/>
            </a:lvl6pPr>
            <a:lvl7pPr marL="12221560" indent="0">
              <a:buNone/>
              <a:defRPr sz="4000"/>
            </a:lvl7pPr>
            <a:lvl8pPr marL="14258470" indent="0">
              <a:buNone/>
              <a:defRPr sz="4000"/>
            </a:lvl8pPr>
            <a:lvl9pPr marL="16295395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216118"/>
      </p:ext>
    </p:extLst>
  </p:cSld>
  <p:clrMapOvr>
    <a:masterClrMapping/>
  </p:clrMapOvr>
  <p:transition xmlns:p14="http://schemas.microsoft.com/office/powerpoint/2010/main"/>
</p:sldLayout>
</file>

<file path=ppt/slideLayouts/slideLayout11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562155"/>
      </p:ext>
    </p:extLst>
  </p:cSld>
  <p:clrMapOvr>
    <a:masterClrMapping/>
  </p:clrMapOvr>
  <p:transition xmlns:p14="http://schemas.microsoft.com/office/powerpoint/2010/main"/>
</p:sldLayout>
</file>

<file path=ppt/slideLayouts/slideLayout11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981661"/>
      </p:ext>
    </p:extLst>
  </p:cSld>
  <p:clrMapOvr>
    <a:masterClrMapping/>
  </p:clrMapOvr>
  <p:transition xmlns:p14="http://schemas.microsoft.com/office/powerpoint/2010/main"/>
</p:sldLayout>
</file>

<file path=ppt/slideLayouts/slideLayout11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7278" tIns="203688" rIns="407278" bIns="203688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7278" tIns="203688" rIns="407278" bIns="20368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7278" tIns="203688" rIns="407278" bIns="20368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278" tIns="203688" rIns="407278" bIns="203688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65428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4437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045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530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36355" indent="0">
              <a:buNone/>
              <a:defRPr sz="8300"/>
            </a:lvl2pPr>
            <a:lvl3pPr marL="4072735" indent="0">
              <a:buNone/>
              <a:defRPr sz="7300"/>
            </a:lvl3pPr>
            <a:lvl4pPr marL="6109088" indent="0">
              <a:buNone/>
              <a:defRPr sz="6300"/>
            </a:lvl4pPr>
            <a:lvl5pPr marL="8145460" indent="0">
              <a:buNone/>
              <a:defRPr sz="6300"/>
            </a:lvl5pPr>
            <a:lvl6pPr marL="10181818" indent="0">
              <a:buNone/>
              <a:defRPr sz="6300"/>
            </a:lvl6pPr>
            <a:lvl7pPr marL="12218203" indent="0">
              <a:buNone/>
              <a:defRPr sz="6300"/>
            </a:lvl7pPr>
            <a:lvl8pPr marL="14254545" indent="0">
              <a:buNone/>
              <a:defRPr sz="6300"/>
            </a:lvl8pPr>
            <a:lvl9pPr marL="16290915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555254"/>
      </p:ext>
    </p:extLst>
  </p:cSld>
  <p:clrMapOvr>
    <a:masterClrMapping/>
  </p:clrMapOvr>
  <p:transition xmlns:p14="http://schemas.microsoft.com/office/powerpoint/2010/main"/>
</p:sldLayout>
</file>

<file path=ppt/slideLayouts/slideLayout11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089162"/>
      </p:ext>
    </p:extLst>
  </p:cSld>
  <p:clrMapOvr>
    <a:masterClrMapping/>
  </p:clrMapOvr>
  <p:transition xmlns:p14="http://schemas.microsoft.com/office/powerpoint/2010/main"/>
</p:sldLayout>
</file>

<file path=ppt/slideLayouts/slideLayout11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36355" indent="0">
              <a:buNone/>
              <a:defRPr sz="9000" b="1"/>
            </a:lvl2pPr>
            <a:lvl3pPr marL="4072735" indent="0">
              <a:buNone/>
              <a:defRPr sz="8300" b="1"/>
            </a:lvl3pPr>
            <a:lvl4pPr marL="6109088" indent="0">
              <a:buNone/>
              <a:defRPr sz="7300" b="1"/>
            </a:lvl4pPr>
            <a:lvl5pPr marL="8145460" indent="0">
              <a:buNone/>
              <a:defRPr sz="7300" b="1"/>
            </a:lvl5pPr>
            <a:lvl6pPr marL="10181818" indent="0">
              <a:buNone/>
              <a:defRPr sz="7300" b="1"/>
            </a:lvl6pPr>
            <a:lvl7pPr marL="12218203" indent="0">
              <a:buNone/>
              <a:defRPr sz="7300" b="1"/>
            </a:lvl7pPr>
            <a:lvl8pPr marL="14254545" indent="0">
              <a:buNone/>
              <a:defRPr sz="7300" b="1"/>
            </a:lvl8pPr>
            <a:lvl9pPr marL="16290915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917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36355" indent="0">
              <a:buNone/>
              <a:defRPr sz="9000" b="1"/>
            </a:lvl2pPr>
            <a:lvl3pPr marL="4072735" indent="0">
              <a:buNone/>
              <a:defRPr sz="8300" b="1"/>
            </a:lvl3pPr>
            <a:lvl4pPr marL="6109088" indent="0">
              <a:buNone/>
              <a:defRPr sz="7300" b="1"/>
            </a:lvl4pPr>
            <a:lvl5pPr marL="8145460" indent="0">
              <a:buNone/>
              <a:defRPr sz="7300" b="1"/>
            </a:lvl5pPr>
            <a:lvl6pPr marL="10181818" indent="0">
              <a:buNone/>
              <a:defRPr sz="7300" b="1"/>
            </a:lvl6pPr>
            <a:lvl7pPr marL="12218203" indent="0">
              <a:buNone/>
              <a:defRPr sz="7300" b="1"/>
            </a:lvl7pPr>
            <a:lvl8pPr marL="14254545" indent="0">
              <a:buNone/>
              <a:defRPr sz="7300" b="1"/>
            </a:lvl8pPr>
            <a:lvl9pPr marL="16290915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917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996090"/>
      </p:ext>
    </p:extLst>
  </p:cSld>
  <p:clrMapOvr>
    <a:masterClrMapping/>
  </p:clrMapOvr>
  <p:transition xmlns:p14="http://schemas.microsoft.com/office/powerpoint/2010/main"/>
</p:sldLayout>
</file>

<file path=ppt/slideLayouts/slideLayout11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856897"/>
      </p:ext>
    </p:extLst>
  </p:cSld>
  <p:clrMapOvr>
    <a:masterClrMapping/>
  </p:clrMapOvr>
  <p:transition xmlns:p14="http://schemas.microsoft.com/office/powerpoint/2010/main"/>
</p:sldLayout>
</file>

<file path=ppt/slideLayouts/slideLayout11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701116"/>
      </p:ext>
    </p:extLst>
  </p:cSld>
  <p:clrMapOvr>
    <a:masterClrMapping/>
  </p:clrMapOvr>
  <p:transition xmlns:p14="http://schemas.microsoft.com/office/powerpoint/2010/main"/>
</p:sldLayout>
</file>

<file path=ppt/slideLayouts/slideLayout11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34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795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34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36355" indent="0">
              <a:buNone/>
              <a:defRPr sz="5500"/>
            </a:lvl2pPr>
            <a:lvl3pPr marL="4072735" indent="0">
              <a:buNone/>
              <a:defRPr sz="4500"/>
            </a:lvl3pPr>
            <a:lvl4pPr marL="6109088" indent="0">
              <a:buNone/>
              <a:defRPr sz="4000"/>
            </a:lvl4pPr>
            <a:lvl5pPr marL="8145460" indent="0">
              <a:buNone/>
              <a:defRPr sz="4000"/>
            </a:lvl5pPr>
            <a:lvl6pPr marL="10181818" indent="0">
              <a:buNone/>
              <a:defRPr sz="4000"/>
            </a:lvl6pPr>
            <a:lvl7pPr marL="12218203" indent="0">
              <a:buNone/>
              <a:defRPr sz="4000"/>
            </a:lvl7pPr>
            <a:lvl8pPr marL="14254545" indent="0">
              <a:buNone/>
              <a:defRPr sz="4000"/>
            </a:lvl8pPr>
            <a:lvl9pPr marL="16290915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860580"/>
      </p:ext>
    </p:extLst>
  </p:cSld>
  <p:clrMapOvr>
    <a:masterClrMapping/>
  </p:clrMapOvr>
  <p:transition xmlns:p14="http://schemas.microsoft.com/office/powerpoint/2010/main"/>
</p:sldLayout>
</file>

<file path=ppt/slideLayouts/slideLayout12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36355" indent="0">
              <a:buNone/>
              <a:defRPr sz="12500"/>
            </a:lvl2pPr>
            <a:lvl3pPr marL="4072735" indent="0">
              <a:buNone/>
              <a:defRPr sz="10800"/>
            </a:lvl3pPr>
            <a:lvl4pPr marL="6109088" indent="0">
              <a:buNone/>
              <a:defRPr sz="9000"/>
            </a:lvl4pPr>
            <a:lvl5pPr marL="8145460" indent="0">
              <a:buNone/>
              <a:defRPr sz="9000"/>
            </a:lvl5pPr>
            <a:lvl6pPr marL="10181818" indent="0">
              <a:buNone/>
              <a:defRPr sz="9000"/>
            </a:lvl6pPr>
            <a:lvl7pPr marL="12218203" indent="0">
              <a:buNone/>
              <a:defRPr sz="9000"/>
            </a:lvl7pPr>
            <a:lvl8pPr marL="14254545" indent="0">
              <a:buNone/>
              <a:defRPr sz="9000"/>
            </a:lvl8pPr>
            <a:lvl9pPr marL="16290915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36355" indent="0">
              <a:buNone/>
              <a:defRPr sz="5500"/>
            </a:lvl2pPr>
            <a:lvl3pPr marL="4072735" indent="0">
              <a:buNone/>
              <a:defRPr sz="4500"/>
            </a:lvl3pPr>
            <a:lvl4pPr marL="6109088" indent="0">
              <a:buNone/>
              <a:defRPr sz="4000"/>
            </a:lvl4pPr>
            <a:lvl5pPr marL="8145460" indent="0">
              <a:buNone/>
              <a:defRPr sz="4000"/>
            </a:lvl5pPr>
            <a:lvl6pPr marL="10181818" indent="0">
              <a:buNone/>
              <a:defRPr sz="4000"/>
            </a:lvl6pPr>
            <a:lvl7pPr marL="12218203" indent="0">
              <a:buNone/>
              <a:defRPr sz="4000"/>
            </a:lvl7pPr>
            <a:lvl8pPr marL="14254545" indent="0">
              <a:buNone/>
              <a:defRPr sz="4000"/>
            </a:lvl8pPr>
            <a:lvl9pPr marL="16290915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974410"/>
      </p:ext>
    </p:extLst>
  </p:cSld>
  <p:clrMapOvr>
    <a:masterClrMapping/>
  </p:clrMapOvr>
  <p:transition xmlns:p14="http://schemas.microsoft.com/office/powerpoint/2010/main"/>
</p:sldLayout>
</file>

<file path=ppt/slideLayouts/slideLayout12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8572"/>
      </p:ext>
    </p:extLst>
  </p:cSld>
  <p:clrMapOvr>
    <a:masterClrMapping/>
  </p:clrMapOvr>
  <p:transition xmlns:p14="http://schemas.microsoft.com/office/powerpoint/2010/main"/>
</p:sldLayout>
</file>

<file path=ppt/slideLayouts/slideLayout12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555792"/>
      </p:ext>
    </p:extLst>
  </p:cSld>
  <p:clrMapOvr>
    <a:masterClrMapping/>
  </p:clrMapOvr>
  <p:transition xmlns:p14="http://schemas.microsoft.com/office/powerpoint/2010/main"/>
</p:sldLayout>
</file>

<file path=ppt/slideLayouts/slideLayout12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7165" tIns="203633" rIns="407165" bIns="203633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7165" tIns="203633" rIns="407165" bIns="203633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7165" tIns="203633" rIns="407165" bIns="203633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165" tIns="203633" rIns="407165" bIns="203633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1883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11071928" y="39364919"/>
            <a:ext cx="10261785" cy="2490456"/>
          </a:xfrm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11177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064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537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35793" indent="0">
              <a:buNone/>
              <a:defRPr sz="8300"/>
            </a:lvl2pPr>
            <a:lvl3pPr marL="4071618" indent="0">
              <a:buNone/>
              <a:defRPr sz="7300"/>
            </a:lvl3pPr>
            <a:lvl4pPr marL="6107410" indent="0">
              <a:buNone/>
              <a:defRPr sz="6300"/>
            </a:lvl4pPr>
            <a:lvl5pPr marL="8143220" indent="0">
              <a:buNone/>
              <a:defRPr sz="6300"/>
            </a:lvl5pPr>
            <a:lvl6pPr marL="10179015" indent="0">
              <a:buNone/>
              <a:defRPr sz="6300"/>
            </a:lvl6pPr>
            <a:lvl7pPr marL="12214838" indent="0">
              <a:buNone/>
              <a:defRPr sz="6300"/>
            </a:lvl7pPr>
            <a:lvl8pPr marL="14250628" indent="0">
              <a:buNone/>
              <a:defRPr sz="6300"/>
            </a:lvl8pPr>
            <a:lvl9pPr marL="16286433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22916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01007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35793" indent="0">
              <a:buNone/>
              <a:defRPr sz="9000" b="1"/>
            </a:lvl2pPr>
            <a:lvl3pPr marL="4071618" indent="0">
              <a:buNone/>
              <a:defRPr sz="8300" b="1"/>
            </a:lvl3pPr>
            <a:lvl4pPr marL="6107410" indent="0">
              <a:buNone/>
              <a:defRPr sz="7300" b="1"/>
            </a:lvl4pPr>
            <a:lvl5pPr marL="8143220" indent="0">
              <a:buNone/>
              <a:defRPr sz="7300" b="1"/>
            </a:lvl5pPr>
            <a:lvl6pPr marL="10179015" indent="0">
              <a:buNone/>
              <a:defRPr sz="7300" b="1"/>
            </a:lvl6pPr>
            <a:lvl7pPr marL="12214838" indent="0">
              <a:buNone/>
              <a:defRPr sz="7300" b="1"/>
            </a:lvl7pPr>
            <a:lvl8pPr marL="14250628" indent="0">
              <a:buNone/>
              <a:defRPr sz="7300" b="1"/>
            </a:lvl8pPr>
            <a:lvl9pPr marL="16286433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923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35793" indent="0">
              <a:buNone/>
              <a:defRPr sz="9000" b="1"/>
            </a:lvl2pPr>
            <a:lvl3pPr marL="4071618" indent="0">
              <a:buNone/>
              <a:defRPr sz="8300" b="1"/>
            </a:lvl3pPr>
            <a:lvl4pPr marL="6107410" indent="0">
              <a:buNone/>
              <a:defRPr sz="7300" b="1"/>
            </a:lvl4pPr>
            <a:lvl5pPr marL="8143220" indent="0">
              <a:buNone/>
              <a:defRPr sz="7300" b="1"/>
            </a:lvl5pPr>
            <a:lvl6pPr marL="10179015" indent="0">
              <a:buNone/>
              <a:defRPr sz="7300" b="1"/>
            </a:lvl6pPr>
            <a:lvl7pPr marL="12214838" indent="0">
              <a:buNone/>
              <a:defRPr sz="7300" b="1"/>
            </a:lvl7pPr>
            <a:lvl8pPr marL="14250628" indent="0">
              <a:buNone/>
              <a:defRPr sz="7300" b="1"/>
            </a:lvl8pPr>
            <a:lvl9pPr marL="16286433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923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41048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205175"/>
      </p:ext>
    </p:extLst>
  </p:cSld>
  <p:clrMapOvr>
    <a:masterClrMapping/>
  </p:clrMapOvr>
  <p:transition xmlns:p14="http://schemas.microsoft.com/office/powerpoint/2010/main"/>
</p:sldLayout>
</file>

<file path=ppt/slideLayouts/slideLayout12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585878"/>
      </p:ext>
    </p:extLst>
  </p:cSld>
  <p:clrMapOvr>
    <a:masterClrMapping/>
  </p:clrMapOvr>
  <p:transition xmlns:p14="http://schemas.microsoft.com/office/powerpoint/2010/main"/>
</p:sldLayout>
</file>

<file path=ppt/slideLayouts/slideLayout1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38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805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38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35793" indent="0">
              <a:buNone/>
              <a:defRPr sz="5500"/>
            </a:lvl2pPr>
            <a:lvl3pPr marL="4071618" indent="0">
              <a:buNone/>
              <a:defRPr sz="4500"/>
            </a:lvl3pPr>
            <a:lvl4pPr marL="6107410" indent="0">
              <a:buNone/>
              <a:defRPr sz="4000"/>
            </a:lvl4pPr>
            <a:lvl5pPr marL="8143220" indent="0">
              <a:buNone/>
              <a:defRPr sz="4000"/>
            </a:lvl5pPr>
            <a:lvl6pPr marL="10179015" indent="0">
              <a:buNone/>
              <a:defRPr sz="4000"/>
            </a:lvl6pPr>
            <a:lvl7pPr marL="12214838" indent="0">
              <a:buNone/>
              <a:defRPr sz="4000"/>
            </a:lvl7pPr>
            <a:lvl8pPr marL="14250628" indent="0">
              <a:buNone/>
              <a:defRPr sz="4000"/>
            </a:lvl8pPr>
            <a:lvl9pPr marL="16286433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266230"/>
      </p:ext>
    </p:extLst>
  </p:cSld>
  <p:clrMapOvr>
    <a:masterClrMapping/>
  </p:clrMapOvr>
  <p:transition xmlns:p14="http://schemas.microsoft.com/office/powerpoint/2010/main"/>
</p:sldLayout>
</file>

<file path=ppt/slideLayouts/slideLayout12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35793" indent="0">
              <a:buNone/>
              <a:defRPr sz="12500"/>
            </a:lvl2pPr>
            <a:lvl3pPr marL="4071618" indent="0">
              <a:buNone/>
              <a:defRPr sz="10800"/>
            </a:lvl3pPr>
            <a:lvl4pPr marL="6107410" indent="0">
              <a:buNone/>
              <a:defRPr sz="9000"/>
            </a:lvl4pPr>
            <a:lvl5pPr marL="8143220" indent="0">
              <a:buNone/>
              <a:defRPr sz="9000"/>
            </a:lvl5pPr>
            <a:lvl6pPr marL="10179015" indent="0">
              <a:buNone/>
              <a:defRPr sz="9000"/>
            </a:lvl6pPr>
            <a:lvl7pPr marL="12214838" indent="0">
              <a:buNone/>
              <a:defRPr sz="9000"/>
            </a:lvl7pPr>
            <a:lvl8pPr marL="14250628" indent="0">
              <a:buNone/>
              <a:defRPr sz="9000"/>
            </a:lvl8pPr>
            <a:lvl9pPr marL="16286433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35793" indent="0">
              <a:buNone/>
              <a:defRPr sz="5500"/>
            </a:lvl2pPr>
            <a:lvl3pPr marL="4071618" indent="0">
              <a:buNone/>
              <a:defRPr sz="4500"/>
            </a:lvl3pPr>
            <a:lvl4pPr marL="6107410" indent="0">
              <a:buNone/>
              <a:defRPr sz="4000"/>
            </a:lvl4pPr>
            <a:lvl5pPr marL="8143220" indent="0">
              <a:buNone/>
              <a:defRPr sz="4000"/>
            </a:lvl5pPr>
            <a:lvl6pPr marL="10179015" indent="0">
              <a:buNone/>
              <a:defRPr sz="4000"/>
            </a:lvl6pPr>
            <a:lvl7pPr marL="12214838" indent="0">
              <a:buNone/>
              <a:defRPr sz="4000"/>
            </a:lvl7pPr>
            <a:lvl8pPr marL="14250628" indent="0">
              <a:buNone/>
              <a:defRPr sz="4000"/>
            </a:lvl8pPr>
            <a:lvl9pPr marL="16286433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452878"/>
      </p:ext>
    </p:extLst>
  </p:cSld>
  <p:clrMapOvr>
    <a:masterClrMapping/>
  </p:clrMapOvr>
  <p:transition xmlns:p14="http://schemas.microsoft.com/office/powerpoint/2010/main"/>
</p:sldLayout>
</file>

<file path=ppt/slideLayouts/slideLayout12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221500"/>
      </p:ext>
    </p:extLst>
  </p:cSld>
  <p:clrMapOvr>
    <a:masterClrMapping/>
  </p:clrMapOvr>
  <p:transition xmlns:p14="http://schemas.microsoft.com/office/powerpoint/2010/main"/>
</p:sldLayout>
</file>

<file path=ppt/slideLayouts/slideLayout12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884167"/>
      </p:ext>
    </p:extLst>
  </p:cSld>
  <p:clrMapOvr>
    <a:masterClrMapping/>
  </p:clrMapOvr>
  <p:transition xmlns:p14="http://schemas.microsoft.com/office/powerpoint/2010/main"/>
</p:sldLayout>
</file>

<file path=ppt/slideLayouts/slideLayout12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7053" tIns="203580" rIns="407053" bIns="203580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8300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7053" tIns="203580" rIns="407053" bIns="203580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8300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7053" tIns="203580" rIns="407053" bIns="203580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8300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053" tIns="203580" rIns="407053" bIns="203580" numCol="1" anchor="b" anchorCtr="0" compatLnSpc="1">
            <a:prstTxWarp prst="textNoShape">
              <a:avLst/>
            </a:prstTxWarp>
          </a:bodyPr>
          <a:lstStyle>
            <a:lvl1pPr>
              <a:defRPr sz="55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6BE2F3F5-414B-CC44-8EA3-B6D04B3D04A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405212"/>
      </p:ext>
    </p:extLst>
  </p:cSld>
  <p:clrMapOvr>
    <a:masterClrMapping/>
  </p:clrMapOvr>
  <p:transition xmlns:p14="http://schemas.microsoft.com/office/powerpoint/2010/main"/>
</p:sldLayout>
</file>

<file path=ppt/slideLayouts/slideLayout12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0141" y="6284474"/>
            <a:ext cx="30515309" cy="32720457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1389B1-16D0-EE4E-960B-3BEB333B27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15290"/>
      </p:ext>
    </p:extLst>
  </p:cSld>
  <p:clrMapOvr>
    <a:masterClrMapping/>
  </p:clrMapOvr>
  <p:transition xmlns:p14="http://schemas.microsoft.com/office/powerpoint/2010/main"/>
</p:sldLayout>
</file>

<file path=ppt/slideLayouts/slideLayout12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070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541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35235" indent="0">
              <a:buNone/>
              <a:defRPr sz="8300"/>
            </a:lvl2pPr>
            <a:lvl3pPr marL="4070495" indent="0">
              <a:buNone/>
              <a:defRPr sz="7300"/>
            </a:lvl3pPr>
            <a:lvl4pPr marL="6105730" indent="0">
              <a:buNone/>
              <a:defRPr sz="6300"/>
            </a:lvl4pPr>
            <a:lvl5pPr marL="8140978" indent="0">
              <a:buNone/>
              <a:defRPr sz="6300"/>
            </a:lvl5pPr>
            <a:lvl6pPr marL="10176218" indent="0">
              <a:buNone/>
              <a:defRPr sz="6300"/>
            </a:lvl6pPr>
            <a:lvl7pPr marL="12211478" indent="0">
              <a:buNone/>
              <a:defRPr sz="6300"/>
            </a:lvl7pPr>
            <a:lvl8pPr marL="14246708" indent="0">
              <a:buNone/>
              <a:defRPr sz="6300"/>
            </a:lvl8pPr>
            <a:lvl9pPr marL="16281950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9BDA06-07DC-5C48-A1E0-AA66FEC986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152055"/>
      </p:ext>
    </p:extLst>
  </p:cSld>
  <p:clrMapOvr>
    <a:masterClrMapping/>
  </p:clrMapOvr>
  <p:transition xmlns:p14="http://schemas.microsoft.com/office/powerpoint/2010/main"/>
</p:sldLayout>
</file>

<file path=ppt/slideLayouts/slideLayout12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77DB28-08B6-0549-88E7-35948C42633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663335"/>
      </p:ext>
    </p:extLst>
  </p:cSld>
  <p:clrMapOvr>
    <a:masterClrMapping/>
  </p:clrMapOvr>
  <p:transition xmlns:p14="http://schemas.microsoft.com/office/powerpoint/2010/main"/>
</p:sldLayout>
</file>

<file path=ppt/slideLayouts/slideLayout12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35235" indent="0">
              <a:buNone/>
              <a:defRPr sz="9000" b="1"/>
            </a:lvl2pPr>
            <a:lvl3pPr marL="4070495" indent="0">
              <a:buNone/>
              <a:defRPr sz="8300" b="1"/>
            </a:lvl3pPr>
            <a:lvl4pPr marL="6105730" indent="0">
              <a:buNone/>
              <a:defRPr sz="7300" b="1"/>
            </a:lvl4pPr>
            <a:lvl5pPr marL="8140978" indent="0">
              <a:buNone/>
              <a:defRPr sz="7300" b="1"/>
            </a:lvl5pPr>
            <a:lvl6pPr marL="10176218" indent="0">
              <a:buNone/>
              <a:defRPr sz="7300" b="1"/>
            </a:lvl6pPr>
            <a:lvl7pPr marL="12211478" indent="0">
              <a:buNone/>
              <a:defRPr sz="7300" b="1"/>
            </a:lvl7pPr>
            <a:lvl8pPr marL="14246708" indent="0">
              <a:buNone/>
              <a:defRPr sz="7300" b="1"/>
            </a:lvl8pPr>
            <a:lvl9pPr marL="16281950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929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35235" indent="0">
              <a:buNone/>
              <a:defRPr sz="9000" b="1"/>
            </a:lvl2pPr>
            <a:lvl3pPr marL="4070495" indent="0">
              <a:buNone/>
              <a:defRPr sz="8300" b="1"/>
            </a:lvl3pPr>
            <a:lvl4pPr marL="6105730" indent="0">
              <a:buNone/>
              <a:defRPr sz="7300" b="1"/>
            </a:lvl4pPr>
            <a:lvl5pPr marL="8140978" indent="0">
              <a:buNone/>
              <a:defRPr sz="7300" b="1"/>
            </a:lvl5pPr>
            <a:lvl6pPr marL="10176218" indent="0">
              <a:buNone/>
              <a:defRPr sz="7300" b="1"/>
            </a:lvl6pPr>
            <a:lvl7pPr marL="12211478" indent="0">
              <a:buNone/>
              <a:defRPr sz="7300" b="1"/>
            </a:lvl7pPr>
            <a:lvl8pPr marL="14246708" indent="0">
              <a:buNone/>
              <a:defRPr sz="7300" b="1"/>
            </a:lvl8pPr>
            <a:lvl9pPr marL="16281950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929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CAE939-8EA9-2243-ADF7-6094C42F498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693087"/>
      </p:ext>
    </p:extLst>
  </p:cSld>
  <p:clrMapOvr>
    <a:masterClrMapping/>
  </p:clrMapOvr>
  <p:transition xmlns:p14="http://schemas.microsoft.com/office/powerpoint/2010/main"/>
</p:sldLayout>
</file>

<file path=ppt/slideLayouts/slideLayout12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262138-1B09-F642-8222-426640992E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473574"/>
      </p:ext>
    </p:extLst>
  </p:cSld>
  <p:clrMapOvr>
    <a:masterClrMapping/>
  </p:clrMapOvr>
  <p:transition xmlns:p14="http://schemas.microsoft.com/office/powerpoint/2010/main"/>
</p:sldLayout>
</file>

<file path=ppt/slideLayouts/slideLayout12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C8C8D5-D445-2D41-A2FD-8E68842A074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784998"/>
      </p:ext>
    </p:extLst>
  </p:cSld>
  <p:clrMapOvr>
    <a:masterClrMapping/>
  </p:clrMapOvr>
  <p:transition xmlns:p14="http://schemas.microsoft.com/office/powerpoint/2010/main"/>
</p:sldLayout>
</file>

<file path=ppt/slideLayouts/slideLayout1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40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817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40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35235" indent="0">
              <a:buNone/>
              <a:defRPr sz="5500"/>
            </a:lvl2pPr>
            <a:lvl3pPr marL="4070495" indent="0">
              <a:buNone/>
              <a:defRPr sz="4500"/>
            </a:lvl3pPr>
            <a:lvl4pPr marL="6105730" indent="0">
              <a:buNone/>
              <a:defRPr sz="4000"/>
            </a:lvl4pPr>
            <a:lvl5pPr marL="8140978" indent="0">
              <a:buNone/>
              <a:defRPr sz="4000"/>
            </a:lvl5pPr>
            <a:lvl6pPr marL="10176218" indent="0">
              <a:buNone/>
              <a:defRPr sz="4000"/>
            </a:lvl6pPr>
            <a:lvl7pPr marL="12211478" indent="0">
              <a:buNone/>
              <a:defRPr sz="4000"/>
            </a:lvl7pPr>
            <a:lvl8pPr marL="14246708" indent="0">
              <a:buNone/>
              <a:defRPr sz="4000"/>
            </a:lvl8pPr>
            <a:lvl9pPr marL="16281950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B1FAFC-66EF-4846-98A6-559425C3394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2007"/>
      </p:ext>
    </p:extLst>
  </p:cSld>
  <p:clrMapOvr>
    <a:masterClrMapping/>
  </p:clrMapOvr>
  <p:transition xmlns:p14="http://schemas.microsoft.com/office/powerpoint/2010/main"/>
</p:sldLayout>
</file>

<file path=ppt/slideLayouts/slideLayout12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35235" indent="0">
              <a:buNone/>
              <a:defRPr sz="12500"/>
            </a:lvl2pPr>
            <a:lvl3pPr marL="4070495" indent="0">
              <a:buNone/>
              <a:defRPr sz="10800"/>
            </a:lvl3pPr>
            <a:lvl4pPr marL="6105730" indent="0">
              <a:buNone/>
              <a:defRPr sz="9000"/>
            </a:lvl4pPr>
            <a:lvl5pPr marL="8140978" indent="0">
              <a:buNone/>
              <a:defRPr sz="9000"/>
            </a:lvl5pPr>
            <a:lvl6pPr marL="10176218" indent="0">
              <a:buNone/>
              <a:defRPr sz="9000"/>
            </a:lvl6pPr>
            <a:lvl7pPr marL="12211478" indent="0">
              <a:buNone/>
              <a:defRPr sz="9000"/>
            </a:lvl7pPr>
            <a:lvl8pPr marL="14246708" indent="0">
              <a:buNone/>
              <a:defRPr sz="9000"/>
            </a:lvl8pPr>
            <a:lvl9pPr marL="16281950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35235" indent="0">
              <a:buNone/>
              <a:defRPr sz="5500"/>
            </a:lvl2pPr>
            <a:lvl3pPr marL="4070495" indent="0">
              <a:buNone/>
              <a:defRPr sz="4500"/>
            </a:lvl3pPr>
            <a:lvl4pPr marL="6105730" indent="0">
              <a:buNone/>
              <a:defRPr sz="4000"/>
            </a:lvl4pPr>
            <a:lvl5pPr marL="8140978" indent="0">
              <a:buNone/>
              <a:defRPr sz="4000"/>
            </a:lvl5pPr>
            <a:lvl6pPr marL="10176218" indent="0">
              <a:buNone/>
              <a:defRPr sz="4000"/>
            </a:lvl6pPr>
            <a:lvl7pPr marL="12211478" indent="0">
              <a:buNone/>
              <a:defRPr sz="4000"/>
            </a:lvl7pPr>
            <a:lvl8pPr marL="14246708" indent="0">
              <a:buNone/>
              <a:defRPr sz="4000"/>
            </a:lvl8pPr>
            <a:lvl9pPr marL="16281950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C9A56C-4756-3143-8181-96B548DA8A2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71049"/>
      </p:ext>
    </p:extLst>
  </p:cSld>
  <p:clrMapOvr>
    <a:masterClrMapping/>
  </p:clrMapOvr>
  <p:transition xmlns:p14="http://schemas.microsoft.com/office/powerpoint/2010/main"/>
</p:sldLayout>
</file>

<file path=ppt/slideLayouts/slideLayout12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6185A4-7415-884D-A684-DD5FF96CBBB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603673"/>
      </p:ext>
    </p:extLst>
  </p:cSld>
  <p:clrMapOvr>
    <a:masterClrMapping/>
  </p:clrMapOvr>
  <p:transition xmlns:p14="http://schemas.microsoft.com/office/powerpoint/2010/main"/>
</p:sldLayout>
</file>

<file path=ppt/slideLayouts/slideLayout12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5861B0-9273-824B-872E-D66F32C7CA5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497793"/>
      </p:ext>
    </p:extLst>
  </p:cSld>
  <p:clrMapOvr>
    <a:masterClrMapping/>
  </p:clrMapOvr>
  <p:transition xmlns:p14="http://schemas.microsoft.com/office/powerpoint/2010/main"/>
</p:sldLayout>
</file>

<file path=ppt/slideLayouts/slideLayout122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141" y="960123"/>
            <a:ext cx="30515309" cy="6720838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/>
          <a:p>
            <a:pPr lvl="0"/>
            <a:r>
              <a:rPr lang="tr-TR" altLang="zh-TW" noProof="0" smtClean="0"/>
              <a:t>Click icon to add clip art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833E1B-F24B-9F49-8CF4-40DEEF8367B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882868"/>
      </p:ext>
    </p:extLst>
  </p:cSld>
  <p:clrMapOvr>
    <a:masterClrMapping/>
  </p:clrMapOvr>
  <p:transition xmlns:p14="http://schemas.microsoft.com/office/powerpoint/2010/main"/>
</p:sldLayout>
</file>

<file path=ppt/slideLayouts/slideLayout12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6940" tIns="203525" rIns="406940" bIns="203525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6940" tIns="203525" rIns="406940" bIns="20352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6940" tIns="203525" rIns="406940" bIns="20352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6940" tIns="203525" rIns="406940" bIns="203525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0840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39309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083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549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34675" indent="0">
              <a:buNone/>
              <a:defRPr sz="8300"/>
            </a:lvl2pPr>
            <a:lvl3pPr marL="4069375" indent="0">
              <a:buNone/>
              <a:defRPr sz="7300"/>
            </a:lvl3pPr>
            <a:lvl4pPr marL="6104050" indent="0">
              <a:buNone/>
              <a:defRPr sz="6300"/>
            </a:lvl4pPr>
            <a:lvl5pPr marL="8138738" indent="0">
              <a:buNone/>
              <a:defRPr sz="6300"/>
            </a:lvl5pPr>
            <a:lvl6pPr marL="10173418" indent="0">
              <a:buNone/>
              <a:defRPr sz="6300"/>
            </a:lvl6pPr>
            <a:lvl7pPr marL="12208123" indent="0">
              <a:buNone/>
              <a:defRPr sz="6300"/>
            </a:lvl7pPr>
            <a:lvl8pPr marL="14242790" indent="0">
              <a:buNone/>
              <a:defRPr sz="6300"/>
            </a:lvl8pPr>
            <a:lvl9pPr marL="16277475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381453"/>
      </p:ext>
    </p:extLst>
  </p:cSld>
  <p:clrMapOvr>
    <a:masterClrMapping/>
  </p:clrMapOvr>
  <p:transition xmlns:p14="http://schemas.microsoft.com/office/powerpoint/2010/main"/>
</p:sldLayout>
</file>

<file path=ppt/slideLayouts/slideLayout12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080638"/>
      </p:ext>
    </p:extLst>
  </p:cSld>
  <p:clrMapOvr>
    <a:masterClrMapping/>
  </p:clrMapOvr>
  <p:transition xmlns:p14="http://schemas.microsoft.com/office/powerpoint/2010/main"/>
</p:sldLayout>
</file>

<file path=ppt/slideLayouts/slideLayout12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34675" indent="0">
              <a:buNone/>
              <a:defRPr sz="9000" b="1"/>
            </a:lvl2pPr>
            <a:lvl3pPr marL="4069375" indent="0">
              <a:buNone/>
              <a:defRPr sz="8300" b="1"/>
            </a:lvl3pPr>
            <a:lvl4pPr marL="6104050" indent="0">
              <a:buNone/>
              <a:defRPr sz="7300" b="1"/>
            </a:lvl4pPr>
            <a:lvl5pPr marL="8138738" indent="0">
              <a:buNone/>
              <a:defRPr sz="7300" b="1"/>
            </a:lvl5pPr>
            <a:lvl6pPr marL="10173418" indent="0">
              <a:buNone/>
              <a:defRPr sz="7300" b="1"/>
            </a:lvl6pPr>
            <a:lvl7pPr marL="12208123" indent="0">
              <a:buNone/>
              <a:defRPr sz="7300" b="1"/>
            </a:lvl7pPr>
            <a:lvl8pPr marL="14242790" indent="0">
              <a:buNone/>
              <a:defRPr sz="7300" b="1"/>
            </a:lvl8pPr>
            <a:lvl9pPr marL="16277475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938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34675" indent="0">
              <a:buNone/>
              <a:defRPr sz="9000" b="1"/>
            </a:lvl2pPr>
            <a:lvl3pPr marL="4069375" indent="0">
              <a:buNone/>
              <a:defRPr sz="8300" b="1"/>
            </a:lvl3pPr>
            <a:lvl4pPr marL="6104050" indent="0">
              <a:buNone/>
              <a:defRPr sz="7300" b="1"/>
            </a:lvl4pPr>
            <a:lvl5pPr marL="8138738" indent="0">
              <a:buNone/>
              <a:defRPr sz="7300" b="1"/>
            </a:lvl5pPr>
            <a:lvl6pPr marL="10173418" indent="0">
              <a:buNone/>
              <a:defRPr sz="7300" b="1"/>
            </a:lvl6pPr>
            <a:lvl7pPr marL="12208123" indent="0">
              <a:buNone/>
              <a:defRPr sz="7300" b="1"/>
            </a:lvl7pPr>
            <a:lvl8pPr marL="14242790" indent="0">
              <a:buNone/>
              <a:defRPr sz="7300" b="1"/>
            </a:lvl8pPr>
            <a:lvl9pPr marL="16277475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938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089569"/>
      </p:ext>
    </p:extLst>
  </p:cSld>
  <p:clrMapOvr>
    <a:masterClrMapping/>
  </p:clrMapOvr>
  <p:transition xmlns:p14="http://schemas.microsoft.com/office/powerpoint/2010/main"/>
</p:sldLayout>
</file>

<file path=ppt/slideLayouts/slideLayout12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981457"/>
      </p:ext>
    </p:extLst>
  </p:cSld>
  <p:clrMapOvr>
    <a:masterClrMapping/>
  </p:clrMapOvr>
  <p:transition xmlns:p14="http://schemas.microsoft.com/office/powerpoint/2010/main"/>
</p:sldLayout>
</file>

<file path=ppt/slideLayouts/slideLayout12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855736"/>
      </p:ext>
    </p:extLst>
  </p:cSld>
  <p:clrMapOvr>
    <a:masterClrMapping/>
  </p:clrMapOvr>
  <p:transition xmlns:p14="http://schemas.microsoft.com/office/powerpoint/2010/main"/>
</p:sldLayout>
</file>

<file path=ppt/slideLayouts/slideLayout1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43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832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43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34675" indent="0">
              <a:buNone/>
              <a:defRPr sz="5500"/>
            </a:lvl2pPr>
            <a:lvl3pPr marL="4069375" indent="0">
              <a:buNone/>
              <a:defRPr sz="4500"/>
            </a:lvl3pPr>
            <a:lvl4pPr marL="6104050" indent="0">
              <a:buNone/>
              <a:defRPr sz="4000"/>
            </a:lvl4pPr>
            <a:lvl5pPr marL="8138738" indent="0">
              <a:buNone/>
              <a:defRPr sz="4000"/>
            </a:lvl5pPr>
            <a:lvl6pPr marL="10173418" indent="0">
              <a:buNone/>
              <a:defRPr sz="4000"/>
            </a:lvl6pPr>
            <a:lvl7pPr marL="12208123" indent="0">
              <a:buNone/>
              <a:defRPr sz="4000"/>
            </a:lvl7pPr>
            <a:lvl8pPr marL="14242790" indent="0">
              <a:buNone/>
              <a:defRPr sz="4000"/>
            </a:lvl8pPr>
            <a:lvl9pPr marL="16277475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804311"/>
      </p:ext>
    </p:extLst>
  </p:cSld>
  <p:clrMapOvr>
    <a:masterClrMapping/>
  </p:clrMapOvr>
  <p:transition xmlns:p14="http://schemas.microsoft.com/office/powerpoint/2010/main"/>
</p:sldLayout>
</file>

<file path=ppt/slideLayouts/slideLayout12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34675" indent="0">
              <a:buNone/>
              <a:defRPr sz="12500"/>
            </a:lvl2pPr>
            <a:lvl3pPr marL="4069375" indent="0">
              <a:buNone/>
              <a:defRPr sz="10800"/>
            </a:lvl3pPr>
            <a:lvl4pPr marL="6104050" indent="0">
              <a:buNone/>
              <a:defRPr sz="9000"/>
            </a:lvl4pPr>
            <a:lvl5pPr marL="8138738" indent="0">
              <a:buNone/>
              <a:defRPr sz="9000"/>
            </a:lvl5pPr>
            <a:lvl6pPr marL="10173418" indent="0">
              <a:buNone/>
              <a:defRPr sz="9000"/>
            </a:lvl6pPr>
            <a:lvl7pPr marL="12208123" indent="0">
              <a:buNone/>
              <a:defRPr sz="9000"/>
            </a:lvl7pPr>
            <a:lvl8pPr marL="14242790" indent="0">
              <a:buNone/>
              <a:defRPr sz="9000"/>
            </a:lvl8pPr>
            <a:lvl9pPr marL="16277475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34675" indent="0">
              <a:buNone/>
              <a:defRPr sz="5500"/>
            </a:lvl2pPr>
            <a:lvl3pPr marL="4069375" indent="0">
              <a:buNone/>
              <a:defRPr sz="4500"/>
            </a:lvl3pPr>
            <a:lvl4pPr marL="6104050" indent="0">
              <a:buNone/>
              <a:defRPr sz="4000"/>
            </a:lvl4pPr>
            <a:lvl5pPr marL="8138738" indent="0">
              <a:buNone/>
              <a:defRPr sz="4000"/>
            </a:lvl5pPr>
            <a:lvl6pPr marL="10173418" indent="0">
              <a:buNone/>
              <a:defRPr sz="4000"/>
            </a:lvl6pPr>
            <a:lvl7pPr marL="12208123" indent="0">
              <a:buNone/>
              <a:defRPr sz="4000"/>
            </a:lvl7pPr>
            <a:lvl8pPr marL="14242790" indent="0">
              <a:buNone/>
              <a:defRPr sz="4000"/>
            </a:lvl8pPr>
            <a:lvl9pPr marL="16277475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402735"/>
      </p:ext>
    </p:extLst>
  </p:cSld>
  <p:clrMapOvr>
    <a:masterClrMapping/>
  </p:clrMapOvr>
  <p:transition xmlns:p14="http://schemas.microsoft.com/office/powerpoint/2010/main"/>
</p:sldLayout>
</file>

<file path=ppt/slideLayouts/slideLayout12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696631"/>
      </p:ext>
    </p:extLst>
  </p:cSld>
  <p:clrMapOvr>
    <a:masterClrMapping/>
  </p:clrMapOvr>
  <p:transition xmlns:p14="http://schemas.microsoft.com/office/powerpoint/2010/main"/>
</p:sldLayout>
</file>

<file path=ppt/slideLayouts/slideLayout12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157545"/>
      </p:ext>
    </p:extLst>
  </p:cSld>
  <p:clrMapOvr>
    <a:masterClrMapping/>
  </p:clrMapOvr>
  <p:transition xmlns:p14="http://schemas.microsoft.com/office/powerpoint/2010/main"/>
</p:sldLayout>
</file>

<file path=ppt/slideLayouts/slideLayout12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6828" tIns="203470" rIns="406828" bIns="203470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6828" tIns="203470" rIns="406828" bIns="20347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6828" tIns="203470" rIns="406828" bIns="20347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6828" tIns="203470" rIns="406828" bIns="203470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05160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4132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104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557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34120" indent="0">
              <a:buNone/>
              <a:defRPr sz="8300"/>
            </a:lvl2pPr>
            <a:lvl3pPr marL="4068255" indent="0">
              <a:buNone/>
              <a:defRPr sz="7300"/>
            </a:lvl3pPr>
            <a:lvl4pPr marL="6102375" indent="0">
              <a:buNone/>
              <a:defRPr sz="6300"/>
            </a:lvl4pPr>
            <a:lvl5pPr marL="8136495" indent="0">
              <a:buNone/>
              <a:defRPr sz="6300"/>
            </a:lvl5pPr>
            <a:lvl6pPr marL="10170618" indent="0">
              <a:buNone/>
              <a:defRPr sz="6300"/>
            </a:lvl6pPr>
            <a:lvl7pPr marL="12204765" indent="0">
              <a:buNone/>
              <a:defRPr sz="6300"/>
            </a:lvl7pPr>
            <a:lvl8pPr marL="14238870" indent="0">
              <a:buNone/>
              <a:defRPr sz="6300"/>
            </a:lvl8pPr>
            <a:lvl9pPr marL="16272998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303496"/>
      </p:ext>
    </p:extLst>
  </p:cSld>
  <p:clrMapOvr>
    <a:masterClrMapping/>
  </p:clrMapOvr>
  <p:transition xmlns:p14="http://schemas.microsoft.com/office/powerpoint/2010/main"/>
</p:sldLayout>
</file>

<file path=ppt/slideLayouts/slideLayout12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182113"/>
      </p:ext>
    </p:extLst>
  </p:cSld>
  <p:clrMapOvr>
    <a:masterClrMapping/>
  </p:clrMapOvr>
  <p:transition xmlns:p14="http://schemas.microsoft.com/office/powerpoint/2010/main"/>
</p:sldLayout>
</file>

<file path=ppt/slideLayouts/slideLayout12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34120" indent="0">
              <a:buNone/>
              <a:defRPr sz="9000" b="1"/>
            </a:lvl2pPr>
            <a:lvl3pPr marL="4068255" indent="0">
              <a:buNone/>
              <a:defRPr sz="8300" b="1"/>
            </a:lvl3pPr>
            <a:lvl4pPr marL="6102375" indent="0">
              <a:buNone/>
              <a:defRPr sz="7300" b="1"/>
            </a:lvl4pPr>
            <a:lvl5pPr marL="8136495" indent="0">
              <a:buNone/>
              <a:defRPr sz="7300" b="1"/>
            </a:lvl5pPr>
            <a:lvl6pPr marL="10170618" indent="0">
              <a:buNone/>
              <a:defRPr sz="7300" b="1"/>
            </a:lvl6pPr>
            <a:lvl7pPr marL="12204765" indent="0">
              <a:buNone/>
              <a:defRPr sz="7300" b="1"/>
            </a:lvl7pPr>
            <a:lvl8pPr marL="14238870" indent="0">
              <a:buNone/>
              <a:defRPr sz="7300" b="1"/>
            </a:lvl8pPr>
            <a:lvl9pPr marL="1627299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946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34120" indent="0">
              <a:buNone/>
              <a:defRPr sz="9000" b="1"/>
            </a:lvl2pPr>
            <a:lvl3pPr marL="4068255" indent="0">
              <a:buNone/>
              <a:defRPr sz="8300" b="1"/>
            </a:lvl3pPr>
            <a:lvl4pPr marL="6102375" indent="0">
              <a:buNone/>
              <a:defRPr sz="7300" b="1"/>
            </a:lvl4pPr>
            <a:lvl5pPr marL="8136495" indent="0">
              <a:buNone/>
              <a:defRPr sz="7300" b="1"/>
            </a:lvl5pPr>
            <a:lvl6pPr marL="10170618" indent="0">
              <a:buNone/>
              <a:defRPr sz="7300" b="1"/>
            </a:lvl6pPr>
            <a:lvl7pPr marL="12204765" indent="0">
              <a:buNone/>
              <a:defRPr sz="7300" b="1"/>
            </a:lvl7pPr>
            <a:lvl8pPr marL="14238870" indent="0">
              <a:buNone/>
              <a:defRPr sz="7300" b="1"/>
            </a:lvl8pPr>
            <a:lvl9pPr marL="1627299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946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898551"/>
      </p:ext>
    </p:extLst>
  </p:cSld>
  <p:clrMapOvr>
    <a:masterClrMapping/>
  </p:clrMapOvr>
  <p:transition xmlns:p14="http://schemas.microsoft.com/office/powerpoint/2010/main"/>
</p:sldLayout>
</file>

<file path=ppt/slideLayouts/slideLayout1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642371"/>
      </p:ext>
    </p:extLst>
  </p:cSld>
  <p:clrMapOvr>
    <a:masterClrMapping/>
  </p:clrMapOvr>
  <p:transition xmlns:p14="http://schemas.microsoft.com/office/powerpoint/2010/main"/>
</p:sldLayout>
</file>

<file path=ppt/slideLayouts/slideLayout12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377200"/>
      </p:ext>
    </p:extLst>
  </p:cSld>
  <p:clrMapOvr>
    <a:masterClrMapping/>
  </p:clrMapOvr>
  <p:transition xmlns:p14="http://schemas.microsoft.com/office/powerpoint/2010/main"/>
</p:sldLayout>
</file>

<file path=ppt/slideLayouts/slideLayout1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45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840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45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34120" indent="0">
              <a:buNone/>
              <a:defRPr sz="5500"/>
            </a:lvl2pPr>
            <a:lvl3pPr marL="4068255" indent="0">
              <a:buNone/>
              <a:defRPr sz="4500"/>
            </a:lvl3pPr>
            <a:lvl4pPr marL="6102375" indent="0">
              <a:buNone/>
              <a:defRPr sz="4000"/>
            </a:lvl4pPr>
            <a:lvl5pPr marL="8136495" indent="0">
              <a:buNone/>
              <a:defRPr sz="4000"/>
            </a:lvl5pPr>
            <a:lvl6pPr marL="10170618" indent="0">
              <a:buNone/>
              <a:defRPr sz="4000"/>
            </a:lvl6pPr>
            <a:lvl7pPr marL="12204765" indent="0">
              <a:buNone/>
              <a:defRPr sz="4000"/>
            </a:lvl7pPr>
            <a:lvl8pPr marL="14238870" indent="0">
              <a:buNone/>
              <a:defRPr sz="4000"/>
            </a:lvl8pPr>
            <a:lvl9pPr marL="1627299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712684"/>
      </p:ext>
    </p:extLst>
  </p:cSld>
  <p:clrMapOvr>
    <a:masterClrMapping/>
  </p:clrMapOvr>
  <p:transition xmlns:p14="http://schemas.microsoft.com/office/powerpoint/2010/main"/>
</p:sldLayout>
</file>

<file path=ppt/slideLayouts/slideLayout12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34120" indent="0">
              <a:buNone/>
              <a:defRPr sz="12500"/>
            </a:lvl2pPr>
            <a:lvl3pPr marL="4068255" indent="0">
              <a:buNone/>
              <a:defRPr sz="10800"/>
            </a:lvl3pPr>
            <a:lvl4pPr marL="6102375" indent="0">
              <a:buNone/>
              <a:defRPr sz="9000"/>
            </a:lvl4pPr>
            <a:lvl5pPr marL="8136495" indent="0">
              <a:buNone/>
              <a:defRPr sz="9000"/>
            </a:lvl5pPr>
            <a:lvl6pPr marL="10170618" indent="0">
              <a:buNone/>
              <a:defRPr sz="9000"/>
            </a:lvl6pPr>
            <a:lvl7pPr marL="12204765" indent="0">
              <a:buNone/>
              <a:defRPr sz="9000"/>
            </a:lvl7pPr>
            <a:lvl8pPr marL="14238870" indent="0">
              <a:buNone/>
              <a:defRPr sz="9000"/>
            </a:lvl8pPr>
            <a:lvl9pPr marL="16272998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34120" indent="0">
              <a:buNone/>
              <a:defRPr sz="5500"/>
            </a:lvl2pPr>
            <a:lvl3pPr marL="4068255" indent="0">
              <a:buNone/>
              <a:defRPr sz="4500"/>
            </a:lvl3pPr>
            <a:lvl4pPr marL="6102375" indent="0">
              <a:buNone/>
              <a:defRPr sz="4000"/>
            </a:lvl4pPr>
            <a:lvl5pPr marL="8136495" indent="0">
              <a:buNone/>
              <a:defRPr sz="4000"/>
            </a:lvl5pPr>
            <a:lvl6pPr marL="10170618" indent="0">
              <a:buNone/>
              <a:defRPr sz="4000"/>
            </a:lvl6pPr>
            <a:lvl7pPr marL="12204765" indent="0">
              <a:buNone/>
              <a:defRPr sz="4000"/>
            </a:lvl7pPr>
            <a:lvl8pPr marL="14238870" indent="0">
              <a:buNone/>
              <a:defRPr sz="4000"/>
            </a:lvl8pPr>
            <a:lvl9pPr marL="1627299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581529"/>
      </p:ext>
    </p:extLst>
  </p:cSld>
  <p:clrMapOvr>
    <a:masterClrMapping/>
  </p:clrMapOvr>
  <p:transition xmlns:p14="http://schemas.microsoft.com/office/powerpoint/2010/main"/>
</p:sldLayout>
</file>

<file path=ppt/slideLayouts/slideLayout12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811036"/>
      </p:ext>
    </p:extLst>
  </p:cSld>
  <p:clrMapOvr>
    <a:masterClrMapping/>
  </p:clrMapOvr>
  <p:transition xmlns:p14="http://schemas.microsoft.com/office/powerpoint/2010/main"/>
</p:sldLayout>
</file>

<file path=ppt/slideLayouts/slideLayout12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51348"/>
      </p:ext>
    </p:extLst>
  </p:cSld>
  <p:clrMapOvr>
    <a:masterClrMapping/>
  </p:clrMapOvr>
  <p:transition xmlns:p14="http://schemas.microsoft.com/office/powerpoint/2010/main"/>
</p:sldLayout>
</file>

<file path=ppt/slideLayouts/slideLayout12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6715" tIns="203415" rIns="406715" bIns="203415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6715" tIns="203415" rIns="406715" bIns="20341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6715" tIns="203415" rIns="406715" bIns="20341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6715" tIns="203415" rIns="406715" bIns="203415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67860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34052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106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560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33560" indent="0">
              <a:buNone/>
              <a:defRPr sz="8300"/>
            </a:lvl2pPr>
            <a:lvl3pPr marL="4067135" indent="0">
              <a:buNone/>
              <a:defRPr sz="7300"/>
            </a:lvl3pPr>
            <a:lvl4pPr marL="6100695" indent="0">
              <a:buNone/>
              <a:defRPr sz="6300"/>
            </a:lvl4pPr>
            <a:lvl5pPr marL="8134260" indent="0">
              <a:buNone/>
              <a:defRPr sz="6300"/>
            </a:lvl5pPr>
            <a:lvl6pPr marL="10167820" indent="0">
              <a:buNone/>
              <a:defRPr sz="6300"/>
            </a:lvl6pPr>
            <a:lvl7pPr marL="12201408" indent="0">
              <a:buNone/>
              <a:defRPr sz="6300"/>
            </a:lvl7pPr>
            <a:lvl8pPr marL="14234955" indent="0">
              <a:buNone/>
              <a:defRPr sz="6300"/>
            </a:lvl8pPr>
            <a:lvl9pPr marL="16268520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538997"/>
      </p:ext>
    </p:extLst>
  </p:cSld>
  <p:clrMapOvr>
    <a:masterClrMapping/>
  </p:clrMapOvr>
  <p:transition xmlns:p14="http://schemas.microsoft.com/office/powerpoint/2010/main"/>
</p:sldLayout>
</file>

<file path=ppt/slideLayouts/slideLayout12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616500"/>
      </p:ext>
    </p:extLst>
  </p:cSld>
  <p:clrMapOvr>
    <a:masterClrMapping/>
  </p:clrMapOvr>
  <p:transition xmlns:p14="http://schemas.microsoft.com/office/powerpoint/2010/main"/>
</p:sldLayout>
</file>

<file path=ppt/slideLayouts/slideLayout12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33560" indent="0">
              <a:buNone/>
              <a:defRPr sz="9000" b="1"/>
            </a:lvl2pPr>
            <a:lvl3pPr marL="4067135" indent="0">
              <a:buNone/>
              <a:defRPr sz="8300" b="1"/>
            </a:lvl3pPr>
            <a:lvl4pPr marL="6100695" indent="0">
              <a:buNone/>
              <a:defRPr sz="7300" b="1"/>
            </a:lvl4pPr>
            <a:lvl5pPr marL="8134260" indent="0">
              <a:buNone/>
              <a:defRPr sz="7300" b="1"/>
            </a:lvl5pPr>
            <a:lvl6pPr marL="10167820" indent="0">
              <a:buNone/>
              <a:defRPr sz="7300" b="1"/>
            </a:lvl6pPr>
            <a:lvl7pPr marL="12201408" indent="0">
              <a:buNone/>
              <a:defRPr sz="7300" b="1"/>
            </a:lvl7pPr>
            <a:lvl8pPr marL="14234955" indent="0">
              <a:buNone/>
              <a:defRPr sz="7300" b="1"/>
            </a:lvl8pPr>
            <a:lvl9pPr marL="16268520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951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33560" indent="0">
              <a:buNone/>
              <a:defRPr sz="9000" b="1"/>
            </a:lvl2pPr>
            <a:lvl3pPr marL="4067135" indent="0">
              <a:buNone/>
              <a:defRPr sz="8300" b="1"/>
            </a:lvl3pPr>
            <a:lvl4pPr marL="6100695" indent="0">
              <a:buNone/>
              <a:defRPr sz="7300" b="1"/>
            </a:lvl4pPr>
            <a:lvl5pPr marL="8134260" indent="0">
              <a:buNone/>
              <a:defRPr sz="7300" b="1"/>
            </a:lvl5pPr>
            <a:lvl6pPr marL="10167820" indent="0">
              <a:buNone/>
              <a:defRPr sz="7300" b="1"/>
            </a:lvl6pPr>
            <a:lvl7pPr marL="12201408" indent="0">
              <a:buNone/>
              <a:defRPr sz="7300" b="1"/>
            </a:lvl7pPr>
            <a:lvl8pPr marL="14234955" indent="0">
              <a:buNone/>
              <a:defRPr sz="7300" b="1"/>
            </a:lvl8pPr>
            <a:lvl9pPr marL="16268520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951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753931"/>
      </p:ext>
    </p:extLst>
  </p:cSld>
  <p:clrMapOvr>
    <a:masterClrMapping/>
  </p:clrMapOvr>
  <p:transition xmlns:p14="http://schemas.microsoft.com/office/powerpoint/2010/main"/>
</p:sldLayout>
</file>

<file path=ppt/slideLayouts/slideLayout12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975857"/>
      </p:ext>
    </p:extLst>
  </p:cSld>
  <p:clrMapOvr>
    <a:masterClrMapping/>
  </p:clrMapOvr>
  <p:transition xmlns:p14="http://schemas.microsoft.com/office/powerpoint/2010/main"/>
</p:sldLayout>
</file>

<file path=ppt/slideLayouts/slideLayout12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752894"/>
      </p:ext>
    </p:extLst>
  </p:cSld>
  <p:clrMapOvr>
    <a:masterClrMapping/>
  </p:clrMapOvr>
  <p:transition xmlns:p14="http://schemas.microsoft.com/office/powerpoint/2010/main"/>
</p:sldLayout>
</file>

<file path=ppt/slideLayouts/slideLayout1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51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854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51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33560" indent="0">
              <a:buNone/>
              <a:defRPr sz="5500"/>
            </a:lvl2pPr>
            <a:lvl3pPr marL="4067135" indent="0">
              <a:buNone/>
              <a:defRPr sz="4500"/>
            </a:lvl3pPr>
            <a:lvl4pPr marL="6100695" indent="0">
              <a:buNone/>
              <a:defRPr sz="4000"/>
            </a:lvl4pPr>
            <a:lvl5pPr marL="8134260" indent="0">
              <a:buNone/>
              <a:defRPr sz="4000"/>
            </a:lvl5pPr>
            <a:lvl6pPr marL="10167820" indent="0">
              <a:buNone/>
              <a:defRPr sz="4000"/>
            </a:lvl6pPr>
            <a:lvl7pPr marL="12201408" indent="0">
              <a:buNone/>
              <a:defRPr sz="4000"/>
            </a:lvl7pPr>
            <a:lvl8pPr marL="14234955" indent="0">
              <a:buNone/>
              <a:defRPr sz="4000"/>
            </a:lvl8pPr>
            <a:lvl9pPr marL="16268520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158912"/>
      </p:ext>
    </p:extLst>
  </p:cSld>
  <p:clrMapOvr>
    <a:masterClrMapping/>
  </p:clrMapOvr>
  <p:transition xmlns:p14="http://schemas.microsoft.com/office/powerpoint/2010/main"/>
</p:sldLayout>
</file>

<file path=ppt/slideLayouts/slideLayout12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33560" indent="0">
              <a:buNone/>
              <a:defRPr sz="12500"/>
            </a:lvl2pPr>
            <a:lvl3pPr marL="4067135" indent="0">
              <a:buNone/>
              <a:defRPr sz="10800"/>
            </a:lvl3pPr>
            <a:lvl4pPr marL="6100695" indent="0">
              <a:buNone/>
              <a:defRPr sz="9000"/>
            </a:lvl4pPr>
            <a:lvl5pPr marL="8134260" indent="0">
              <a:buNone/>
              <a:defRPr sz="9000"/>
            </a:lvl5pPr>
            <a:lvl6pPr marL="10167820" indent="0">
              <a:buNone/>
              <a:defRPr sz="9000"/>
            </a:lvl6pPr>
            <a:lvl7pPr marL="12201408" indent="0">
              <a:buNone/>
              <a:defRPr sz="9000"/>
            </a:lvl7pPr>
            <a:lvl8pPr marL="14234955" indent="0">
              <a:buNone/>
              <a:defRPr sz="9000"/>
            </a:lvl8pPr>
            <a:lvl9pPr marL="16268520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33560" indent="0">
              <a:buNone/>
              <a:defRPr sz="5500"/>
            </a:lvl2pPr>
            <a:lvl3pPr marL="4067135" indent="0">
              <a:buNone/>
              <a:defRPr sz="4500"/>
            </a:lvl3pPr>
            <a:lvl4pPr marL="6100695" indent="0">
              <a:buNone/>
              <a:defRPr sz="4000"/>
            </a:lvl4pPr>
            <a:lvl5pPr marL="8134260" indent="0">
              <a:buNone/>
              <a:defRPr sz="4000"/>
            </a:lvl5pPr>
            <a:lvl6pPr marL="10167820" indent="0">
              <a:buNone/>
              <a:defRPr sz="4000"/>
            </a:lvl6pPr>
            <a:lvl7pPr marL="12201408" indent="0">
              <a:buNone/>
              <a:defRPr sz="4000"/>
            </a:lvl7pPr>
            <a:lvl8pPr marL="14234955" indent="0">
              <a:buNone/>
              <a:defRPr sz="4000"/>
            </a:lvl8pPr>
            <a:lvl9pPr marL="16268520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780220"/>
      </p:ext>
    </p:extLst>
  </p:cSld>
  <p:clrMapOvr>
    <a:masterClrMapping/>
  </p:clrMapOvr>
  <p:transition xmlns:p14="http://schemas.microsoft.com/office/powerpoint/2010/main"/>
</p:sldLayout>
</file>

<file path=ppt/slideLayouts/slideLayout12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877107"/>
      </p:ext>
    </p:extLst>
  </p:cSld>
  <p:clrMapOvr>
    <a:masterClrMapping/>
  </p:clrMapOvr>
  <p:transition xmlns:p14="http://schemas.microsoft.com/office/powerpoint/2010/main"/>
</p:sldLayout>
</file>

<file path=ppt/slideLayouts/slideLayout12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013713"/>
      </p:ext>
    </p:extLst>
  </p:cSld>
  <p:clrMapOvr>
    <a:masterClrMapping/>
  </p:clrMapOvr>
  <p:transition xmlns:p14="http://schemas.microsoft.com/office/powerpoint/2010/main"/>
</p:sldLayout>
</file>

<file path=ppt/slideLayouts/slideLayout12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06603" tIns="203363" rIns="406603" bIns="203363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8300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06603" tIns="203363" rIns="406603" bIns="203363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8300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06603" tIns="203363" rIns="406603" bIns="203363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8300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6603" tIns="203363" rIns="406603" bIns="203363" numCol="1" anchor="b" anchorCtr="0" compatLnSpc="1">
            <a:prstTxWarp prst="textNoShape">
              <a:avLst/>
            </a:prstTxWarp>
          </a:bodyPr>
          <a:lstStyle>
            <a:lvl1pPr>
              <a:defRPr sz="55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 smtClean="0"/>
            </a:lvl1pPr>
          </a:lstStyle>
          <a:p>
            <a:pPr>
              <a:defRPr/>
            </a:pPr>
            <a:fld id="{9FB45B89-AB63-004A-9B1A-E0C3D2F13A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468446"/>
      </p:ext>
    </p:extLst>
  </p:cSld>
  <p:clrMapOvr>
    <a:masterClrMapping/>
  </p:clrMapOvr>
  <p:transition xmlns:p14="http://schemas.microsoft.com/office/powerpoint/2010/main"/>
</p:sldLayout>
</file>

<file path=ppt/slideLayouts/slideLayout1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0141" y="6284474"/>
            <a:ext cx="30515309" cy="32720457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786FF2-CC60-CB43-AE88-3EA4636210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404732"/>
      </p:ext>
    </p:extLst>
  </p:cSld>
  <p:clrMapOvr>
    <a:masterClrMapping/>
  </p:clrMapOvr>
  <p:transition xmlns:p14="http://schemas.microsoft.com/office/powerpoint/2010/main"/>
</p:sldLayout>
</file>

<file path=ppt/slideLayouts/slideLayout12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120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568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33003" indent="0">
              <a:buNone/>
              <a:defRPr sz="8300"/>
            </a:lvl2pPr>
            <a:lvl3pPr marL="4066013" indent="0">
              <a:buNone/>
              <a:defRPr sz="7300"/>
            </a:lvl3pPr>
            <a:lvl4pPr marL="6099018" indent="0">
              <a:buNone/>
              <a:defRPr sz="6300"/>
            </a:lvl4pPr>
            <a:lvl5pPr marL="8132025" indent="0">
              <a:buNone/>
              <a:defRPr sz="6300"/>
            </a:lvl5pPr>
            <a:lvl6pPr marL="10165023" indent="0">
              <a:buNone/>
              <a:defRPr sz="6300"/>
            </a:lvl6pPr>
            <a:lvl7pPr marL="12198053" indent="0">
              <a:buNone/>
              <a:defRPr sz="6300"/>
            </a:lvl7pPr>
            <a:lvl8pPr marL="14231040" indent="0">
              <a:buNone/>
              <a:defRPr sz="6300"/>
            </a:lvl8pPr>
            <a:lvl9pPr marL="16264048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B67D9-EDEC-A741-9DF5-EF32C35809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526683"/>
      </p:ext>
    </p:extLst>
  </p:cSld>
  <p:clrMapOvr>
    <a:masterClrMapping/>
  </p:clrMapOvr>
  <p:transition xmlns:p14="http://schemas.microsoft.com/office/powerpoint/2010/main"/>
</p:sldLayout>
</file>

<file path=ppt/slideLayouts/slideLayout12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3BCFC6-A067-DE42-860E-A89FDCFE54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576309"/>
      </p:ext>
    </p:extLst>
  </p:cSld>
  <p:clrMapOvr>
    <a:masterClrMapping/>
  </p:clrMapOvr>
  <p:transition xmlns:p14="http://schemas.microsoft.com/office/powerpoint/2010/main"/>
</p:sldLayout>
</file>

<file path=ppt/slideLayouts/slideLayout12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33003" indent="0">
              <a:buNone/>
              <a:defRPr sz="9000" b="1"/>
            </a:lvl2pPr>
            <a:lvl3pPr marL="4066013" indent="0">
              <a:buNone/>
              <a:defRPr sz="8300" b="1"/>
            </a:lvl3pPr>
            <a:lvl4pPr marL="6099018" indent="0">
              <a:buNone/>
              <a:defRPr sz="7300" b="1"/>
            </a:lvl4pPr>
            <a:lvl5pPr marL="8132025" indent="0">
              <a:buNone/>
              <a:defRPr sz="7300" b="1"/>
            </a:lvl5pPr>
            <a:lvl6pPr marL="10165023" indent="0">
              <a:buNone/>
              <a:defRPr sz="7300" b="1"/>
            </a:lvl6pPr>
            <a:lvl7pPr marL="12198053" indent="0">
              <a:buNone/>
              <a:defRPr sz="7300" b="1"/>
            </a:lvl7pPr>
            <a:lvl8pPr marL="14231040" indent="0">
              <a:buNone/>
              <a:defRPr sz="7300" b="1"/>
            </a:lvl8pPr>
            <a:lvl9pPr marL="1626404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960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33003" indent="0">
              <a:buNone/>
              <a:defRPr sz="9000" b="1"/>
            </a:lvl2pPr>
            <a:lvl3pPr marL="4066013" indent="0">
              <a:buNone/>
              <a:defRPr sz="8300" b="1"/>
            </a:lvl3pPr>
            <a:lvl4pPr marL="6099018" indent="0">
              <a:buNone/>
              <a:defRPr sz="7300" b="1"/>
            </a:lvl4pPr>
            <a:lvl5pPr marL="8132025" indent="0">
              <a:buNone/>
              <a:defRPr sz="7300" b="1"/>
            </a:lvl5pPr>
            <a:lvl6pPr marL="10165023" indent="0">
              <a:buNone/>
              <a:defRPr sz="7300" b="1"/>
            </a:lvl6pPr>
            <a:lvl7pPr marL="12198053" indent="0">
              <a:buNone/>
              <a:defRPr sz="7300" b="1"/>
            </a:lvl7pPr>
            <a:lvl8pPr marL="14231040" indent="0">
              <a:buNone/>
              <a:defRPr sz="7300" b="1"/>
            </a:lvl8pPr>
            <a:lvl9pPr marL="1626404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960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223650-6670-2E4B-9173-7024E06776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983293"/>
      </p:ext>
    </p:extLst>
  </p:cSld>
  <p:clrMapOvr>
    <a:masterClrMapping/>
  </p:clrMapOvr>
  <p:transition xmlns:p14="http://schemas.microsoft.com/office/powerpoint/2010/main"/>
</p:sldLayout>
</file>

<file path=ppt/slideLayouts/slideLayout12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4B2A2B-D58C-424B-8C52-1450A618CA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37002"/>
      </p:ext>
    </p:extLst>
  </p:cSld>
  <p:clrMapOvr>
    <a:masterClrMapping/>
  </p:clrMapOvr>
  <p:transition xmlns:p14="http://schemas.microsoft.com/office/powerpoint/2010/main"/>
</p:sldLayout>
</file>

<file path=ppt/slideLayouts/slideLayout12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3E46E6-5633-1B44-A976-C771A1908B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118520"/>
      </p:ext>
    </p:extLst>
  </p:cSld>
  <p:clrMapOvr>
    <a:masterClrMapping/>
  </p:clrMapOvr>
  <p:transition xmlns:p14="http://schemas.microsoft.com/office/powerpoint/2010/main"/>
</p:sldLayout>
</file>

<file path=ppt/slideLayouts/slideLayout1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54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869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54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33003" indent="0">
              <a:buNone/>
              <a:defRPr sz="5500"/>
            </a:lvl2pPr>
            <a:lvl3pPr marL="4066013" indent="0">
              <a:buNone/>
              <a:defRPr sz="4500"/>
            </a:lvl3pPr>
            <a:lvl4pPr marL="6099018" indent="0">
              <a:buNone/>
              <a:defRPr sz="4000"/>
            </a:lvl4pPr>
            <a:lvl5pPr marL="8132025" indent="0">
              <a:buNone/>
              <a:defRPr sz="4000"/>
            </a:lvl5pPr>
            <a:lvl6pPr marL="10165023" indent="0">
              <a:buNone/>
              <a:defRPr sz="4000"/>
            </a:lvl6pPr>
            <a:lvl7pPr marL="12198053" indent="0">
              <a:buNone/>
              <a:defRPr sz="4000"/>
            </a:lvl7pPr>
            <a:lvl8pPr marL="14231040" indent="0">
              <a:buNone/>
              <a:defRPr sz="4000"/>
            </a:lvl8pPr>
            <a:lvl9pPr marL="1626404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86F1B-3148-F148-9013-DC5732F600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325494"/>
      </p:ext>
    </p:extLst>
  </p:cSld>
  <p:clrMapOvr>
    <a:masterClrMapping/>
  </p:clrMapOvr>
  <p:transition xmlns:p14="http://schemas.microsoft.com/office/powerpoint/2010/main"/>
</p:sldLayout>
</file>

<file path=ppt/slideLayouts/slideLayout12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33003" indent="0">
              <a:buNone/>
              <a:defRPr sz="12500"/>
            </a:lvl2pPr>
            <a:lvl3pPr marL="4066013" indent="0">
              <a:buNone/>
              <a:defRPr sz="10800"/>
            </a:lvl3pPr>
            <a:lvl4pPr marL="6099018" indent="0">
              <a:buNone/>
              <a:defRPr sz="9000"/>
            </a:lvl4pPr>
            <a:lvl5pPr marL="8132025" indent="0">
              <a:buNone/>
              <a:defRPr sz="9000"/>
            </a:lvl5pPr>
            <a:lvl6pPr marL="10165023" indent="0">
              <a:buNone/>
              <a:defRPr sz="9000"/>
            </a:lvl6pPr>
            <a:lvl7pPr marL="12198053" indent="0">
              <a:buNone/>
              <a:defRPr sz="9000"/>
            </a:lvl7pPr>
            <a:lvl8pPr marL="14231040" indent="0">
              <a:buNone/>
              <a:defRPr sz="9000"/>
            </a:lvl8pPr>
            <a:lvl9pPr marL="16264048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33003" indent="0">
              <a:buNone/>
              <a:defRPr sz="5500"/>
            </a:lvl2pPr>
            <a:lvl3pPr marL="4066013" indent="0">
              <a:buNone/>
              <a:defRPr sz="4500"/>
            </a:lvl3pPr>
            <a:lvl4pPr marL="6099018" indent="0">
              <a:buNone/>
              <a:defRPr sz="4000"/>
            </a:lvl4pPr>
            <a:lvl5pPr marL="8132025" indent="0">
              <a:buNone/>
              <a:defRPr sz="4000"/>
            </a:lvl5pPr>
            <a:lvl6pPr marL="10165023" indent="0">
              <a:buNone/>
              <a:defRPr sz="4000"/>
            </a:lvl6pPr>
            <a:lvl7pPr marL="12198053" indent="0">
              <a:buNone/>
              <a:defRPr sz="4000"/>
            </a:lvl7pPr>
            <a:lvl8pPr marL="14231040" indent="0">
              <a:buNone/>
              <a:defRPr sz="4000"/>
            </a:lvl8pPr>
            <a:lvl9pPr marL="1626404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E40FF2-2A47-D34E-800A-BBFD5AFD8E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461885"/>
      </p:ext>
    </p:extLst>
  </p:cSld>
  <p:clrMapOvr>
    <a:masterClrMapping/>
  </p:clrMapOvr>
  <p:transition xmlns:p14="http://schemas.microsoft.com/office/powerpoint/2010/main"/>
</p:sldLayout>
</file>

<file path=ppt/slideLayouts/slideLayout12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610C54-8025-3243-9501-A3ADC0E8EC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918256"/>
      </p:ext>
    </p:extLst>
  </p:cSld>
  <p:clrMapOvr>
    <a:masterClrMapping/>
  </p:clrMapOvr>
  <p:transition xmlns:p14="http://schemas.microsoft.com/office/powerpoint/2010/main"/>
</p:sldLayout>
</file>

<file path=ppt/slideLayouts/slideLayout12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7B42F1-5ED6-294A-9030-184DABF849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940382"/>
      </p:ext>
    </p:extLst>
  </p:cSld>
  <p:clrMapOvr>
    <a:masterClrMapping/>
  </p:clrMapOvr>
  <p:transition xmlns:p14="http://schemas.microsoft.com/office/powerpoint/2010/main"/>
</p:sldLayout>
</file>

<file path=ppt/slideLayouts/slideLayout127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141" y="960123"/>
            <a:ext cx="30515309" cy="6720838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/>
          <a:p>
            <a:pPr lvl="0"/>
            <a:r>
              <a:rPr lang="tr-TR" altLang="zh-TW" noProof="0" smtClean="0"/>
              <a:t>Click icon to add clip art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46BCC2-B275-B743-80E7-C5A7F3F4E0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356399"/>
      </p:ext>
    </p:extLst>
  </p:cSld>
  <p:clrMapOvr>
    <a:masterClrMapping/>
  </p:clrMapOvr>
  <p:transition xmlns:p14="http://schemas.microsoft.com/office/powerpoint/2010/main"/>
</p:sldLayout>
</file>

<file path=ppt/slideLayouts/slideLayout12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0428" y="13422618"/>
            <a:ext cx="27544793" cy="9261158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60851" y="24483061"/>
            <a:ext cx="22683948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3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064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0973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1297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1622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1946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2271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2595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224040" y="40325715"/>
            <a:ext cx="7561316" cy="2020252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04300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224040" y="40325715"/>
            <a:ext cx="7561316" cy="2020252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80307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139"/>
            <a:ext cx="27544793" cy="8581071"/>
          </a:xfrm>
        </p:spPr>
        <p:txBody>
          <a:bodyPr anchor="t"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578"/>
            <a:ext cx="27544793" cy="9451176"/>
          </a:xfrm>
        </p:spPr>
        <p:txBody>
          <a:bodyPr anchor="b"/>
          <a:lstStyle>
            <a:lvl1pPr marL="0" indent="0">
              <a:buNone/>
              <a:defRPr sz="9000">
                <a:solidFill>
                  <a:schemeClr val="tx1">
                    <a:tint val="75000"/>
                  </a:schemeClr>
                </a:solidFill>
              </a:defRPr>
            </a:lvl1pPr>
            <a:lvl2pPr marL="2032445" indent="0">
              <a:buNone/>
              <a:defRPr sz="8300">
                <a:solidFill>
                  <a:schemeClr val="tx1">
                    <a:tint val="75000"/>
                  </a:schemeClr>
                </a:solidFill>
              </a:defRPr>
            </a:lvl2pPr>
            <a:lvl3pPr marL="4064893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097338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4pPr>
            <a:lvl5pPr marL="8129788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5pPr>
            <a:lvl6pPr marL="10162228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6pPr>
            <a:lvl7pPr marL="12194695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7pPr>
            <a:lvl8pPr marL="14227125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8pPr>
            <a:lvl9pPr marL="16259575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224040" y="40325715"/>
            <a:ext cx="7561316" cy="2020252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38700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20285" y="10081583"/>
            <a:ext cx="14312489" cy="2851356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72873" y="10081583"/>
            <a:ext cx="14312489" cy="2851356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3224040" y="40325715"/>
            <a:ext cx="7561316" cy="2020252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15207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32445" indent="0">
              <a:buNone/>
              <a:defRPr sz="9000" b="1"/>
            </a:lvl2pPr>
            <a:lvl3pPr marL="4064893" indent="0">
              <a:buNone/>
              <a:defRPr sz="8300" b="1"/>
            </a:lvl3pPr>
            <a:lvl4pPr marL="6097338" indent="0">
              <a:buNone/>
              <a:defRPr sz="7300" b="1"/>
            </a:lvl4pPr>
            <a:lvl5pPr marL="8129788" indent="0">
              <a:buNone/>
              <a:defRPr sz="7300" b="1"/>
            </a:lvl5pPr>
            <a:lvl6pPr marL="10162228" indent="0">
              <a:buNone/>
              <a:defRPr sz="7300" b="1"/>
            </a:lvl6pPr>
            <a:lvl7pPr marL="12194695" indent="0">
              <a:buNone/>
              <a:defRPr sz="7300" b="1"/>
            </a:lvl7pPr>
            <a:lvl8pPr marL="14227125" indent="0">
              <a:buNone/>
              <a:defRPr sz="7300" b="1"/>
            </a:lvl8pPr>
            <a:lvl9pPr marL="16259575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966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32445" indent="0">
              <a:buNone/>
              <a:defRPr sz="9000" b="1"/>
            </a:lvl2pPr>
            <a:lvl3pPr marL="4064893" indent="0">
              <a:buNone/>
              <a:defRPr sz="8300" b="1"/>
            </a:lvl3pPr>
            <a:lvl4pPr marL="6097338" indent="0">
              <a:buNone/>
              <a:defRPr sz="7300" b="1"/>
            </a:lvl4pPr>
            <a:lvl5pPr marL="8129788" indent="0">
              <a:buNone/>
              <a:defRPr sz="7300" b="1"/>
            </a:lvl5pPr>
            <a:lvl6pPr marL="10162228" indent="0">
              <a:buNone/>
              <a:defRPr sz="7300" b="1"/>
            </a:lvl6pPr>
            <a:lvl7pPr marL="12194695" indent="0">
              <a:buNone/>
              <a:defRPr sz="7300" b="1"/>
            </a:lvl7pPr>
            <a:lvl8pPr marL="14227125" indent="0">
              <a:buNone/>
              <a:defRPr sz="7300" b="1"/>
            </a:lvl8pPr>
            <a:lvl9pPr marL="16259575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966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3224040" y="40325715"/>
            <a:ext cx="7561316" cy="2020252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987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3224040" y="40325715"/>
            <a:ext cx="7561316" cy="2020252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73550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3224040" y="40325715"/>
            <a:ext cx="7561316" cy="2020252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34865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57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877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57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32445" indent="0">
              <a:buNone/>
              <a:defRPr sz="5500"/>
            </a:lvl2pPr>
            <a:lvl3pPr marL="4064893" indent="0">
              <a:buNone/>
              <a:defRPr sz="4500"/>
            </a:lvl3pPr>
            <a:lvl4pPr marL="6097338" indent="0">
              <a:buNone/>
              <a:defRPr sz="4000"/>
            </a:lvl4pPr>
            <a:lvl5pPr marL="8129788" indent="0">
              <a:buNone/>
              <a:defRPr sz="4000"/>
            </a:lvl5pPr>
            <a:lvl6pPr marL="10162228" indent="0">
              <a:buNone/>
              <a:defRPr sz="4000"/>
            </a:lvl6pPr>
            <a:lvl7pPr marL="12194695" indent="0">
              <a:buNone/>
              <a:defRPr sz="4000"/>
            </a:lvl7pPr>
            <a:lvl8pPr marL="14227125" indent="0">
              <a:buNone/>
              <a:defRPr sz="4000"/>
            </a:lvl8pPr>
            <a:lvl9pPr marL="16259575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3224040" y="40325715"/>
            <a:ext cx="7561316" cy="2020252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42414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32445" indent="0">
              <a:buNone/>
              <a:defRPr sz="12500"/>
            </a:lvl2pPr>
            <a:lvl3pPr marL="4064893" indent="0">
              <a:buNone/>
              <a:defRPr sz="10800"/>
            </a:lvl3pPr>
            <a:lvl4pPr marL="6097338" indent="0">
              <a:buNone/>
              <a:defRPr sz="9000"/>
            </a:lvl4pPr>
            <a:lvl5pPr marL="8129788" indent="0">
              <a:buNone/>
              <a:defRPr sz="9000"/>
            </a:lvl5pPr>
            <a:lvl6pPr marL="10162228" indent="0">
              <a:buNone/>
              <a:defRPr sz="9000"/>
            </a:lvl6pPr>
            <a:lvl7pPr marL="12194695" indent="0">
              <a:buNone/>
              <a:defRPr sz="9000"/>
            </a:lvl7pPr>
            <a:lvl8pPr marL="14227125" indent="0">
              <a:buNone/>
              <a:defRPr sz="9000"/>
            </a:lvl8pPr>
            <a:lvl9pPr marL="16259575" indent="0">
              <a:buNone/>
              <a:defRPr sz="9000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32445" indent="0">
              <a:buNone/>
              <a:defRPr sz="5500"/>
            </a:lvl2pPr>
            <a:lvl3pPr marL="4064893" indent="0">
              <a:buNone/>
              <a:defRPr sz="4500"/>
            </a:lvl3pPr>
            <a:lvl4pPr marL="6097338" indent="0">
              <a:buNone/>
              <a:defRPr sz="4000"/>
            </a:lvl4pPr>
            <a:lvl5pPr marL="8129788" indent="0">
              <a:buNone/>
              <a:defRPr sz="4000"/>
            </a:lvl5pPr>
            <a:lvl6pPr marL="10162228" indent="0">
              <a:buNone/>
              <a:defRPr sz="4000"/>
            </a:lvl6pPr>
            <a:lvl7pPr marL="12194695" indent="0">
              <a:buNone/>
              <a:defRPr sz="4000"/>
            </a:lvl7pPr>
            <a:lvl8pPr marL="14227125" indent="0">
              <a:buNone/>
              <a:defRPr sz="4000"/>
            </a:lvl8pPr>
            <a:lvl9pPr marL="16259575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3224040" y="40325715"/>
            <a:ext cx="7561316" cy="2020252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3636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224040" y="40325715"/>
            <a:ext cx="7561316" cy="2020252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6324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494087" y="1730882"/>
            <a:ext cx="7291269" cy="36864606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20283" y="1730882"/>
            <a:ext cx="21333712" cy="36864606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224040" y="40325715"/>
            <a:ext cx="7561316" cy="2020252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4933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0428" y="13422636"/>
            <a:ext cx="27544793" cy="9261158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60851" y="24483061"/>
            <a:ext cx="22683948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318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0637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0956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1275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159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191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2232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255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224040" y="40325715"/>
            <a:ext cx="7561316" cy="2020252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5131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224040" y="40325715"/>
            <a:ext cx="7561316" cy="2020252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181471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145"/>
            <a:ext cx="27544793" cy="8581071"/>
          </a:xfrm>
        </p:spPr>
        <p:txBody>
          <a:bodyPr anchor="t"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580"/>
            <a:ext cx="27544793" cy="9451176"/>
          </a:xfrm>
        </p:spPr>
        <p:txBody>
          <a:bodyPr anchor="b"/>
          <a:lstStyle>
            <a:lvl1pPr marL="0" indent="0">
              <a:buNone/>
              <a:defRPr sz="9000">
                <a:solidFill>
                  <a:schemeClr val="tx1">
                    <a:tint val="75000"/>
                  </a:schemeClr>
                </a:solidFill>
              </a:defRPr>
            </a:lvl1pPr>
            <a:lvl2pPr marL="2031888" indent="0">
              <a:buNone/>
              <a:defRPr sz="8300">
                <a:solidFill>
                  <a:schemeClr val="tx1">
                    <a:tint val="75000"/>
                  </a:schemeClr>
                </a:solidFill>
              </a:defRPr>
            </a:lvl2pPr>
            <a:lvl3pPr marL="4063778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09566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4pPr>
            <a:lvl5pPr marL="812755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5pPr>
            <a:lvl6pPr marL="10159435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6pPr>
            <a:lvl7pPr marL="12191343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7pPr>
            <a:lvl8pPr marL="14223213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8pPr>
            <a:lvl9pPr marL="16255103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224040" y="40325715"/>
            <a:ext cx="7561316" cy="2020252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31673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20285" y="10081587"/>
            <a:ext cx="14312489" cy="2851356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72873" y="10081587"/>
            <a:ext cx="14312489" cy="2851356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3224040" y="40325715"/>
            <a:ext cx="7561316" cy="2020252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039513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31888" indent="0">
              <a:buNone/>
              <a:defRPr sz="9000" b="1"/>
            </a:lvl2pPr>
            <a:lvl3pPr marL="4063778" indent="0">
              <a:buNone/>
              <a:defRPr sz="8300" b="1"/>
            </a:lvl3pPr>
            <a:lvl4pPr marL="6095660" indent="0">
              <a:buNone/>
              <a:defRPr sz="7300" b="1"/>
            </a:lvl4pPr>
            <a:lvl5pPr marL="8127550" indent="0">
              <a:buNone/>
              <a:defRPr sz="7300" b="1"/>
            </a:lvl5pPr>
            <a:lvl6pPr marL="10159435" indent="0">
              <a:buNone/>
              <a:defRPr sz="7300" b="1"/>
            </a:lvl6pPr>
            <a:lvl7pPr marL="12191343" indent="0">
              <a:buNone/>
              <a:defRPr sz="7300" b="1"/>
            </a:lvl7pPr>
            <a:lvl8pPr marL="14223213" indent="0">
              <a:buNone/>
              <a:defRPr sz="7300" b="1"/>
            </a:lvl8pPr>
            <a:lvl9pPr marL="16255103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974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31888" indent="0">
              <a:buNone/>
              <a:defRPr sz="9000" b="1"/>
            </a:lvl2pPr>
            <a:lvl3pPr marL="4063778" indent="0">
              <a:buNone/>
              <a:defRPr sz="8300" b="1"/>
            </a:lvl3pPr>
            <a:lvl4pPr marL="6095660" indent="0">
              <a:buNone/>
              <a:defRPr sz="7300" b="1"/>
            </a:lvl4pPr>
            <a:lvl5pPr marL="8127550" indent="0">
              <a:buNone/>
              <a:defRPr sz="7300" b="1"/>
            </a:lvl5pPr>
            <a:lvl6pPr marL="10159435" indent="0">
              <a:buNone/>
              <a:defRPr sz="7300" b="1"/>
            </a:lvl6pPr>
            <a:lvl7pPr marL="12191343" indent="0">
              <a:buNone/>
              <a:defRPr sz="7300" b="1"/>
            </a:lvl7pPr>
            <a:lvl8pPr marL="14223213" indent="0">
              <a:buNone/>
              <a:defRPr sz="7300" b="1"/>
            </a:lvl8pPr>
            <a:lvl9pPr marL="16255103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974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3224040" y="40325715"/>
            <a:ext cx="7561316" cy="2020252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913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3224040" y="40325715"/>
            <a:ext cx="7561316" cy="2020252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7756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3224040" y="40325715"/>
            <a:ext cx="7561316" cy="2020252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0730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60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888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60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31888" indent="0">
              <a:buNone/>
              <a:defRPr sz="5500"/>
            </a:lvl2pPr>
            <a:lvl3pPr marL="4063778" indent="0">
              <a:buNone/>
              <a:defRPr sz="4500"/>
            </a:lvl3pPr>
            <a:lvl4pPr marL="6095660" indent="0">
              <a:buNone/>
              <a:defRPr sz="4000"/>
            </a:lvl4pPr>
            <a:lvl5pPr marL="8127550" indent="0">
              <a:buNone/>
              <a:defRPr sz="4000"/>
            </a:lvl5pPr>
            <a:lvl6pPr marL="10159435" indent="0">
              <a:buNone/>
              <a:defRPr sz="4000"/>
            </a:lvl6pPr>
            <a:lvl7pPr marL="12191343" indent="0">
              <a:buNone/>
              <a:defRPr sz="4000"/>
            </a:lvl7pPr>
            <a:lvl8pPr marL="14223213" indent="0">
              <a:buNone/>
              <a:defRPr sz="4000"/>
            </a:lvl8pPr>
            <a:lvl9pPr marL="16255103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3224040" y="40325715"/>
            <a:ext cx="7561316" cy="2020252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08490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31888" indent="0">
              <a:buNone/>
              <a:defRPr sz="12500"/>
            </a:lvl2pPr>
            <a:lvl3pPr marL="4063778" indent="0">
              <a:buNone/>
              <a:defRPr sz="10800"/>
            </a:lvl3pPr>
            <a:lvl4pPr marL="6095660" indent="0">
              <a:buNone/>
              <a:defRPr sz="9000"/>
            </a:lvl4pPr>
            <a:lvl5pPr marL="8127550" indent="0">
              <a:buNone/>
              <a:defRPr sz="9000"/>
            </a:lvl5pPr>
            <a:lvl6pPr marL="10159435" indent="0">
              <a:buNone/>
              <a:defRPr sz="9000"/>
            </a:lvl6pPr>
            <a:lvl7pPr marL="12191343" indent="0">
              <a:buNone/>
              <a:defRPr sz="9000"/>
            </a:lvl7pPr>
            <a:lvl8pPr marL="14223213" indent="0">
              <a:buNone/>
              <a:defRPr sz="9000"/>
            </a:lvl8pPr>
            <a:lvl9pPr marL="16255103" indent="0">
              <a:buNone/>
              <a:defRPr sz="9000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31888" indent="0">
              <a:buNone/>
              <a:defRPr sz="5500"/>
            </a:lvl2pPr>
            <a:lvl3pPr marL="4063778" indent="0">
              <a:buNone/>
              <a:defRPr sz="4500"/>
            </a:lvl3pPr>
            <a:lvl4pPr marL="6095660" indent="0">
              <a:buNone/>
              <a:defRPr sz="4000"/>
            </a:lvl4pPr>
            <a:lvl5pPr marL="8127550" indent="0">
              <a:buNone/>
              <a:defRPr sz="4000"/>
            </a:lvl5pPr>
            <a:lvl6pPr marL="10159435" indent="0">
              <a:buNone/>
              <a:defRPr sz="4000"/>
            </a:lvl6pPr>
            <a:lvl7pPr marL="12191343" indent="0">
              <a:buNone/>
              <a:defRPr sz="4000"/>
            </a:lvl7pPr>
            <a:lvl8pPr marL="14223213" indent="0">
              <a:buNone/>
              <a:defRPr sz="4000"/>
            </a:lvl8pPr>
            <a:lvl9pPr marL="16255103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3224040" y="40325715"/>
            <a:ext cx="7561316" cy="2020252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75362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224040" y="40325715"/>
            <a:ext cx="7561316" cy="2020252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69402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494087" y="1730901"/>
            <a:ext cx="7291269" cy="36864606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20283" y="1730901"/>
            <a:ext cx="21333712" cy="36864606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224040" y="40325715"/>
            <a:ext cx="7561316" cy="2020252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0833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6265" tIns="203200" rIns="406265" bIns="203200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6265" tIns="203200" rIns="406265" bIns="20320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6265" tIns="203200" rIns="406265" bIns="20320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6265" tIns="203200" rIns="406265" bIns="203200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88008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96593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157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588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31330" indent="0">
              <a:buNone/>
              <a:defRPr sz="8300"/>
            </a:lvl2pPr>
            <a:lvl3pPr marL="4062660" indent="0">
              <a:buNone/>
              <a:defRPr sz="7300"/>
            </a:lvl3pPr>
            <a:lvl4pPr marL="6093983" indent="0">
              <a:buNone/>
              <a:defRPr sz="6300"/>
            </a:lvl4pPr>
            <a:lvl5pPr marL="8125315" indent="0">
              <a:buNone/>
              <a:defRPr sz="6300"/>
            </a:lvl5pPr>
            <a:lvl6pPr marL="10156640" indent="0">
              <a:buNone/>
              <a:defRPr sz="6300"/>
            </a:lvl6pPr>
            <a:lvl7pPr marL="12187990" indent="0">
              <a:buNone/>
              <a:defRPr sz="6300"/>
            </a:lvl7pPr>
            <a:lvl8pPr marL="14219300" indent="0">
              <a:buNone/>
              <a:defRPr sz="6300"/>
            </a:lvl8pPr>
            <a:lvl9pPr marL="16250630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115011"/>
      </p:ext>
    </p:extLst>
  </p:cSld>
  <p:clrMapOvr>
    <a:masterClrMapping/>
  </p:clrMapOvr>
  <p:transition xmlns:p14="http://schemas.microsoft.com/office/powerpoint/2010/main"/>
</p:sldLayout>
</file>

<file path=ppt/slideLayouts/slideLayout12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531455"/>
      </p:ext>
    </p:extLst>
  </p:cSld>
  <p:clrMapOvr>
    <a:masterClrMapping/>
  </p:clrMapOvr>
  <p:transition xmlns:p14="http://schemas.microsoft.com/office/powerpoint/2010/main"/>
</p:sldLayout>
</file>

<file path=ppt/slideLayouts/slideLayout12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31330" indent="0">
              <a:buNone/>
              <a:defRPr sz="9000" b="1"/>
            </a:lvl2pPr>
            <a:lvl3pPr marL="4062660" indent="0">
              <a:buNone/>
              <a:defRPr sz="8300" b="1"/>
            </a:lvl3pPr>
            <a:lvl4pPr marL="6093983" indent="0">
              <a:buNone/>
              <a:defRPr sz="7300" b="1"/>
            </a:lvl4pPr>
            <a:lvl5pPr marL="8125315" indent="0">
              <a:buNone/>
              <a:defRPr sz="7300" b="1"/>
            </a:lvl5pPr>
            <a:lvl6pPr marL="10156640" indent="0">
              <a:buNone/>
              <a:defRPr sz="7300" b="1"/>
            </a:lvl6pPr>
            <a:lvl7pPr marL="12187990" indent="0">
              <a:buNone/>
              <a:defRPr sz="7300" b="1"/>
            </a:lvl7pPr>
            <a:lvl8pPr marL="14219300" indent="0">
              <a:buNone/>
              <a:defRPr sz="7300" b="1"/>
            </a:lvl8pPr>
            <a:lvl9pPr marL="16250630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979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31330" indent="0">
              <a:buNone/>
              <a:defRPr sz="9000" b="1"/>
            </a:lvl2pPr>
            <a:lvl3pPr marL="4062660" indent="0">
              <a:buNone/>
              <a:defRPr sz="8300" b="1"/>
            </a:lvl3pPr>
            <a:lvl4pPr marL="6093983" indent="0">
              <a:buNone/>
              <a:defRPr sz="7300" b="1"/>
            </a:lvl4pPr>
            <a:lvl5pPr marL="8125315" indent="0">
              <a:buNone/>
              <a:defRPr sz="7300" b="1"/>
            </a:lvl5pPr>
            <a:lvl6pPr marL="10156640" indent="0">
              <a:buNone/>
              <a:defRPr sz="7300" b="1"/>
            </a:lvl6pPr>
            <a:lvl7pPr marL="12187990" indent="0">
              <a:buNone/>
              <a:defRPr sz="7300" b="1"/>
            </a:lvl7pPr>
            <a:lvl8pPr marL="14219300" indent="0">
              <a:buNone/>
              <a:defRPr sz="7300" b="1"/>
            </a:lvl8pPr>
            <a:lvl9pPr marL="16250630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979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105727"/>
      </p:ext>
    </p:extLst>
  </p:cSld>
  <p:clrMapOvr>
    <a:masterClrMapping/>
  </p:clrMapOvr>
  <p:transition xmlns:p14="http://schemas.microsoft.com/office/powerpoint/2010/main"/>
</p:sldLayout>
</file>

<file path=ppt/slideLayouts/slideLayout12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82300"/>
      </p:ext>
    </p:extLst>
  </p:cSld>
  <p:clrMapOvr>
    <a:masterClrMapping/>
  </p:clrMapOvr>
  <p:transition xmlns:p14="http://schemas.microsoft.com/office/powerpoint/2010/main"/>
</p:sldLayout>
</file>

<file path=ppt/slideLayouts/slideLayout12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150572"/>
      </p:ext>
    </p:extLst>
  </p:cSld>
  <p:clrMapOvr>
    <a:masterClrMapping/>
  </p:clrMapOvr>
  <p:transition xmlns:p14="http://schemas.microsoft.com/office/powerpoint/2010/main"/>
</p:sldLayout>
</file>

<file path=ppt/slideLayouts/slideLayout13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66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908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66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31330" indent="0">
              <a:buNone/>
              <a:defRPr sz="5500"/>
            </a:lvl2pPr>
            <a:lvl3pPr marL="4062660" indent="0">
              <a:buNone/>
              <a:defRPr sz="4500"/>
            </a:lvl3pPr>
            <a:lvl4pPr marL="6093983" indent="0">
              <a:buNone/>
              <a:defRPr sz="4000"/>
            </a:lvl4pPr>
            <a:lvl5pPr marL="8125315" indent="0">
              <a:buNone/>
              <a:defRPr sz="4000"/>
            </a:lvl5pPr>
            <a:lvl6pPr marL="10156640" indent="0">
              <a:buNone/>
              <a:defRPr sz="4000"/>
            </a:lvl6pPr>
            <a:lvl7pPr marL="12187990" indent="0">
              <a:buNone/>
              <a:defRPr sz="4000"/>
            </a:lvl7pPr>
            <a:lvl8pPr marL="14219300" indent="0">
              <a:buNone/>
              <a:defRPr sz="4000"/>
            </a:lvl8pPr>
            <a:lvl9pPr marL="16250630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351362"/>
      </p:ext>
    </p:extLst>
  </p:cSld>
  <p:clrMapOvr>
    <a:masterClrMapping/>
  </p:clrMapOvr>
  <p:transition xmlns:p14="http://schemas.microsoft.com/office/powerpoint/2010/main"/>
</p:sldLayout>
</file>

<file path=ppt/slideLayouts/slideLayout13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31330" indent="0">
              <a:buNone/>
              <a:defRPr sz="12500"/>
            </a:lvl2pPr>
            <a:lvl3pPr marL="4062660" indent="0">
              <a:buNone/>
              <a:defRPr sz="10800"/>
            </a:lvl3pPr>
            <a:lvl4pPr marL="6093983" indent="0">
              <a:buNone/>
              <a:defRPr sz="9000"/>
            </a:lvl4pPr>
            <a:lvl5pPr marL="8125315" indent="0">
              <a:buNone/>
              <a:defRPr sz="9000"/>
            </a:lvl5pPr>
            <a:lvl6pPr marL="10156640" indent="0">
              <a:buNone/>
              <a:defRPr sz="9000"/>
            </a:lvl6pPr>
            <a:lvl7pPr marL="12187990" indent="0">
              <a:buNone/>
              <a:defRPr sz="9000"/>
            </a:lvl7pPr>
            <a:lvl8pPr marL="14219300" indent="0">
              <a:buNone/>
              <a:defRPr sz="9000"/>
            </a:lvl8pPr>
            <a:lvl9pPr marL="16250630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31330" indent="0">
              <a:buNone/>
              <a:defRPr sz="5500"/>
            </a:lvl2pPr>
            <a:lvl3pPr marL="4062660" indent="0">
              <a:buNone/>
              <a:defRPr sz="4500"/>
            </a:lvl3pPr>
            <a:lvl4pPr marL="6093983" indent="0">
              <a:buNone/>
              <a:defRPr sz="4000"/>
            </a:lvl4pPr>
            <a:lvl5pPr marL="8125315" indent="0">
              <a:buNone/>
              <a:defRPr sz="4000"/>
            </a:lvl5pPr>
            <a:lvl6pPr marL="10156640" indent="0">
              <a:buNone/>
              <a:defRPr sz="4000"/>
            </a:lvl6pPr>
            <a:lvl7pPr marL="12187990" indent="0">
              <a:buNone/>
              <a:defRPr sz="4000"/>
            </a:lvl7pPr>
            <a:lvl8pPr marL="14219300" indent="0">
              <a:buNone/>
              <a:defRPr sz="4000"/>
            </a:lvl8pPr>
            <a:lvl9pPr marL="16250630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673471"/>
      </p:ext>
    </p:extLst>
  </p:cSld>
  <p:clrMapOvr>
    <a:masterClrMapping/>
  </p:clrMapOvr>
  <p:transition xmlns:p14="http://schemas.microsoft.com/office/powerpoint/2010/main"/>
</p:sldLayout>
</file>

<file path=ppt/slideLayouts/slideLayout13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898943"/>
      </p:ext>
    </p:extLst>
  </p:cSld>
  <p:clrMapOvr>
    <a:masterClrMapping/>
  </p:clrMapOvr>
  <p:transition xmlns:p14="http://schemas.microsoft.com/office/powerpoint/2010/main"/>
</p:sldLayout>
</file>

<file path=ppt/slideLayouts/slideLayout13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292533"/>
      </p:ext>
    </p:extLst>
  </p:cSld>
  <p:clrMapOvr>
    <a:masterClrMapping/>
  </p:clrMapOvr>
  <p:transition xmlns:p14="http://schemas.microsoft.com/office/powerpoint/2010/main"/>
</p:sldLayout>
</file>

<file path=ppt/slideLayouts/slideLayout13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0428" y="13422673"/>
            <a:ext cx="27544793" cy="9261158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60851" y="24483061"/>
            <a:ext cx="22683948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307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06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092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123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153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1846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2153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246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6304621"/>
      </p:ext>
    </p:extLst>
  </p:cSld>
  <p:clrMapOvr>
    <a:masterClrMapping/>
  </p:clrMapOvr>
</p:sldLayout>
</file>

<file path=ppt/slideLayouts/slideLayout13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2615013"/>
      </p:ext>
    </p:extLst>
  </p:cSld>
  <p:clrMapOvr>
    <a:masterClrMapping/>
  </p:clrMapOvr>
</p:sldLayout>
</file>

<file path=ppt/slideLayouts/slideLayout13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177"/>
            <a:ext cx="27544793" cy="8581071"/>
          </a:xfrm>
        </p:spPr>
        <p:txBody>
          <a:bodyPr anchor="t"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595"/>
            <a:ext cx="27544793" cy="9451176"/>
          </a:xfrm>
        </p:spPr>
        <p:txBody>
          <a:bodyPr anchor="b"/>
          <a:lstStyle>
            <a:lvl1pPr marL="0" indent="0">
              <a:buNone/>
              <a:defRPr sz="9000">
                <a:solidFill>
                  <a:schemeClr val="tx1">
                    <a:tint val="75000"/>
                  </a:schemeClr>
                </a:solidFill>
              </a:defRPr>
            </a:lvl1pPr>
            <a:lvl2pPr marL="2030770" indent="0">
              <a:buNone/>
              <a:defRPr sz="8300">
                <a:solidFill>
                  <a:schemeClr val="tx1">
                    <a:tint val="75000"/>
                  </a:schemeClr>
                </a:solidFill>
              </a:defRPr>
            </a:lvl2pPr>
            <a:lvl3pPr marL="4061545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092303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4pPr>
            <a:lvl5pPr marL="812308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5pPr>
            <a:lvl6pPr marL="10153845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6pPr>
            <a:lvl7pPr marL="12184638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7pPr>
            <a:lvl8pPr marL="14215393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8pPr>
            <a:lvl9pPr marL="16246163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7346126"/>
      </p:ext>
    </p:extLst>
  </p:cSld>
  <p:clrMapOvr>
    <a:masterClrMapping/>
  </p:clrMapOvr>
</p:sldLayout>
</file>

<file path=ppt/slideLayouts/slideLayout13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20285" y="10081598"/>
            <a:ext cx="14312489" cy="2851356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72873" y="10081598"/>
            <a:ext cx="14312489" cy="2851356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4342433"/>
      </p:ext>
    </p:extLst>
  </p:cSld>
  <p:clrMapOvr>
    <a:masterClrMapping/>
  </p:clrMapOvr>
</p:sldLayout>
</file>

<file path=ppt/slideLayouts/slideLayout13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30770" indent="0">
              <a:buNone/>
              <a:defRPr sz="9000" b="1"/>
            </a:lvl2pPr>
            <a:lvl3pPr marL="4061545" indent="0">
              <a:buNone/>
              <a:defRPr sz="8300" b="1"/>
            </a:lvl3pPr>
            <a:lvl4pPr marL="6092303" indent="0">
              <a:buNone/>
              <a:defRPr sz="7300" b="1"/>
            </a:lvl4pPr>
            <a:lvl5pPr marL="8123080" indent="0">
              <a:buNone/>
              <a:defRPr sz="7300" b="1"/>
            </a:lvl5pPr>
            <a:lvl6pPr marL="10153845" indent="0">
              <a:buNone/>
              <a:defRPr sz="7300" b="1"/>
            </a:lvl6pPr>
            <a:lvl7pPr marL="12184638" indent="0">
              <a:buNone/>
              <a:defRPr sz="7300" b="1"/>
            </a:lvl7pPr>
            <a:lvl8pPr marL="14215393" indent="0">
              <a:buNone/>
              <a:defRPr sz="7300" b="1"/>
            </a:lvl8pPr>
            <a:lvl9pPr marL="16246163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988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30770" indent="0">
              <a:buNone/>
              <a:defRPr sz="9000" b="1"/>
            </a:lvl2pPr>
            <a:lvl3pPr marL="4061545" indent="0">
              <a:buNone/>
              <a:defRPr sz="8300" b="1"/>
            </a:lvl3pPr>
            <a:lvl4pPr marL="6092303" indent="0">
              <a:buNone/>
              <a:defRPr sz="7300" b="1"/>
            </a:lvl4pPr>
            <a:lvl5pPr marL="8123080" indent="0">
              <a:buNone/>
              <a:defRPr sz="7300" b="1"/>
            </a:lvl5pPr>
            <a:lvl6pPr marL="10153845" indent="0">
              <a:buNone/>
              <a:defRPr sz="7300" b="1"/>
            </a:lvl6pPr>
            <a:lvl7pPr marL="12184638" indent="0">
              <a:buNone/>
              <a:defRPr sz="7300" b="1"/>
            </a:lvl7pPr>
            <a:lvl8pPr marL="14215393" indent="0">
              <a:buNone/>
              <a:defRPr sz="7300" b="1"/>
            </a:lvl8pPr>
            <a:lvl9pPr marL="16246163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988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1056083"/>
      </p:ext>
    </p:extLst>
  </p:cSld>
  <p:clrMapOvr>
    <a:masterClrMapping/>
  </p:clrMapOvr>
</p:sldLayout>
</file>

<file path=ppt/slideLayouts/slideLayout13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1105433"/>
      </p:ext>
    </p:extLst>
  </p:cSld>
  <p:clrMapOvr>
    <a:masterClrMapping/>
  </p:clrMapOvr>
</p:sldLayout>
</file>

<file path=ppt/slideLayouts/slideLayout13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1354210"/>
      </p:ext>
    </p:extLst>
  </p:cSld>
  <p:clrMapOvr>
    <a:masterClrMapping/>
  </p:clrMapOvr>
</p:sldLayout>
</file>

<file path=ppt/slideLayouts/slideLayout13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68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915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68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30770" indent="0">
              <a:buNone/>
              <a:defRPr sz="5500"/>
            </a:lvl2pPr>
            <a:lvl3pPr marL="4061545" indent="0">
              <a:buNone/>
              <a:defRPr sz="4500"/>
            </a:lvl3pPr>
            <a:lvl4pPr marL="6092303" indent="0">
              <a:buNone/>
              <a:defRPr sz="4000"/>
            </a:lvl4pPr>
            <a:lvl5pPr marL="8123080" indent="0">
              <a:buNone/>
              <a:defRPr sz="4000"/>
            </a:lvl5pPr>
            <a:lvl6pPr marL="10153845" indent="0">
              <a:buNone/>
              <a:defRPr sz="4000"/>
            </a:lvl6pPr>
            <a:lvl7pPr marL="12184638" indent="0">
              <a:buNone/>
              <a:defRPr sz="4000"/>
            </a:lvl7pPr>
            <a:lvl8pPr marL="14215393" indent="0">
              <a:buNone/>
              <a:defRPr sz="4000"/>
            </a:lvl8pPr>
            <a:lvl9pPr marL="16246163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4917268"/>
      </p:ext>
    </p:extLst>
  </p:cSld>
  <p:clrMapOvr>
    <a:masterClrMapping/>
  </p:clrMapOvr>
</p:sldLayout>
</file>

<file path=ppt/slideLayouts/slideLayout13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30770" indent="0">
              <a:buNone/>
              <a:defRPr sz="12500"/>
            </a:lvl2pPr>
            <a:lvl3pPr marL="4061545" indent="0">
              <a:buNone/>
              <a:defRPr sz="10800"/>
            </a:lvl3pPr>
            <a:lvl4pPr marL="6092303" indent="0">
              <a:buNone/>
              <a:defRPr sz="9000"/>
            </a:lvl4pPr>
            <a:lvl5pPr marL="8123080" indent="0">
              <a:buNone/>
              <a:defRPr sz="9000"/>
            </a:lvl5pPr>
            <a:lvl6pPr marL="10153845" indent="0">
              <a:buNone/>
              <a:defRPr sz="9000"/>
            </a:lvl6pPr>
            <a:lvl7pPr marL="12184638" indent="0">
              <a:buNone/>
              <a:defRPr sz="9000"/>
            </a:lvl7pPr>
            <a:lvl8pPr marL="14215393" indent="0">
              <a:buNone/>
              <a:defRPr sz="9000"/>
            </a:lvl8pPr>
            <a:lvl9pPr marL="16246163" indent="0">
              <a:buNone/>
              <a:defRPr sz="9000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30770" indent="0">
              <a:buNone/>
              <a:defRPr sz="5500"/>
            </a:lvl2pPr>
            <a:lvl3pPr marL="4061545" indent="0">
              <a:buNone/>
              <a:defRPr sz="4500"/>
            </a:lvl3pPr>
            <a:lvl4pPr marL="6092303" indent="0">
              <a:buNone/>
              <a:defRPr sz="4000"/>
            </a:lvl4pPr>
            <a:lvl5pPr marL="8123080" indent="0">
              <a:buNone/>
              <a:defRPr sz="4000"/>
            </a:lvl5pPr>
            <a:lvl6pPr marL="10153845" indent="0">
              <a:buNone/>
              <a:defRPr sz="4000"/>
            </a:lvl6pPr>
            <a:lvl7pPr marL="12184638" indent="0">
              <a:buNone/>
              <a:defRPr sz="4000"/>
            </a:lvl7pPr>
            <a:lvl8pPr marL="14215393" indent="0">
              <a:buNone/>
              <a:defRPr sz="4000"/>
            </a:lvl8pPr>
            <a:lvl9pPr marL="16246163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0122457"/>
      </p:ext>
    </p:extLst>
  </p:cSld>
  <p:clrMapOvr>
    <a:masterClrMapping/>
  </p:clrMapOvr>
</p:sldLayout>
</file>

<file path=ppt/slideLayouts/slideLayout13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4690904"/>
      </p:ext>
    </p:extLst>
  </p:cSld>
  <p:clrMapOvr>
    <a:masterClrMapping/>
  </p:clrMapOvr>
</p:sldLayout>
</file>

<file path=ppt/slideLayouts/slideLayout13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494087" y="1730920"/>
            <a:ext cx="7291269" cy="36864606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20283" y="1730920"/>
            <a:ext cx="21333712" cy="36864606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9769408"/>
      </p:ext>
    </p:extLst>
  </p:cSld>
  <p:clrMapOvr>
    <a:masterClrMapping/>
  </p:clrMapOvr>
</p:sldLayout>
</file>

<file path=ppt/slideLayouts/slideLayout13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0428" y="13422709"/>
            <a:ext cx="27544793" cy="9261158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60851" y="24483061"/>
            <a:ext cx="22683948" cy="11041380"/>
          </a:xfrm>
        </p:spPr>
        <p:txBody>
          <a:bodyPr/>
          <a:lstStyle>
            <a:lvl1pPr marL="0" indent="0" algn="ctr">
              <a:buNone/>
              <a:defRPr/>
            </a:lvl1pPr>
            <a:lvl2pPr marL="1015118" indent="0" algn="ctr">
              <a:buNone/>
              <a:defRPr/>
            </a:lvl2pPr>
            <a:lvl3pPr marL="2030213" indent="0" algn="ctr">
              <a:buNone/>
              <a:defRPr/>
            </a:lvl3pPr>
            <a:lvl4pPr marL="3045325" indent="0" algn="ctr">
              <a:buNone/>
              <a:defRPr/>
            </a:lvl4pPr>
            <a:lvl5pPr marL="4060430" indent="0" algn="ctr">
              <a:buNone/>
              <a:defRPr/>
            </a:lvl5pPr>
            <a:lvl6pPr marL="5075520" indent="0" algn="ctr">
              <a:buNone/>
              <a:defRPr/>
            </a:lvl6pPr>
            <a:lvl7pPr marL="6090630" indent="0" algn="ctr">
              <a:buNone/>
              <a:defRPr/>
            </a:lvl7pPr>
            <a:lvl8pPr marL="7105738" indent="0" algn="ctr">
              <a:buNone/>
              <a:defRPr/>
            </a:lvl8pPr>
            <a:lvl9pPr marL="8120848" indent="0" algn="ctr">
              <a:buNone/>
              <a:defRPr/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126729"/>
      </p:ext>
    </p:extLst>
  </p:cSld>
  <p:clrMapOvr>
    <a:masterClrMapping/>
  </p:clrMapOvr>
  <p:transition xmlns:p14="http://schemas.microsoft.com/office/powerpoint/2010/main"/>
</p:sldLayout>
</file>

<file path=ppt/slideLayouts/slideLayout13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121785"/>
      </p:ext>
    </p:extLst>
  </p:cSld>
  <p:clrMapOvr>
    <a:masterClrMapping/>
  </p:clrMapOvr>
  <p:transition xmlns:p14="http://schemas.microsoft.com/office/powerpoint/2010/main"/>
</p:sldLayout>
</file>

<file path=ppt/slideLayouts/slideLayout13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203"/>
            <a:ext cx="27544793" cy="8581071"/>
          </a:xfrm>
        </p:spPr>
        <p:txBody>
          <a:bodyPr/>
          <a:lstStyle>
            <a:lvl1pPr algn="l">
              <a:defRPr sz="9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286"/>
            <a:ext cx="27544793" cy="9451186"/>
          </a:xfrm>
        </p:spPr>
        <p:txBody>
          <a:bodyPr anchor="b"/>
          <a:lstStyle>
            <a:lvl1pPr marL="0" indent="0">
              <a:buNone/>
              <a:defRPr sz="4500"/>
            </a:lvl1pPr>
            <a:lvl2pPr marL="1015118" indent="0">
              <a:buNone/>
              <a:defRPr sz="4000"/>
            </a:lvl2pPr>
            <a:lvl3pPr marL="2030213" indent="0">
              <a:buNone/>
              <a:defRPr sz="3800"/>
            </a:lvl3pPr>
            <a:lvl4pPr marL="3045325" indent="0">
              <a:buNone/>
              <a:defRPr sz="3300"/>
            </a:lvl4pPr>
            <a:lvl5pPr marL="4060430" indent="0">
              <a:buNone/>
              <a:defRPr sz="3300"/>
            </a:lvl5pPr>
            <a:lvl6pPr marL="5075520" indent="0">
              <a:buNone/>
              <a:defRPr sz="3300"/>
            </a:lvl6pPr>
            <a:lvl7pPr marL="6090630" indent="0">
              <a:buNone/>
              <a:defRPr sz="3300"/>
            </a:lvl7pPr>
            <a:lvl8pPr marL="7105738" indent="0">
              <a:buNone/>
              <a:defRPr sz="3300"/>
            </a:lvl8pPr>
            <a:lvl9pPr marL="8120848" indent="0">
              <a:buNone/>
              <a:defRPr sz="3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3885148"/>
      </p:ext>
    </p:extLst>
  </p:cSld>
  <p:clrMapOvr>
    <a:masterClrMapping/>
  </p:clrMapOvr>
  <p:transition xmlns:p14="http://schemas.microsoft.com/office/powerpoint/2010/main"/>
</p:sldLayout>
</file>

<file path=ppt/slideLayouts/slideLayout13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5263" y="6600828"/>
            <a:ext cx="14177467" cy="32604075"/>
          </a:xfrm>
        </p:spPr>
        <p:txBody>
          <a:bodyPr/>
          <a:lstStyle>
            <a:lvl1pPr>
              <a:defRPr sz="6300"/>
            </a:lvl1pPr>
            <a:lvl2pPr>
              <a:defRPr sz="5500"/>
            </a:lvl2pPr>
            <a:lvl3pPr>
              <a:defRPr sz="45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932779" y="6600828"/>
            <a:ext cx="14177467" cy="32604075"/>
          </a:xfrm>
        </p:spPr>
        <p:txBody>
          <a:bodyPr/>
          <a:lstStyle>
            <a:lvl1pPr>
              <a:defRPr sz="6300"/>
            </a:lvl1pPr>
            <a:lvl2pPr>
              <a:defRPr sz="5500"/>
            </a:lvl2pPr>
            <a:lvl3pPr>
              <a:defRPr sz="45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963581"/>
      </p:ext>
    </p:extLst>
  </p:cSld>
  <p:clrMapOvr>
    <a:masterClrMapping/>
  </p:clrMapOvr>
  <p:transition xmlns:p14="http://schemas.microsoft.com/office/powerpoint/2010/main"/>
</p:sldLayout>
</file>

<file path=ppt/slideLayouts/slideLayout13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5"/>
            <a:ext cx="14318117" cy="4030508"/>
          </a:xfrm>
        </p:spPr>
        <p:txBody>
          <a:bodyPr anchor="b"/>
          <a:lstStyle>
            <a:lvl1pPr marL="0" indent="0">
              <a:buNone/>
              <a:defRPr sz="5500" b="1"/>
            </a:lvl1pPr>
            <a:lvl2pPr marL="1015118" indent="0">
              <a:buNone/>
              <a:defRPr sz="4500" b="1"/>
            </a:lvl2pPr>
            <a:lvl3pPr marL="2030213" indent="0">
              <a:buNone/>
              <a:defRPr sz="4000" b="1"/>
            </a:lvl3pPr>
            <a:lvl4pPr marL="3045325" indent="0">
              <a:buNone/>
              <a:defRPr sz="3800" b="1"/>
            </a:lvl4pPr>
            <a:lvl5pPr marL="4060430" indent="0">
              <a:buNone/>
              <a:defRPr sz="3800" b="1"/>
            </a:lvl5pPr>
            <a:lvl6pPr marL="5075520" indent="0">
              <a:buNone/>
              <a:defRPr sz="3800" b="1"/>
            </a:lvl6pPr>
            <a:lvl7pPr marL="6090630" indent="0">
              <a:buNone/>
              <a:defRPr sz="3800" b="1"/>
            </a:lvl7pPr>
            <a:lvl8pPr marL="7105738" indent="0">
              <a:buNone/>
              <a:defRPr sz="3800" b="1"/>
            </a:lvl8pPr>
            <a:lvl9pPr marL="8120848" indent="0">
              <a:buNone/>
              <a:defRPr sz="38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5500"/>
            </a:lvl1pPr>
            <a:lvl2pPr>
              <a:defRPr sz="4500"/>
            </a:lvl2pPr>
            <a:lvl3pPr>
              <a:defRPr sz="40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2005" y="9671215"/>
            <a:ext cx="14323742" cy="4030508"/>
          </a:xfrm>
        </p:spPr>
        <p:txBody>
          <a:bodyPr anchor="b"/>
          <a:lstStyle>
            <a:lvl1pPr marL="0" indent="0">
              <a:buNone/>
              <a:defRPr sz="5500" b="1"/>
            </a:lvl1pPr>
            <a:lvl2pPr marL="1015118" indent="0">
              <a:buNone/>
              <a:defRPr sz="4500" b="1"/>
            </a:lvl2pPr>
            <a:lvl3pPr marL="2030213" indent="0">
              <a:buNone/>
              <a:defRPr sz="4000" b="1"/>
            </a:lvl3pPr>
            <a:lvl4pPr marL="3045325" indent="0">
              <a:buNone/>
              <a:defRPr sz="3800" b="1"/>
            </a:lvl4pPr>
            <a:lvl5pPr marL="4060430" indent="0">
              <a:buNone/>
              <a:defRPr sz="3800" b="1"/>
            </a:lvl5pPr>
            <a:lvl6pPr marL="5075520" indent="0">
              <a:buNone/>
              <a:defRPr sz="3800" b="1"/>
            </a:lvl6pPr>
            <a:lvl7pPr marL="6090630" indent="0">
              <a:buNone/>
              <a:defRPr sz="3800" b="1"/>
            </a:lvl7pPr>
            <a:lvl8pPr marL="7105738" indent="0">
              <a:buNone/>
              <a:defRPr sz="3800" b="1"/>
            </a:lvl8pPr>
            <a:lvl9pPr marL="8120848" indent="0">
              <a:buNone/>
              <a:defRPr sz="38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2005" y="13701711"/>
            <a:ext cx="14323742" cy="24893116"/>
          </a:xfrm>
        </p:spPr>
        <p:txBody>
          <a:bodyPr/>
          <a:lstStyle>
            <a:lvl1pPr>
              <a:defRPr sz="5500"/>
            </a:lvl1pPr>
            <a:lvl2pPr>
              <a:defRPr sz="4500"/>
            </a:lvl2pPr>
            <a:lvl3pPr>
              <a:defRPr sz="40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911560"/>
      </p:ext>
    </p:extLst>
  </p:cSld>
  <p:clrMapOvr>
    <a:masterClrMapping/>
  </p:clrMapOvr>
  <p:transition xmlns:p14="http://schemas.microsoft.com/office/powerpoint/2010/main"/>
</p:sldLayout>
</file>

<file path=ppt/slideLayouts/slideLayout13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134601"/>
      </p:ext>
    </p:extLst>
  </p:cSld>
  <p:clrMapOvr>
    <a:masterClrMapping/>
  </p:clrMapOvr>
  <p:transition xmlns:p14="http://schemas.microsoft.com/office/powerpoint/2010/main"/>
</p:sldLayout>
</file>

<file path=ppt/slideLayouts/slideLayout13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7879725"/>
      </p:ext>
    </p:extLst>
  </p:cSld>
  <p:clrMapOvr>
    <a:masterClrMapping/>
  </p:clrMapOvr>
  <p:transition xmlns:p14="http://schemas.microsoft.com/office/powerpoint/2010/main"/>
</p:sldLayout>
</file>

<file path=ppt/slideLayouts/slideLayout13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83" y="1720218"/>
            <a:ext cx="10661231" cy="7320914"/>
          </a:xfrm>
        </p:spPr>
        <p:txBody>
          <a:bodyPr anchor="b"/>
          <a:lstStyle>
            <a:lvl1pPr algn="l">
              <a:defRPr sz="45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946"/>
            <a:ext cx="18115652" cy="36874612"/>
          </a:xfrm>
        </p:spPr>
        <p:txBody>
          <a:bodyPr/>
          <a:lstStyle>
            <a:lvl1pPr>
              <a:defRPr sz="7300"/>
            </a:lvl1pPr>
            <a:lvl2pPr>
              <a:defRPr sz="6300"/>
            </a:lvl2pPr>
            <a:lvl3pPr>
              <a:defRPr sz="5500"/>
            </a:lvl3pPr>
            <a:lvl4pPr>
              <a:defRPr sz="4500"/>
            </a:lvl4pPr>
            <a:lvl5pPr>
              <a:defRPr sz="4500"/>
            </a:lvl5pPr>
            <a:lvl6pPr>
              <a:defRPr sz="4500"/>
            </a:lvl6pPr>
            <a:lvl7pPr>
              <a:defRPr sz="4500"/>
            </a:lvl7pPr>
            <a:lvl8pPr>
              <a:defRPr sz="4500"/>
            </a:lvl8pPr>
            <a:lvl9pPr>
              <a:defRPr sz="45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83" y="9041165"/>
            <a:ext cx="10661231" cy="29553696"/>
          </a:xfrm>
        </p:spPr>
        <p:txBody>
          <a:bodyPr/>
          <a:lstStyle>
            <a:lvl1pPr marL="0" indent="0">
              <a:buNone/>
              <a:defRPr sz="3300"/>
            </a:lvl1pPr>
            <a:lvl2pPr marL="1015118" indent="0">
              <a:buNone/>
              <a:defRPr sz="2800"/>
            </a:lvl2pPr>
            <a:lvl3pPr marL="2030213" indent="0">
              <a:buNone/>
              <a:defRPr sz="2300"/>
            </a:lvl3pPr>
            <a:lvl4pPr marL="3045325" indent="0">
              <a:buNone/>
              <a:defRPr sz="2300"/>
            </a:lvl4pPr>
            <a:lvl5pPr marL="4060430" indent="0">
              <a:buNone/>
              <a:defRPr sz="2300"/>
            </a:lvl5pPr>
            <a:lvl6pPr marL="5075520" indent="0">
              <a:buNone/>
              <a:defRPr sz="2300"/>
            </a:lvl6pPr>
            <a:lvl7pPr marL="6090630" indent="0">
              <a:buNone/>
              <a:defRPr sz="2300"/>
            </a:lvl7pPr>
            <a:lvl8pPr marL="7105738" indent="0">
              <a:buNone/>
              <a:defRPr sz="2300"/>
            </a:lvl8pPr>
            <a:lvl9pPr marL="8120848" indent="0">
              <a:buNone/>
              <a:defRPr sz="2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0771475"/>
      </p:ext>
    </p:extLst>
  </p:cSld>
  <p:clrMapOvr>
    <a:masterClrMapping/>
  </p:clrMapOvr>
  <p:transition xmlns:p14="http://schemas.microsoft.com/office/powerpoint/2010/main"/>
</p:sldLayout>
</file>

<file path=ppt/slideLayouts/slideLayout13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45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7300"/>
            </a:lvl1pPr>
            <a:lvl2pPr marL="1015118" indent="0">
              <a:buNone/>
              <a:defRPr sz="6300"/>
            </a:lvl2pPr>
            <a:lvl3pPr marL="2030213" indent="0">
              <a:buNone/>
              <a:defRPr sz="5500"/>
            </a:lvl3pPr>
            <a:lvl4pPr marL="3045325" indent="0">
              <a:buNone/>
              <a:defRPr sz="4500"/>
            </a:lvl4pPr>
            <a:lvl5pPr marL="4060430" indent="0">
              <a:buNone/>
              <a:defRPr sz="4500"/>
            </a:lvl5pPr>
            <a:lvl6pPr marL="5075520" indent="0">
              <a:buNone/>
              <a:defRPr sz="4500"/>
            </a:lvl6pPr>
            <a:lvl7pPr marL="6090630" indent="0">
              <a:buNone/>
              <a:defRPr sz="4500"/>
            </a:lvl7pPr>
            <a:lvl8pPr marL="7105738" indent="0">
              <a:buNone/>
              <a:defRPr sz="4500"/>
            </a:lvl8pPr>
            <a:lvl9pPr marL="8120848" indent="0">
              <a:buNone/>
              <a:defRPr sz="4500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5264"/>
            <a:ext cx="19443383" cy="5070637"/>
          </a:xfrm>
        </p:spPr>
        <p:txBody>
          <a:bodyPr/>
          <a:lstStyle>
            <a:lvl1pPr marL="0" indent="0">
              <a:buNone/>
              <a:defRPr sz="3300"/>
            </a:lvl1pPr>
            <a:lvl2pPr marL="1015118" indent="0">
              <a:buNone/>
              <a:defRPr sz="2800"/>
            </a:lvl2pPr>
            <a:lvl3pPr marL="2030213" indent="0">
              <a:buNone/>
              <a:defRPr sz="2300"/>
            </a:lvl3pPr>
            <a:lvl4pPr marL="3045325" indent="0">
              <a:buNone/>
              <a:defRPr sz="2300"/>
            </a:lvl4pPr>
            <a:lvl5pPr marL="4060430" indent="0">
              <a:buNone/>
              <a:defRPr sz="2300"/>
            </a:lvl5pPr>
            <a:lvl6pPr marL="5075520" indent="0">
              <a:buNone/>
              <a:defRPr sz="2300"/>
            </a:lvl6pPr>
            <a:lvl7pPr marL="6090630" indent="0">
              <a:buNone/>
              <a:defRPr sz="2300"/>
            </a:lvl7pPr>
            <a:lvl8pPr marL="7105738" indent="0">
              <a:buNone/>
              <a:defRPr sz="2300"/>
            </a:lvl8pPr>
            <a:lvl9pPr marL="8120848" indent="0">
              <a:buNone/>
              <a:defRPr sz="2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0628413"/>
      </p:ext>
    </p:extLst>
  </p:cSld>
  <p:clrMapOvr>
    <a:masterClrMapping/>
  </p:clrMapOvr>
  <p:transition xmlns:p14="http://schemas.microsoft.com/office/powerpoint/2010/main"/>
</p:sldLayout>
</file>

<file path=ppt/slideLayouts/slideLayout13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85352"/>
      </p:ext>
    </p:extLst>
  </p:cSld>
  <p:clrMapOvr>
    <a:masterClrMapping/>
  </p:clrMapOvr>
  <p:transition xmlns:p14="http://schemas.microsoft.com/office/powerpoint/2010/main"/>
</p:sldLayout>
</file>

<file path=ppt/slideLayouts/slideLayout13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53995" y="1240158"/>
            <a:ext cx="7156244" cy="37964746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5260" y="1240158"/>
            <a:ext cx="21198687" cy="37964746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619796"/>
      </p:ext>
    </p:extLst>
  </p:cSld>
  <p:clrMapOvr>
    <a:masterClrMapping/>
  </p:clrMapOvr>
  <p:transition xmlns:p14="http://schemas.microsoft.com/office/powerpoint/2010/main"/>
</p:sldLayout>
</file>

<file path=ppt/slideLayouts/slideLayout13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5928" tIns="203038" rIns="405928" bIns="203038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5928" tIns="203038" rIns="405928" bIns="20303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5928" tIns="203038" rIns="405928" bIns="20303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5928" tIns="203038" rIns="405928" bIns="203038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87442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95022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195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607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29655" indent="0">
              <a:buNone/>
              <a:defRPr sz="8300"/>
            </a:lvl2pPr>
            <a:lvl3pPr marL="4059315" indent="0">
              <a:buNone/>
              <a:defRPr sz="7300"/>
            </a:lvl3pPr>
            <a:lvl4pPr marL="6088958" indent="0">
              <a:buNone/>
              <a:defRPr sz="6300"/>
            </a:lvl4pPr>
            <a:lvl5pPr marL="8118610" indent="0">
              <a:buNone/>
              <a:defRPr sz="6300"/>
            </a:lvl5pPr>
            <a:lvl6pPr marL="10148258" indent="0">
              <a:buNone/>
              <a:defRPr sz="6300"/>
            </a:lvl6pPr>
            <a:lvl7pPr marL="12177933" indent="0">
              <a:buNone/>
              <a:defRPr sz="6300"/>
            </a:lvl7pPr>
            <a:lvl8pPr marL="14207570" indent="0">
              <a:buNone/>
              <a:defRPr sz="6300"/>
            </a:lvl8pPr>
            <a:lvl9pPr marL="16237225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05362"/>
      </p:ext>
    </p:extLst>
  </p:cSld>
  <p:clrMapOvr>
    <a:masterClrMapping/>
  </p:clrMapOvr>
  <p:transition xmlns:p14="http://schemas.microsoft.com/office/powerpoint/2010/main"/>
</p:sldLayout>
</file>

<file path=ppt/slideLayouts/slideLayout13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123748"/>
      </p:ext>
    </p:extLst>
  </p:cSld>
  <p:clrMapOvr>
    <a:masterClrMapping/>
  </p:clrMapOvr>
  <p:transition xmlns:p14="http://schemas.microsoft.com/office/powerpoint/2010/main"/>
</p:sldLayout>
</file>

<file path=ppt/slideLayouts/slideLayout13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29655" indent="0">
              <a:buNone/>
              <a:defRPr sz="9000" b="1"/>
            </a:lvl2pPr>
            <a:lvl3pPr marL="4059315" indent="0">
              <a:buNone/>
              <a:defRPr sz="8300" b="1"/>
            </a:lvl3pPr>
            <a:lvl4pPr marL="6088958" indent="0">
              <a:buNone/>
              <a:defRPr sz="7300" b="1"/>
            </a:lvl4pPr>
            <a:lvl5pPr marL="8118610" indent="0">
              <a:buNone/>
              <a:defRPr sz="7300" b="1"/>
            </a:lvl5pPr>
            <a:lvl6pPr marL="10148258" indent="0">
              <a:buNone/>
              <a:defRPr sz="7300" b="1"/>
            </a:lvl6pPr>
            <a:lvl7pPr marL="12177933" indent="0">
              <a:buNone/>
              <a:defRPr sz="7300" b="1"/>
            </a:lvl7pPr>
            <a:lvl8pPr marL="14207570" indent="0">
              <a:buNone/>
              <a:defRPr sz="7300" b="1"/>
            </a:lvl8pPr>
            <a:lvl9pPr marL="16237225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2002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29655" indent="0">
              <a:buNone/>
              <a:defRPr sz="9000" b="1"/>
            </a:lvl2pPr>
            <a:lvl3pPr marL="4059315" indent="0">
              <a:buNone/>
              <a:defRPr sz="8300" b="1"/>
            </a:lvl3pPr>
            <a:lvl4pPr marL="6088958" indent="0">
              <a:buNone/>
              <a:defRPr sz="7300" b="1"/>
            </a:lvl4pPr>
            <a:lvl5pPr marL="8118610" indent="0">
              <a:buNone/>
              <a:defRPr sz="7300" b="1"/>
            </a:lvl5pPr>
            <a:lvl6pPr marL="10148258" indent="0">
              <a:buNone/>
              <a:defRPr sz="7300" b="1"/>
            </a:lvl6pPr>
            <a:lvl7pPr marL="12177933" indent="0">
              <a:buNone/>
              <a:defRPr sz="7300" b="1"/>
            </a:lvl7pPr>
            <a:lvl8pPr marL="14207570" indent="0">
              <a:buNone/>
              <a:defRPr sz="7300" b="1"/>
            </a:lvl8pPr>
            <a:lvl9pPr marL="16237225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2002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854247"/>
      </p:ext>
    </p:extLst>
  </p:cSld>
  <p:clrMapOvr>
    <a:masterClrMapping/>
  </p:clrMapOvr>
  <p:transition xmlns:p14="http://schemas.microsoft.com/office/powerpoint/2010/main"/>
</p:sldLayout>
</file>

<file path=ppt/slideLayouts/slideLayout13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743755"/>
      </p:ext>
    </p:extLst>
  </p:cSld>
  <p:clrMapOvr>
    <a:masterClrMapping/>
  </p:clrMapOvr>
  <p:transition xmlns:p14="http://schemas.microsoft.com/office/powerpoint/2010/main"/>
</p:sldLayout>
</file>

<file path=ppt/slideLayouts/slideLayout13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030151"/>
      </p:ext>
    </p:extLst>
  </p:cSld>
  <p:clrMapOvr>
    <a:masterClrMapping/>
  </p:clrMapOvr>
  <p:transition xmlns:p14="http://schemas.microsoft.com/office/powerpoint/2010/main"/>
</p:sldLayout>
</file>

<file path=ppt/slideLayouts/slideLayout13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77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946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77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29655" indent="0">
              <a:buNone/>
              <a:defRPr sz="5500"/>
            </a:lvl2pPr>
            <a:lvl3pPr marL="4059315" indent="0">
              <a:buNone/>
              <a:defRPr sz="4500"/>
            </a:lvl3pPr>
            <a:lvl4pPr marL="6088958" indent="0">
              <a:buNone/>
              <a:defRPr sz="4000"/>
            </a:lvl4pPr>
            <a:lvl5pPr marL="8118610" indent="0">
              <a:buNone/>
              <a:defRPr sz="4000"/>
            </a:lvl5pPr>
            <a:lvl6pPr marL="10148258" indent="0">
              <a:buNone/>
              <a:defRPr sz="4000"/>
            </a:lvl6pPr>
            <a:lvl7pPr marL="12177933" indent="0">
              <a:buNone/>
              <a:defRPr sz="4000"/>
            </a:lvl7pPr>
            <a:lvl8pPr marL="14207570" indent="0">
              <a:buNone/>
              <a:defRPr sz="4000"/>
            </a:lvl8pPr>
            <a:lvl9pPr marL="16237225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046424"/>
      </p:ext>
    </p:extLst>
  </p:cSld>
  <p:clrMapOvr>
    <a:masterClrMapping/>
  </p:clrMapOvr>
  <p:transition xmlns:p14="http://schemas.microsoft.com/office/powerpoint/2010/main"/>
</p:sldLayout>
</file>

<file path=ppt/slideLayouts/slideLayout13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29655" indent="0">
              <a:buNone/>
              <a:defRPr sz="12500"/>
            </a:lvl2pPr>
            <a:lvl3pPr marL="4059315" indent="0">
              <a:buNone/>
              <a:defRPr sz="10800"/>
            </a:lvl3pPr>
            <a:lvl4pPr marL="6088958" indent="0">
              <a:buNone/>
              <a:defRPr sz="9000"/>
            </a:lvl4pPr>
            <a:lvl5pPr marL="8118610" indent="0">
              <a:buNone/>
              <a:defRPr sz="9000"/>
            </a:lvl5pPr>
            <a:lvl6pPr marL="10148258" indent="0">
              <a:buNone/>
              <a:defRPr sz="9000"/>
            </a:lvl6pPr>
            <a:lvl7pPr marL="12177933" indent="0">
              <a:buNone/>
              <a:defRPr sz="9000"/>
            </a:lvl7pPr>
            <a:lvl8pPr marL="14207570" indent="0">
              <a:buNone/>
              <a:defRPr sz="9000"/>
            </a:lvl8pPr>
            <a:lvl9pPr marL="16237225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29655" indent="0">
              <a:buNone/>
              <a:defRPr sz="5500"/>
            </a:lvl2pPr>
            <a:lvl3pPr marL="4059315" indent="0">
              <a:buNone/>
              <a:defRPr sz="4500"/>
            </a:lvl3pPr>
            <a:lvl4pPr marL="6088958" indent="0">
              <a:buNone/>
              <a:defRPr sz="4000"/>
            </a:lvl4pPr>
            <a:lvl5pPr marL="8118610" indent="0">
              <a:buNone/>
              <a:defRPr sz="4000"/>
            </a:lvl5pPr>
            <a:lvl6pPr marL="10148258" indent="0">
              <a:buNone/>
              <a:defRPr sz="4000"/>
            </a:lvl6pPr>
            <a:lvl7pPr marL="12177933" indent="0">
              <a:buNone/>
              <a:defRPr sz="4000"/>
            </a:lvl7pPr>
            <a:lvl8pPr marL="14207570" indent="0">
              <a:buNone/>
              <a:defRPr sz="4000"/>
            </a:lvl8pPr>
            <a:lvl9pPr marL="16237225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352345"/>
      </p:ext>
    </p:extLst>
  </p:cSld>
  <p:clrMapOvr>
    <a:masterClrMapping/>
  </p:clrMapOvr>
  <p:transition xmlns:p14="http://schemas.microsoft.com/office/powerpoint/2010/main"/>
</p:sldLayout>
</file>

<file path=ppt/slideLayouts/slideLayout13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351197"/>
      </p:ext>
    </p:extLst>
  </p:cSld>
  <p:clrMapOvr>
    <a:masterClrMapping/>
  </p:clrMapOvr>
  <p:transition xmlns:p14="http://schemas.microsoft.com/office/powerpoint/2010/main"/>
</p:sldLayout>
</file>

<file path=ppt/slideLayouts/slideLayout13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80232"/>
      </p:ext>
    </p:extLst>
  </p:cSld>
  <p:clrMapOvr>
    <a:masterClrMapping/>
  </p:clrMapOvr>
  <p:transition xmlns:p14="http://schemas.microsoft.com/office/powerpoint/2010/main"/>
</p:sldLayout>
</file>

<file path=ppt/slideLayouts/slideLayout13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5815" tIns="202985" rIns="405815" bIns="202985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5815" tIns="202985" rIns="405815" bIns="20298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5815" tIns="202985" rIns="405815" bIns="20298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5815" tIns="202985" rIns="405815" bIns="202985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65408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37781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215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617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29098" indent="0">
              <a:buNone/>
              <a:defRPr sz="8300"/>
            </a:lvl2pPr>
            <a:lvl3pPr marL="4058200" indent="0">
              <a:buNone/>
              <a:defRPr sz="7300"/>
            </a:lvl3pPr>
            <a:lvl4pPr marL="6087280" indent="0">
              <a:buNone/>
              <a:defRPr sz="6300"/>
            </a:lvl4pPr>
            <a:lvl5pPr marL="8116380" indent="0">
              <a:buNone/>
              <a:defRPr sz="6300"/>
            </a:lvl5pPr>
            <a:lvl6pPr marL="10145468" indent="0">
              <a:buNone/>
              <a:defRPr sz="6300"/>
            </a:lvl6pPr>
            <a:lvl7pPr marL="12174588" indent="0">
              <a:buNone/>
              <a:defRPr sz="6300"/>
            </a:lvl7pPr>
            <a:lvl8pPr marL="14203665" indent="0">
              <a:buNone/>
              <a:defRPr sz="6300"/>
            </a:lvl8pPr>
            <a:lvl9pPr marL="16232758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733932"/>
      </p:ext>
    </p:extLst>
  </p:cSld>
  <p:clrMapOvr>
    <a:masterClrMapping/>
  </p:clrMapOvr>
  <p:transition xmlns:p14="http://schemas.microsoft.com/office/powerpoint/2010/main"/>
</p:sldLayout>
</file>

<file path=ppt/slideLayouts/slideLayout13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774288"/>
      </p:ext>
    </p:extLst>
  </p:cSld>
  <p:clrMapOvr>
    <a:masterClrMapping/>
  </p:clrMapOvr>
  <p:transition xmlns:p14="http://schemas.microsoft.com/office/powerpoint/2010/main"/>
</p:sldLayout>
</file>

<file path=ppt/slideLayouts/slideLayout13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29098" indent="0">
              <a:buNone/>
              <a:defRPr sz="9000" b="1"/>
            </a:lvl2pPr>
            <a:lvl3pPr marL="4058200" indent="0">
              <a:buNone/>
              <a:defRPr sz="8300" b="1"/>
            </a:lvl3pPr>
            <a:lvl4pPr marL="6087280" indent="0">
              <a:buNone/>
              <a:defRPr sz="7300" b="1"/>
            </a:lvl4pPr>
            <a:lvl5pPr marL="8116380" indent="0">
              <a:buNone/>
              <a:defRPr sz="7300" b="1"/>
            </a:lvl5pPr>
            <a:lvl6pPr marL="10145468" indent="0">
              <a:buNone/>
              <a:defRPr sz="7300" b="1"/>
            </a:lvl6pPr>
            <a:lvl7pPr marL="12174588" indent="0">
              <a:buNone/>
              <a:defRPr sz="7300" b="1"/>
            </a:lvl7pPr>
            <a:lvl8pPr marL="14203665" indent="0">
              <a:buNone/>
              <a:defRPr sz="7300" b="1"/>
            </a:lvl8pPr>
            <a:lvl9pPr marL="1623275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2007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29098" indent="0">
              <a:buNone/>
              <a:defRPr sz="9000" b="1"/>
            </a:lvl2pPr>
            <a:lvl3pPr marL="4058200" indent="0">
              <a:buNone/>
              <a:defRPr sz="8300" b="1"/>
            </a:lvl3pPr>
            <a:lvl4pPr marL="6087280" indent="0">
              <a:buNone/>
              <a:defRPr sz="7300" b="1"/>
            </a:lvl4pPr>
            <a:lvl5pPr marL="8116380" indent="0">
              <a:buNone/>
              <a:defRPr sz="7300" b="1"/>
            </a:lvl5pPr>
            <a:lvl6pPr marL="10145468" indent="0">
              <a:buNone/>
              <a:defRPr sz="7300" b="1"/>
            </a:lvl6pPr>
            <a:lvl7pPr marL="12174588" indent="0">
              <a:buNone/>
              <a:defRPr sz="7300" b="1"/>
            </a:lvl7pPr>
            <a:lvl8pPr marL="14203665" indent="0">
              <a:buNone/>
              <a:defRPr sz="7300" b="1"/>
            </a:lvl8pPr>
            <a:lvl9pPr marL="1623275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2007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81783"/>
      </p:ext>
    </p:extLst>
  </p:cSld>
  <p:clrMapOvr>
    <a:masterClrMapping/>
  </p:clrMapOvr>
  <p:transition xmlns:p14="http://schemas.microsoft.com/office/powerpoint/2010/main"/>
</p:sldLayout>
</file>

<file path=ppt/slideLayouts/slideLayout13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266460"/>
      </p:ext>
    </p:extLst>
  </p:cSld>
  <p:clrMapOvr>
    <a:masterClrMapping/>
  </p:clrMapOvr>
  <p:transition xmlns:p14="http://schemas.microsoft.com/office/powerpoint/2010/main"/>
</p:sldLayout>
</file>

<file path=ppt/slideLayouts/slideLayout13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76880"/>
      </p:ext>
    </p:extLst>
  </p:cSld>
  <p:clrMapOvr>
    <a:masterClrMapping/>
  </p:clrMapOvr>
  <p:transition xmlns:p14="http://schemas.microsoft.com/office/powerpoint/2010/main"/>
</p:sldLayout>
</file>

<file path=ppt/slideLayouts/slideLayout13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79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952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79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29098" indent="0">
              <a:buNone/>
              <a:defRPr sz="5500"/>
            </a:lvl2pPr>
            <a:lvl3pPr marL="4058200" indent="0">
              <a:buNone/>
              <a:defRPr sz="4500"/>
            </a:lvl3pPr>
            <a:lvl4pPr marL="6087280" indent="0">
              <a:buNone/>
              <a:defRPr sz="4000"/>
            </a:lvl4pPr>
            <a:lvl5pPr marL="8116380" indent="0">
              <a:buNone/>
              <a:defRPr sz="4000"/>
            </a:lvl5pPr>
            <a:lvl6pPr marL="10145468" indent="0">
              <a:buNone/>
              <a:defRPr sz="4000"/>
            </a:lvl6pPr>
            <a:lvl7pPr marL="12174588" indent="0">
              <a:buNone/>
              <a:defRPr sz="4000"/>
            </a:lvl7pPr>
            <a:lvl8pPr marL="14203665" indent="0">
              <a:buNone/>
              <a:defRPr sz="4000"/>
            </a:lvl8pPr>
            <a:lvl9pPr marL="1623275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264628"/>
      </p:ext>
    </p:extLst>
  </p:cSld>
  <p:clrMapOvr>
    <a:masterClrMapping/>
  </p:clrMapOvr>
  <p:transition xmlns:p14="http://schemas.microsoft.com/office/powerpoint/2010/main"/>
</p:sldLayout>
</file>

<file path=ppt/slideLayouts/slideLayout13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29098" indent="0">
              <a:buNone/>
              <a:defRPr sz="12500"/>
            </a:lvl2pPr>
            <a:lvl3pPr marL="4058200" indent="0">
              <a:buNone/>
              <a:defRPr sz="10800"/>
            </a:lvl3pPr>
            <a:lvl4pPr marL="6087280" indent="0">
              <a:buNone/>
              <a:defRPr sz="9000"/>
            </a:lvl4pPr>
            <a:lvl5pPr marL="8116380" indent="0">
              <a:buNone/>
              <a:defRPr sz="9000"/>
            </a:lvl5pPr>
            <a:lvl6pPr marL="10145468" indent="0">
              <a:buNone/>
              <a:defRPr sz="9000"/>
            </a:lvl6pPr>
            <a:lvl7pPr marL="12174588" indent="0">
              <a:buNone/>
              <a:defRPr sz="9000"/>
            </a:lvl7pPr>
            <a:lvl8pPr marL="14203665" indent="0">
              <a:buNone/>
              <a:defRPr sz="9000"/>
            </a:lvl8pPr>
            <a:lvl9pPr marL="16232758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29098" indent="0">
              <a:buNone/>
              <a:defRPr sz="5500"/>
            </a:lvl2pPr>
            <a:lvl3pPr marL="4058200" indent="0">
              <a:buNone/>
              <a:defRPr sz="4500"/>
            </a:lvl3pPr>
            <a:lvl4pPr marL="6087280" indent="0">
              <a:buNone/>
              <a:defRPr sz="4000"/>
            </a:lvl4pPr>
            <a:lvl5pPr marL="8116380" indent="0">
              <a:buNone/>
              <a:defRPr sz="4000"/>
            </a:lvl5pPr>
            <a:lvl6pPr marL="10145468" indent="0">
              <a:buNone/>
              <a:defRPr sz="4000"/>
            </a:lvl6pPr>
            <a:lvl7pPr marL="12174588" indent="0">
              <a:buNone/>
              <a:defRPr sz="4000"/>
            </a:lvl7pPr>
            <a:lvl8pPr marL="14203665" indent="0">
              <a:buNone/>
              <a:defRPr sz="4000"/>
            </a:lvl8pPr>
            <a:lvl9pPr marL="1623275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445620"/>
      </p:ext>
    </p:extLst>
  </p:cSld>
  <p:clrMapOvr>
    <a:masterClrMapping/>
  </p:clrMapOvr>
  <p:transition xmlns:p14="http://schemas.microsoft.com/office/powerpoint/2010/main"/>
</p:sldLayout>
</file>

<file path=ppt/slideLayouts/slideLayout13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78867"/>
      </p:ext>
    </p:extLst>
  </p:cSld>
  <p:clrMapOvr>
    <a:masterClrMapping/>
  </p:clrMapOvr>
  <p:transition xmlns:p14="http://schemas.microsoft.com/office/powerpoint/2010/main"/>
</p:sldLayout>
</file>

<file path=ppt/slideLayouts/slideLayout13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348075"/>
      </p:ext>
    </p:extLst>
  </p:cSld>
  <p:clrMapOvr>
    <a:masterClrMapping/>
  </p:clrMapOvr>
  <p:transition xmlns:p14="http://schemas.microsoft.com/office/powerpoint/2010/main"/>
</p:sldLayout>
</file>

<file path=ppt/slideLayouts/slideLayout13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5703" tIns="202930" rIns="405703" bIns="202930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5703" tIns="202930" rIns="405703" bIns="20293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5703" tIns="202930" rIns="405703" bIns="20293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5703" tIns="202930" rIns="405703" bIns="202930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33895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47679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224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619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28538" indent="0">
              <a:buNone/>
              <a:defRPr sz="8300"/>
            </a:lvl2pPr>
            <a:lvl3pPr marL="4057083" indent="0">
              <a:buNone/>
              <a:defRPr sz="7300"/>
            </a:lvl3pPr>
            <a:lvl4pPr marL="6085608" indent="0">
              <a:buNone/>
              <a:defRPr sz="6300"/>
            </a:lvl4pPr>
            <a:lvl5pPr marL="8114148" indent="0">
              <a:buNone/>
              <a:defRPr sz="6300"/>
            </a:lvl5pPr>
            <a:lvl6pPr marL="10142678" indent="0">
              <a:buNone/>
              <a:defRPr sz="6300"/>
            </a:lvl6pPr>
            <a:lvl7pPr marL="12171238" indent="0">
              <a:buNone/>
              <a:defRPr sz="6300"/>
            </a:lvl7pPr>
            <a:lvl8pPr marL="14199760" indent="0">
              <a:buNone/>
              <a:defRPr sz="6300"/>
            </a:lvl8pPr>
            <a:lvl9pPr marL="16228295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599667"/>
      </p:ext>
    </p:extLst>
  </p:cSld>
  <p:clrMapOvr>
    <a:masterClrMapping/>
  </p:clrMapOvr>
  <p:transition xmlns:p14="http://schemas.microsoft.com/office/powerpoint/2010/main"/>
</p:sldLayout>
</file>

<file path=ppt/slideLayouts/slideLayout13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330122"/>
      </p:ext>
    </p:extLst>
  </p:cSld>
  <p:clrMapOvr>
    <a:masterClrMapping/>
  </p:clrMapOvr>
  <p:transition xmlns:p14="http://schemas.microsoft.com/office/powerpoint/2010/main"/>
</p:sldLayout>
</file>

<file path=ppt/slideLayouts/slideLayout13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28538" indent="0">
              <a:buNone/>
              <a:defRPr sz="9000" b="1"/>
            </a:lvl2pPr>
            <a:lvl3pPr marL="4057083" indent="0">
              <a:buNone/>
              <a:defRPr sz="8300" b="1"/>
            </a:lvl3pPr>
            <a:lvl4pPr marL="6085608" indent="0">
              <a:buNone/>
              <a:defRPr sz="7300" b="1"/>
            </a:lvl4pPr>
            <a:lvl5pPr marL="8114148" indent="0">
              <a:buNone/>
              <a:defRPr sz="7300" b="1"/>
            </a:lvl5pPr>
            <a:lvl6pPr marL="10142678" indent="0">
              <a:buNone/>
              <a:defRPr sz="7300" b="1"/>
            </a:lvl6pPr>
            <a:lvl7pPr marL="12171238" indent="0">
              <a:buNone/>
              <a:defRPr sz="7300" b="1"/>
            </a:lvl7pPr>
            <a:lvl8pPr marL="14199760" indent="0">
              <a:buNone/>
              <a:defRPr sz="7300" b="1"/>
            </a:lvl8pPr>
            <a:lvl9pPr marL="16228295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2016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28538" indent="0">
              <a:buNone/>
              <a:defRPr sz="9000" b="1"/>
            </a:lvl2pPr>
            <a:lvl3pPr marL="4057083" indent="0">
              <a:buNone/>
              <a:defRPr sz="8300" b="1"/>
            </a:lvl3pPr>
            <a:lvl4pPr marL="6085608" indent="0">
              <a:buNone/>
              <a:defRPr sz="7300" b="1"/>
            </a:lvl4pPr>
            <a:lvl5pPr marL="8114148" indent="0">
              <a:buNone/>
              <a:defRPr sz="7300" b="1"/>
            </a:lvl5pPr>
            <a:lvl6pPr marL="10142678" indent="0">
              <a:buNone/>
              <a:defRPr sz="7300" b="1"/>
            </a:lvl6pPr>
            <a:lvl7pPr marL="12171238" indent="0">
              <a:buNone/>
              <a:defRPr sz="7300" b="1"/>
            </a:lvl7pPr>
            <a:lvl8pPr marL="14199760" indent="0">
              <a:buNone/>
              <a:defRPr sz="7300" b="1"/>
            </a:lvl8pPr>
            <a:lvl9pPr marL="16228295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2016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561578"/>
      </p:ext>
    </p:extLst>
  </p:cSld>
  <p:clrMapOvr>
    <a:masterClrMapping/>
  </p:clrMapOvr>
  <p:transition xmlns:p14="http://schemas.microsoft.com/office/powerpoint/2010/main"/>
</p:sldLayout>
</file>

<file path=ppt/slideLayouts/slideLayout13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507598"/>
      </p:ext>
    </p:extLst>
  </p:cSld>
  <p:clrMapOvr>
    <a:masterClrMapping/>
  </p:clrMapOvr>
  <p:transition xmlns:p14="http://schemas.microsoft.com/office/powerpoint/2010/main"/>
</p:sldLayout>
</file>

<file path=ppt/slideLayouts/slideLayout13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195800"/>
      </p:ext>
    </p:extLst>
  </p:cSld>
  <p:clrMapOvr>
    <a:masterClrMapping/>
  </p:clrMapOvr>
  <p:transition xmlns:p14="http://schemas.microsoft.com/office/powerpoint/2010/main"/>
</p:sldLayout>
</file>

<file path=ppt/slideLayouts/slideLayout13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83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964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83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28538" indent="0">
              <a:buNone/>
              <a:defRPr sz="5500"/>
            </a:lvl2pPr>
            <a:lvl3pPr marL="4057083" indent="0">
              <a:buNone/>
              <a:defRPr sz="4500"/>
            </a:lvl3pPr>
            <a:lvl4pPr marL="6085608" indent="0">
              <a:buNone/>
              <a:defRPr sz="4000"/>
            </a:lvl4pPr>
            <a:lvl5pPr marL="8114148" indent="0">
              <a:buNone/>
              <a:defRPr sz="4000"/>
            </a:lvl5pPr>
            <a:lvl6pPr marL="10142678" indent="0">
              <a:buNone/>
              <a:defRPr sz="4000"/>
            </a:lvl6pPr>
            <a:lvl7pPr marL="12171238" indent="0">
              <a:buNone/>
              <a:defRPr sz="4000"/>
            </a:lvl7pPr>
            <a:lvl8pPr marL="14199760" indent="0">
              <a:buNone/>
              <a:defRPr sz="4000"/>
            </a:lvl8pPr>
            <a:lvl9pPr marL="16228295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420482"/>
      </p:ext>
    </p:extLst>
  </p:cSld>
  <p:clrMapOvr>
    <a:masterClrMapping/>
  </p:clrMapOvr>
  <p:transition xmlns:p14="http://schemas.microsoft.com/office/powerpoint/2010/main"/>
</p:sldLayout>
</file>

<file path=ppt/slideLayouts/slideLayout13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28538" indent="0">
              <a:buNone/>
              <a:defRPr sz="12500"/>
            </a:lvl2pPr>
            <a:lvl3pPr marL="4057083" indent="0">
              <a:buNone/>
              <a:defRPr sz="10800"/>
            </a:lvl3pPr>
            <a:lvl4pPr marL="6085608" indent="0">
              <a:buNone/>
              <a:defRPr sz="9000"/>
            </a:lvl4pPr>
            <a:lvl5pPr marL="8114148" indent="0">
              <a:buNone/>
              <a:defRPr sz="9000"/>
            </a:lvl5pPr>
            <a:lvl6pPr marL="10142678" indent="0">
              <a:buNone/>
              <a:defRPr sz="9000"/>
            </a:lvl6pPr>
            <a:lvl7pPr marL="12171238" indent="0">
              <a:buNone/>
              <a:defRPr sz="9000"/>
            </a:lvl7pPr>
            <a:lvl8pPr marL="14199760" indent="0">
              <a:buNone/>
              <a:defRPr sz="9000"/>
            </a:lvl8pPr>
            <a:lvl9pPr marL="16228295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28538" indent="0">
              <a:buNone/>
              <a:defRPr sz="5500"/>
            </a:lvl2pPr>
            <a:lvl3pPr marL="4057083" indent="0">
              <a:buNone/>
              <a:defRPr sz="4500"/>
            </a:lvl3pPr>
            <a:lvl4pPr marL="6085608" indent="0">
              <a:buNone/>
              <a:defRPr sz="4000"/>
            </a:lvl4pPr>
            <a:lvl5pPr marL="8114148" indent="0">
              <a:buNone/>
              <a:defRPr sz="4000"/>
            </a:lvl5pPr>
            <a:lvl6pPr marL="10142678" indent="0">
              <a:buNone/>
              <a:defRPr sz="4000"/>
            </a:lvl6pPr>
            <a:lvl7pPr marL="12171238" indent="0">
              <a:buNone/>
              <a:defRPr sz="4000"/>
            </a:lvl7pPr>
            <a:lvl8pPr marL="14199760" indent="0">
              <a:buNone/>
              <a:defRPr sz="4000"/>
            </a:lvl8pPr>
            <a:lvl9pPr marL="16228295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939692"/>
      </p:ext>
    </p:extLst>
  </p:cSld>
  <p:clrMapOvr>
    <a:masterClrMapping/>
  </p:clrMapOvr>
  <p:transition xmlns:p14="http://schemas.microsoft.com/office/powerpoint/2010/main"/>
</p:sldLayout>
</file>

<file path=ppt/slideLayouts/slideLayout13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108268"/>
      </p:ext>
    </p:extLst>
  </p:cSld>
  <p:clrMapOvr>
    <a:masterClrMapping/>
  </p:clrMapOvr>
  <p:transition xmlns:p14="http://schemas.microsoft.com/office/powerpoint/2010/main"/>
</p:sldLayout>
</file>

<file path=ppt/slideLayouts/slideLayout13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367827"/>
      </p:ext>
    </p:extLst>
  </p:cSld>
  <p:clrMapOvr>
    <a:masterClrMapping/>
  </p:clrMapOvr>
  <p:transition xmlns:p14="http://schemas.microsoft.com/office/powerpoint/2010/main"/>
</p:sldLayout>
</file>

<file path=ppt/slideLayouts/slideLayout13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 noChangeArrowheads="1"/>
          </p:cNvSpPr>
          <p:nvPr userDrawn="1"/>
        </p:nvSpPr>
        <p:spPr bwMode="auto">
          <a:xfrm>
            <a:off x="1620287" y="7080891"/>
            <a:ext cx="29165075" cy="5760719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C99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05590" tIns="202875" rIns="405590" bIns="202875"/>
          <a:lstStyle/>
          <a:p>
            <a:pPr defTabSz="2027980" fontAlgn="base">
              <a:spcBef>
                <a:spcPct val="0"/>
              </a:spcBef>
              <a:spcAft>
                <a:spcPct val="0"/>
              </a:spcAft>
            </a:pPr>
            <a:endParaRPr lang="en-US" sz="8300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reeform 7"/>
          <p:cNvSpPr>
            <a:spLocks noChangeArrowheads="1"/>
          </p:cNvSpPr>
          <p:nvPr userDrawn="1"/>
        </p:nvSpPr>
        <p:spPr bwMode="auto">
          <a:xfrm flipH="1" flipV="1">
            <a:off x="1558405" y="12791609"/>
            <a:ext cx="29165075" cy="5760719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C99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05590" tIns="202875" rIns="405590" bIns="202875"/>
          <a:lstStyle/>
          <a:p>
            <a:pPr defTabSz="2027980" fontAlgn="base">
              <a:spcBef>
                <a:spcPct val="0"/>
              </a:spcBef>
              <a:spcAft>
                <a:spcPct val="0"/>
              </a:spcAft>
            </a:pPr>
            <a:endParaRPr lang="en-US" sz="8300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0428" y="8211368"/>
            <a:ext cx="27544793" cy="9261158"/>
          </a:xfrm>
        </p:spPr>
        <p:txBody>
          <a:bodyPr/>
          <a:lstStyle>
            <a:lvl1pPr>
              <a:defRPr>
                <a:solidFill>
                  <a:srgbClr val="008000"/>
                </a:solidFill>
                <a:latin typeface="Times"/>
                <a:cs typeface="Times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60851" y="21483871"/>
            <a:ext cx="22683948" cy="140413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2027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055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0839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111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1398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167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1958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223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D065CC-5CB7-1643-AA5A-DAE2BF11A349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3610354"/>
      </p:ext>
    </p:extLst>
  </p:cSld>
  <p:clrMapOvr>
    <a:masterClrMapping/>
  </p:clrMapOvr>
</p:sldLayout>
</file>

<file path=ppt/slideLayouts/slideLayout13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1620287" y="8191789"/>
            <a:ext cx="29165075" cy="9998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8000"/>
                </a:solidFill>
                <a:latin typeface="Times"/>
                <a:cs typeface="Times"/>
              </a:defRPr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0287" y="8931491"/>
            <a:ext cx="29165075" cy="29663708"/>
          </a:xfrm>
        </p:spPr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39C16-5B41-F042-929B-C66C497D1AE4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31973289"/>
      </p:ext>
    </p:extLst>
  </p:cSld>
  <p:clrMapOvr>
    <a:masterClrMapping/>
  </p:clrMapOvr>
</p:sldLayout>
</file>

<file path=ppt/slideLayouts/slideLayout13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236"/>
            <a:ext cx="27544793" cy="8581071"/>
          </a:xfrm>
        </p:spPr>
        <p:txBody>
          <a:bodyPr anchor="t"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626"/>
            <a:ext cx="27544793" cy="9451176"/>
          </a:xfrm>
        </p:spPr>
        <p:txBody>
          <a:bodyPr anchor="b"/>
          <a:lstStyle>
            <a:lvl1pPr marL="0" indent="0">
              <a:buNone/>
              <a:defRPr sz="9000">
                <a:solidFill>
                  <a:schemeClr val="tx1">
                    <a:tint val="75000"/>
                  </a:schemeClr>
                </a:solidFill>
              </a:defRPr>
            </a:lvl1pPr>
            <a:lvl2pPr marL="2027980" indent="0">
              <a:buNone/>
              <a:defRPr sz="8300">
                <a:solidFill>
                  <a:schemeClr val="tx1">
                    <a:tint val="75000"/>
                  </a:schemeClr>
                </a:solidFill>
              </a:defRPr>
            </a:lvl2pPr>
            <a:lvl3pPr marL="4055968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083935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4pPr>
            <a:lvl5pPr marL="8111915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5pPr>
            <a:lvl6pPr marL="10139888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6pPr>
            <a:lvl7pPr marL="1216789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7pPr>
            <a:lvl8pPr marL="14195855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8pPr>
            <a:lvl9pPr marL="1622383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060B9-6451-1E41-8E8F-56AD61D4849C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1602897"/>
      </p:ext>
    </p:extLst>
  </p:cSld>
  <p:clrMapOvr>
    <a:masterClrMapping/>
  </p:clrMapOvr>
</p:sldLayout>
</file>

<file path=ppt/slideLayouts/slideLayout13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20285" y="10081635"/>
            <a:ext cx="14312489" cy="2851356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72873" y="10081635"/>
            <a:ext cx="14312489" cy="2851356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F6C15-E818-6441-A5C6-104874361467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5027967"/>
      </p:ext>
    </p:extLst>
  </p:cSld>
  <p:clrMapOvr>
    <a:masterClrMapping/>
  </p:clrMapOvr>
</p:sldLayout>
</file>

<file path=ppt/slideLayouts/slideLayout13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27980" indent="0">
              <a:buNone/>
              <a:defRPr sz="9000" b="1"/>
            </a:lvl2pPr>
            <a:lvl3pPr marL="4055968" indent="0">
              <a:buNone/>
              <a:defRPr sz="8300" b="1"/>
            </a:lvl3pPr>
            <a:lvl4pPr marL="6083935" indent="0">
              <a:buNone/>
              <a:defRPr sz="7300" b="1"/>
            </a:lvl4pPr>
            <a:lvl5pPr marL="8111915" indent="0">
              <a:buNone/>
              <a:defRPr sz="7300" b="1"/>
            </a:lvl5pPr>
            <a:lvl6pPr marL="10139888" indent="0">
              <a:buNone/>
              <a:defRPr sz="7300" b="1"/>
            </a:lvl6pPr>
            <a:lvl7pPr marL="12167890" indent="0">
              <a:buNone/>
              <a:defRPr sz="7300" b="1"/>
            </a:lvl7pPr>
            <a:lvl8pPr marL="14195855" indent="0">
              <a:buNone/>
              <a:defRPr sz="7300" b="1"/>
            </a:lvl8pPr>
            <a:lvl9pPr marL="16223830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2022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27980" indent="0">
              <a:buNone/>
              <a:defRPr sz="9000" b="1"/>
            </a:lvl2pPr>
            <a:lvl3pPr marL="4055968" indent="0">
              <a:buNone/>
              <a:defRPr sz="8300" b="1"/>
            </a:lvl3pPr>
            <a:lvl4pPr marL="6083935" indent="0">
              <a:buNone/>
              <a:defRPr sz="7300" b="1"/>
            </a:lvl4pPr>
            <a:lvl5pPr marL="8111915" indent="0">
              <a:buNone/>
              <a:defRPr sz="7300" b="1"/>
            </a:lvl5pPr>
            <a:lvl6pPr marL="10139888" indent="0">
              <a:buNone/>
              <a:defRPr sz="7300" b="1"/>
            </a:lvl6pPr>
            <a:lvl7pPr marL="12167890" indent="0">
              <a:buNone/>
              <a:defRPr sz="7300" b="1"/>
            </a:lvl7pPr>
            <a:lvl8pPr marL="14195855" indent="0">
              <a:buNone/>
              <a:defRPr sz="7300" b="1"/>
            </a:lvl8pPr>
            <a:lvl9pPr marL="16223830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2022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019FE-EFC2-8A4B-888F-BF3C8C82B2FB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135417"/>
      </p:ext>
    </p:extLst>
  </p:cSld>
  <p:clrMapOvr>
    <a:masterClrMapping/>
  </p:clrMapOvr>
</p:sldLayout>
</file>

<file path=ppt/slideLayouts/slideLayout13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EEBF2-AC42-FE4E-A86B-4688B4B613F9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0750626"/>
      </p:ext>
    </p:extLst>
  </p:cSld>
  <p:clrMapOvr>
    <a:masterClrMapping/>
  </p:clrMapOvr>
</p:sldLayout>
</file>

<file path=ppt/slideLayouts/slideLayout13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E6B6E-057C-AD41-8B5B-C9D2BFE96164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1365577"/>
      </p:ext>
    </p:extLst>
  </p:cSld>
  <p:clrMapOvr>
    <a:masterClrMapping/>
  </p:clrMapOvr>
</p:sldLayout>
</file>

<file path=ppt/slideLayouts/slideLayout13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85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985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85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27980" indent="0">
              <a:buNone/>
              <a:defRPr sz="5500"/>
            </a:lvl2pPr>
            <a:lvl3pPr marL="4055968" indent="0">
              <a:buNone/>
              <a:defRPr sz="4500"/>
            </a:lvl3pPr>
            <a:lvl4pPr marL="6083935" indent="0">
              <a:buNone/>
              <a:defRPr sz="4000"/>
            </a:lvl4pPr>
            <a:lvl5pPr marL="8111915" indent="0">
              <a:buNone/>
              <a:defRPr sz="4000"/>
            </a:lvl5pPr>
            <a:lvl6pPr marL="10139888" indent="0">
              <a:buNone/>
              <a:defRPr sz="4000"/>
            </a:lvl6pPr>
            <a:lvl7pPr marL="12167890" indent="0">
              <a:buNone/>
              <a:defRPr sz="4000"/>
            </a:lvl7pPr>
            <a:lvl8pPr marL="14195855" indent="0">
              <a:buNone/>
              <a:defRPr sz="4000"/>
            </a:lvl8pPr>
            <a:lvl9pPr marL="16223830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42CE9-9032-A644-9D70-9ED653CFEA7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5902681"/>
      </p:ext>
    </p:extLst>
  </p:cSld>
  <p:clrMapOvr>
    <a:masterClrMapping/>
  </p:clrMapOvr>
</p:sldLayout>
</file>

<file path=ppt/slideLayouts/slideLayout13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 rtlCol="0">
            <a:normAutofit/>
          </a:bodyPr>
          <a:lstStyle>
            <a:lvl1pPr marL="0" indent="0">
              <a:buNone/>
              <a:defRPr sz="14500"/>
            </a:lvl1pPr>
            <a:lvl2pPr marL="2027980" indent="0">
              <a:buNone/>
              <a:defRPr sz="12500"/>
            </a:lvl2pPr>
            <a:lvl3pPr marL="4055968" indent="0">
              <a:buNone/>
              <a:defRPr sz="10800"/>
            </a:lvl3pPr>
            <a:lvl4pPr marL="6083935" indent="0">
              <a:buNone/>
              <a:defRPr sz="9000"/>
            </a:lvl4pPr>
            <a:lvl5pPr marL="8111915" indent="0">
              <a:buNone/>
              <a:defRPr sz="9000"/>
            </a:lvl5pPr>
            <a:lvl6pPr marL="10139888" indent="0">
              <a:buNone/>
              <a:defRPr sz="9000"/>
            </a:lvl6pPr>
            <a:lvl7pPr marL="12167890" indent="0">
              <a:buNone/>
              <a:defRPr sz="9000"/>
            </a:lvl7pPr>
            <a:lvl8pPr marL="14195855" indent="0">
              <a:buNone/>
              <a:defRPr sz="9000"/>
            </a:lvl8pPr>
            <a:lvl9pPr marL="16223830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27980" indent="0">
              <a:buNone/>
              <a:defRPr sz="5500"/>
            </a:lvl2pPr>
            <a:lvl3pPr marL="4055968" indent="0">
              <a:buNone/>
              <a:defRPr sz="4500"/>
            </a:lvl3pPr>
            <a:lvl4pPr marL="6083935" indent="0">
              <a:buNone/>
              <a:defRPr sz="4000"/>
            </a:lvl4pPr>
            <a:lvl5pPr marL="8111915" indent="0">
              <a:buNone/>
              <a:defRPr sz="4000"/>
            </a:lvl5pPr>
            <a:lvl6pPr marL="10139888" indent="0">
              <a:buNone/>
              <a:defRPr sz="4000"/>
            </a:lvl6pPr>
            <a:lvl7pPr marL="12167890" indent="0">
              <a:buNone/>
              <a:defRPr sz="4000"/>
            </a:lvl7pPr>
            <a:lvl8pPr marL="14195855" indent="0">
              <a:buNone/>
              <a:defRPr sz="4000"/>
            </a:lvl8pPr>
            <a:lvl9pPr marL="16223830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A3978-025E-4D4E-AEA2-D46532F764DB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3708633"/>
      </p:ext>
    </p:extLst>
  </p:cSld>
  <p:clrMapOvr>
    <a:masterClrMapping/>
  </p:clrMapOvr>
</p:sldLayout>
</file>

<file path=ppt/slideLayouts/slideLayout13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15FA89-537B-E34B-8F83-419EAC19CA4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7267572"/>
      </p:ext>
    </p:extLst>
  </p:cSld>
  <p:clrMapOvr>
    <a:masterClrMapping/>
  </p:clrMapOvr>
</p:sldLayout>
</file>

<file path=ppt/slideLayouts/slideLayout13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494087" y="1730994"/>
            <a:ext cx="7291269" cy="36864606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20283" y="1730994"/>
            <a:ext cx="21333712" cy="36864606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69826-498D-0D4E-B6FD-7530EF0F8133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5886744"/>
      </p:ext>
    </p:extLst>
  </p:cSld>
  <p:clrMapOvr>
    <a:masterClrMapping/>
  </p:clrMapOvr>
</p:sldLayout>
</file>

<file path=ppt/slideLayouts/slideLayout13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5478" tIns="202823" rIns="405478" bIns="202823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5478" tIns="202823" rIns="405478" bIns="202823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5478" tIns="202823" rIns="405478" bIns="202823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5478" tIns="202823" rIns="405478" bIns="202823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97202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61613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254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632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27423" indent="0">
              <a:buNone/>
              <a:defRPr sz="8300"/>
            </a:lvl2pPr>
            <a:lvl3pPr marL="4054850" indent="0">
              <a:buNone/>
              <a:defRPr sz="7300"/>
            </a:lvl3pPr>
            <a:lvl4pPr marL="6082260" indent="0">
              <a:buNone/>
              <a:defRPr sz="6300"/>
            </a:lvl4pPr>
            <a:lvl5pPr marL="8109683" indent="0">
              <a:buNone/>
              <a:defRPr sz="6300"/>
            </a:lvl5pPr>
            <a:lvl6pPr marL="10137098" indent="0">
              <a:buNone/>
              <a:defRPr sz="6300"/>
            </a:lvl6pPr>
            <a:lvl7pPr marL="12164543" indent="0">
              <a:buNone/>
              <a:defRPr sz="6300"/>
            </a:lvl7pPr>
            <a:lvl8pPr marL="14191948" indent="0">
              <a:buNone/>
              <a:defRPr sz="6300"/>
            </a:lvl8pPr>
            <a:lvl9pPr marL="16219368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073729"/>
      </p:ext>
    </p:extLst>
  </p:cSld>
  <p:clrMapOvr>
    <a:masterClrMapping/>
  </p:clrMapOvr>
  <p:transition xmlns:p14="http://schemas.microsoft.com/office/powerpoint/2010/main"/>
</p:sldLayout>
</file>

<file path=ppt/slideLayouts/slideLayout13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661412"/>
      </p:ext>
    </p:extLst>
  </p:cSld>
  <p:clrMapOvr>
    <a:masterClrMapping/>
  </p:clrMapOvr>
  <p:transition xmlns:p14="http://schemas.microsoft.com/office/powerpoint/2010/main"/>
</p:sldLayout>
</file>

<file path=ppt/slideLayouts/slideLayout13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27423" indent="0">
              <a:buNone/>
              <a:defRPr sz="9000" b="1"/>
            </a:lvl2pPr>
            <a:lvl3pPr marL="4054850" indent="0">
              <a:buNone/>
              <a:defRPr sz="8300" b="1"/>
            </a:lvl3pPr>
            <a:lvl4pPr marL="6082260" indent="0">
              <a:buNone/>
              <a:defRPr sz="7300" b="1"/>
            </a:lvl4pPr>
            <a:lvl5pPr marL="8109683" indent="0">
              <a:buNone/>
              <a:defRPr sz="7300" b="1"/>
            </a:lvl5pPr>
            <a:lvl6pPr marL="10137098" indent="0">
              <a:buNone/>
              <a:defRPr sz="7300" b="1"/>
            </a:lvl6pPr>
            <a:lvl7pPr marL="12164543" indent="0">
              <a:buNone/>
              <a:defRPr sz="7300" b="1"/>
            </a:lvl7pPr>
            <a:lvl8pPr marL="14191948" indent="0">
              <a:buNone/>
              <a:defRPr sz="7300" b="1"/>
            </a:lvl8pPr>
            <a:lvl9pPr marL="1621936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2030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27423" indent="0">
              <a:buNone/>
              <a:defRPr sz="9000" b="1"/>
            </a:lvl2pPr>
            <a:lvl3pPr marL="4054850" indent="0">
              <a:buNone/>
              <a:defRPr sz="8300" b="1"/>
            </a:lvl3pPr>
            <a:lvl4pPr marL="6082260" indent="0">
              <a:buNone/>
              <a:defRPr sz="7300" b="1"/>
            </a:lvl4pPr>
            <a:lvl5pPr marL="8109683" indent="0">
              <a:buNone/>
              <a:defRPr sz="7300" b="1"/>
            </a:lvl5pPr>
            <a:lvl6pPr marL="10137098" indent="0">
              <a:buNone/>
              <a:defRPr sz="7300" b="1"/>
            </a:lvl6pPr>
            <a:lvl7pPr marL="12164543" indent="0">
              <a:buNone/>
              <a:defRPr sz="7300" b="1"/>
            </a:lvl7pPr>
            <a:lvl8pPr marL="14191948" indent="0">
              <a:buNone/>
              <a:defRPr sz="7300" b="1"/>
            </a:lvl8pPr>
            <a:lvl9pPr marL="1621936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2030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947442"/>
      </p:ext>
    </p:extLst>
  </p:cSld>
  <p:clrMapOvr>
    <a:masterClrMapping/>
  </p:clrMapOvr>
  <p:transition xmlns:p14="http://schemas.microsoft.com/office/powerpoint/2010/main"/>
</p:sldLayout>
</file>

<file path=ppt/slideLayouts/slideLayout13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490009"/>
      </p:ext>
    </p:extLst>
  </p:cSld>
  <p:clrMapOvr>
    <a:masterClrMapping/>
  </p:clrMapOvr>
  <p:transition xmlns:p14="http://schemas.microsoft.com/office/powerpoint/2010/main"/>
</p:sldLayout>
</file>

<file path=ppt/slideLayouts/slideLayout13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953903"/>
      </p:ext>
    </p:extLst>
  </p:cSld>
  <p:clrMapOvr>
    <a:masterClrMapping/>
  </p:clrMapOvr>
  <p:transition xmlns:p14="http://schemas.microsoft.com/office/powerpoint/2010/main"/>
</p:sldLayout>
</file>

<file path=ppt/slideLayouts/slideLayout13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88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0989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88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27423" indent="0">
              <a:buNone/>
              <a:defRPr sz="5500"/>
            </a:lvl2pPr>
            <a:lvl3pPr marL="4054850" indent="0">
              <a:buNone/>
              <a:defRPr sz="4500"/>
            </a:lvl3pPr>
            <a:lvl4pPr marL="6082260" indent="0">
              <a:buNone/>
              <a:defRPr sz="4000"/>
            </a:lvl4pPr>
            <a:lvl5pPr marL="8109683" indent="0">
              <a:buNone/>
              <a:defRPr sz="4000"/>
            </a:lvl5pPr>
            <a:lvl6pPr marL="10137098" indent="0">
              <a:buNone/>
              <a:defRPr sz="4000"/>
            </a:lvl6pPr>
            <a:lvl7pPr marL="12164543" indent="0">
              <a:buNone/>
              <a:defRPr sz="4000"/>
            </a:lvl7pPr>
            <a:lvl8pPr marL="14191948" indent="0">
              <a:buNone/>
              <a:defRPr sz="4000"/>
            </a:lvl8pPr>
            <a:lvl9pPr marL="1621936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228127"/>
      </p:ext>
    </p:extLst>
  </p:cSld>
  <p:clrMapOvr>
    <a:masterClrMapping/>
  </p:clrMapOvr>
  <p:transition xmlns:p14="http://schemas.microsoft.com/office/powerpoint/2010/main"/>
</p:sldLayout>
</file>

<file path=ppt/slideLayouts/slideLayout13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27423" indent="0">
              <a:buNone/>
              <a:defRPr sz="12500"/>
            </a:lvl2pPr>
            <a:lvl3pPr marL="4054850" indent="0">
              <a:buNone/>
              <a:defRPr sz="10800"/>
            </a:lvl3pPr>
            <a:lvl4pPr marL="6082260" indent="0">
              <a:buNone/>
              <a:defRPr sz="9000"/>
            </a:lvl4pPr>
            <a:lvl5pPr marL="8109683" indent="0">
              <a:buNone/>
              <a:defRPr sz="9000"/>
            </a:lvl5pPr>
            <a:lvl6pPr marL="10137098" indent="0">
              <a:buNone/>
              <a:defRPr sz="9000"/>
            </a:lvl6pPr>
            <a:lvl7pPr marL="12164543" indent="0">
              <a:buNone/>
              <a:defRPr sz="9000"/>
            </a:lvl7pPr>
            <a:lvl8pPr marL="14191948" indent="0">
              <a:buNone/>
              <a:defRPr sz="9000"/>
            </a:lvl8pPr>
            <a:lvl9pPr marL="16219368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27423" indent="0">
              <a:buNone/>
              <a:defRPr sz="5500"/>
            </a:lvl2pPr>
            <a:lvl3pPr marL="4054850" indent="0">
              <a:buNone/>
              <a:defRPr sz="4500"/>
            </a:lvl3pPr>
            <a:lvl4pPr marL="6082260" indent="0">
              <a:buNone/>
              <a:defRPr sz="4000"/>
            </a:lvl4pPr>
            <a:lvl5pPr marL="8109683" indent="0">
              <a:buNone/>
              <a:defRPr sz="4000"/>
            </a:lvl5pPr>
            <a:lvl6pPr marL="10137098" indent="0">
              <a:buNone/>
              <a:defRPr sz="4000"/>
            </a:lvl6pPr>
            <a:lvl7pPr marL="12164543" indent="0">
              <a:buNone/>
              <a:defRPr sz="4000"/>
            </a:lvl7pPr>
            <a:lvl8pPr marL="14191948" indent="0">
              <a:buNone/>
              <a:defRPr sz="4000"/>
            </a:lvl8pPr>
            <a:lvl9pPr marL="1621936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947679"/>
      </p:ext>
    </p:extLst>
  </p:cSld>
  <p:clrMapOvr>
    <a:masterClrMapping/>
  </p:clrMapOvr>
  <p:transition xmlns:p14="http://schemas.microsoft.com/office/powerpoint/2010/main"/>
</p:sldLayout>
</file>

<file path=ppt/slideLayouts/slideLayout13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363363"/>
      </p:ext>
    </p:extLst>
  </p:cSld>
  <p:clrMapOvr>
    <a:masterClrMapping/>
  </p:clrMapOvr>
  <p:transition xmlns:p14="http://schemas.microsoft.com/office/powerpoint/2010/main"/>
</p:sldLayout>
</file>

<file path=ppt/slideLayouts/slideLayout13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330653"/>
      </p:ext>
    </p:extLst>
  </p:cSld>
  <p:clrMapOvr>
    <a:masterClrMapping/>
  </p:clrMapOvr>
  <p:transition xmlns:p14="http://schemas.microsoft.com/office/powerpoint/2010/main"/>
</p:sldLayout>
</file>

<file path=ppt/slideLayouts/slideLayout13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0428" y="13422804"/>
            <a:ext cx="27544793" cy="9261158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60851" y="24483061"/>
            <a:ext cx="22683948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268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0537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080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107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1343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161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188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214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224040" y="40325829"/>
            <a:ext cx="7561316" cy="2020252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47636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tr-TR" altLang="zh-TW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224040" y="40325829"/>
            <a:ext cx="7561316" cy="2020252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41195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259"/>
            <a:ext cx="27544793" cy="8581071"/>
          </a:xfrm>
        </p:spPr>
        <p:txBody>
          <a:bodyPr anchor="t"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638"/>
            <a:ext cx="27544793" cy="9451176"/>
          </a:xfrm>
        </p:spPr>
        <p:txBody>
          <a:bodyPr anchor="b"/>
          <a:lstStyle>
            <a:lvl1pPr marL="0" indent="0">
              <a:buNone/>
              <a:defRPr sz="9000">
                <a:solidFill>
                  <a:schemeClr val="tx1">
                    <a:tint val="75000"/>
                  </a:schemeClr>
                </a:solidFill>
              </a:defRPr>
            </a:lvl1pPr>
            <a:lvl2pPr marL="2026865" indent="0">
              <a:buNone/>
              <a:defRPr sz="8300">
                <a:solidFill>
                  <a:schemeClr val="tx1">
                    <a:tint val="75000"/>
                  </a:schemeClr>
                </a:solidFill>
              </a:defRPr>
            </a:lvl2pPr>
            <a:lvl3pPr marL="4053735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080588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4pPr>
            <a:lvl5pPr marL="8107453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5pPr>
            <a:lvl6pPr marL="10134308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6pPr>
            <a:lvl7pPr marL="12161195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7pPr>
            <a:lvl8pPr marL="14188043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8pPr>
            <a:lvl9pPr marL="16214903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224040" y="40325829"/>
            <a:ext cx="7561316" cy="2020252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28330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20285" y="10081645"/>
            <a:ext cx="14312489" cy="2851356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72873" y="10081645"/>
            <a:ext cx="14312489" cy="2851356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3224040" y="40325829"/>
            <a:ext cx="7561316" cy="2020252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14618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26865" indent="0">
              <a:buNone/>
              <a:defRPr sz="9000" b="1"/>
            </a:lvl2pPr>
            <a:lvl3pPr marL="4053735" indent="0">
              <a:buNone/>
              <a:defRPr sz="8300" b="1"/>
            </a:lvl3pPr>
            <a:lvl4pPr marL="6080588" indent="0">
              <a:buNone/>
              <a:defRPr sz="7300" b="1"/>
            </a:lvl4pPr>
            <a:lvl5pPr marL="8107453" indent="0">
              <a:buNone/>
              <a:defRPr sz="7300" b="1"/>
            </a:lvl5pPr>
            <a:lvl6pPr marL="10134308" indent="0">
              <a:buNone/>
              <a:defRPr sz="7300" b="1"/>
            </a:lvl6pPr>
            <a:lvl7pPr marL="12161195" indent="0">
              <a:buNone/>
              <a:defRPr sz="7300" b="1"/>
            </a:lvl7pPr>
            <a:lvl8pPr marL="14188043" indent="0">
              <a:buNone/>
              <a:defRPr sz="7300" b="1"/>
            </a:lvl8pPr>
            <a:lvl9pPr marL="16214903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2036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26865" indent="0">
              <a:buNone/>
              <a:defRPr sz="9000" b="1"/>
            </a:lvl2pPr>
            <a:lvl3pPr marL="4053735" indent="0">
              <a:buNone/>
              <a:defRPr sz="8300" b="1"/>
            </a:lvl3pPr>
            <a:lvl4pPr marL="6080588" indent="0">
              <a:buNone/>
              <a:defRPr sz="7300" b="1"/>
            </a:lvl4pPr>
            <a:lvl5pPr marL="8107453" indent="0">
              <a:buNone/>
              <a:defRPr sz="7300" b="1"/>
            </a:lvl5pPr>
            <a:lvl6pPr marL="10134308" indent="0">
              <a:buNone/>
              <a:defRPr sz="7300" b="1"/>
            </a:lvl6pPr>
            <a:lvl7pPr marL="12161195" indent="0">
              <a:buNone/>
              <a:defRPr sz="7300" b="1"/>
            </a:lvl7pPr>
            <a:lvl8pPr marL="14188043" indent="0">
              <a:buNone/>
              <a:defRPr sz="7300" b="1"/>
            </a:lvl8pPr>
            <a:lvl9pPr marL="16214903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2036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3224040" y="40325829"/>
            <a:ext cx="7561316" cy="2020252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386503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3224040" y="40325829"/>
            <a:ext cx="7561316" cy="2020252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1088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3224040" y="40325829"/>
            <a:ext cx="7561316" cy="2020252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73225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94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003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94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26865" indent="0">
              <a:buNone/>
              <a:defRPr sz="5500"/>
            </a:lvl2pPr>
            <a:lvl3pPr marL="4053735" indent="0">
              <a:buNone/>
              <a:defRPr sz="4500"/>
            </a:lvl3pPr>
            <a:lvl4pPr marL="6080588" indent="0">
              <a:buNone/>
              <a:defRPr sz="4000"/>
            </a:lvl4pPr>
            <a:lvl5pPr marL="8107453" indent="0">
              <a:buNone/>
              <a:defRPr sz="4000"/>
            </a:lvl5pPr>
            <a:lvl6pPr marL="10134308" indent="0">
              <a:buNone/>
              <a:defRPr sz="4000"/>
            </a:lvl6pPr>
            <a:lvl7pPr marL="12161195" indent="0">
              <a:buNone/>
              <a:defRPr sz="4000"/>
            </a:lvl7pPr>
            <a:lvl8pPr marL="14188043" indent="0">
              <a:buNone/>
              <a:defRPr sz="4000"/>
            </a:lvl8pPr>
            <a:lvl9pPr marL="16214903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3224040" y="40325829"/>
            <a:ext cx="7561316" cy="2020252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22074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26865" indent="0">
              <a:buNone/>
              <a:defRPr sz="12500"/>
            </a:lvl2pPr>
            <a:lvl3pPr marL="4053735" indent="0">
              <a:buNone/>
              <a:defRPr sz="10800"/>
            </a:lvl3pPr>
            <a:lvl4pPr marL="6080588" indent="0">
              <a:buNone/>
              <a:defRPr sz="9000"/>
            </a:lvl4pPr>
            <a:lvl5pPr marL="8107453" indent="0">
              <a:buNone/>
              <a:defRPr sz="9000"/>
            </a:lvl5pPr>
            <a:lvl6pPr marL="10134308" indent="0">
              <a:buNone/>
              <a:defRPr sz="9000"/>
            </a:lvl6pPr>
            <a:lvl7pPr marL="12161195" indent="0">
              <a:buNone/>
              <a:defRPr sz="9000"/>
            </a:lvl7pPr>
            <a:lvl8pPr marL="14188043" indent="0">
              <a:buNone/>
              <a:defRPr sz="9000"/>
            </a:lvl8pPr>
            <a:lvl9pPr marL="16214903" indent="0">
              <a:buNone/>
              <a:defRPr sz="9000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26865" indent="0">
              <a:buNone/>
              <a:defRPr sz="5500"/>
            </a:lvl2pPr>
            <a:lvl3pPr marL="4053735" indent="0">
              <a:buNone/>
              <a:defRPr sz="4500"/>
            </a:lvl3pPr>
            <a:lvl4pPr marL="6080588" indent="0">
              <a:buNone/>
              <a:defRPr sz="4000"/>
            </a:lvl4pPr>
            <a:lvl5pPr marL="8107453" indent="0">
              <a:buNone/>
              <a:defRPr sz="4000"/>
            </a:lvl5pPr>
            <a:lvl6pPr marL="10134308" indent="0">
              <a:buNone/>
              <a:defRPr sz="4000"/>
            </a:lvl6pPr>
            <a:lvl7pPr marL="12161195" indent="0">
              <a:buNone/>
              <a:defRPr sz="4000"/>
            </a:lvl7pPr>
            <a:lvl8pPr marL="14188043" indent="0">
              <a:buNone/>
              <a:defRPr sz="4000"/>
            </a:lvl8pPr>
            <a:lvl9pPr marL="16214903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3224040" y="40325829"/>
            <a:ext cx="7561316" cy="2020252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3631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224040" y="40325829"/>
            <a:ext cx="7561316" cy="2020252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41157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494087" y="1731013"/>
            <a:ext cx="7291269" cy="36864606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20283" y="1731013"/>
            <a:ext cx="21333712" cy="36864606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224040" y="40325829"/>
            <a:ext cx="7561316" cy="2020252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97276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5253" tIns="202715" rIns="405253" bIns="202715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5253" tIns="202715" rIns="405253" bIns="20271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5253" tIns="202715" rIns="405253" bIns="20271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5253" tIns="202715" rIns="405253" bIns="202715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789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53768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273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646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26308" indent="0">
              <a:buNone/>
              <a:defRPr sz="8300"/>
            </a:lvl2pPr>
            <a:lvl3pPr marL="4052618" indent="0">
              <a:buNone/>
              <a:defRPr sz="7300"/>
            </a:lvl3pPr>
            <a:lvl4pPr marL="6078913" indent="0">
              <a:buNone/>
              <a:defRPr sz="6300"/>
            </a:lvl4pPr>
            <a:lvl5pPr marL="8105220" indent="0">
              <a:buNone/>
              <a:defRPr sz="6300"/>
            </a:lvl5pPr>
            <a:lvl6pPr marL="10131518" indent="0">
              <a:buNone/>
              <a:defRPr sz="6300"/>
            </a:lvl6pPr>
            <a:lvl7pPr marL="12157853" indent="0">
              <a:buNone/>
              <a:defRPr sz="6300"/>
            </a:lvl7pPr>
            <a:lvl8pPr marL="14184140" indent="0">
              <a:buNone/>
              <a:defRPr sz="6300"/>
            </a:lvl8pPr>
            <a:lvl9pPr marL="16210443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761390"/>
      </p:ext>
    </p:extLst>
  </p:cSld>
  <p:clrMapOvr>
    <a:masterClrMapping/>
  </p:clrMapOvr>
  <p:transition xmlns:p14="http://schemas.microsoft.com/office/powerpoint/2010/main"/>
</p:sldLayout>
</file>

<file path=ppt/slideLayouts/slideLayout13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870932"/>
      </p:ext>
    </p:extLst>
  </p:cSld>
  <p:clrMapOvr>
    <a:masterClrMapping/>
  </p:clrMapOvr>
  <p:transition xmlns:p14="http://schemas.microsoft.com/office/powerpoint/2010/main"/>
</p:sldLayout>
</file>

<file path=ppt/slideLayouts/slideLayout13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26308" indent="0">
              <a:buNone/>
              <a:defRPr sz="9000" b="1"/>
            </a:lvl2pPr>
            <a:lvl3pPr marL="4052618" indent="0">
              <a:buNone/>
              <a:defRPr sz="8300" b="1"/>
            </a:lvl3pPr>
            <a:lvl4pPr marL="6078913" indent="0">
              <a:buNone/>
              <a:defRPr sz="7300" b="1"/>
            </a:lvl4pPr>
            <a:lvl5pPr marL="8105220" indent="0">
              <a:buNone/>
              <a:defRPr sz="7300" b="1"/>
            </a:lvl5pPr>
            <a:lvl6pPr marL="10131518" indent="0">
              <a:buNone/>
              <a:defRPr sz="7300" b="1"/>
            </a:lvl6pPr>
            <a:lvl7pPr marL="12157853" indent="0">
              <a:buNone/>
              <a:defRPr sz="7300" b="1"/>
            </a:lvl7pPr>
            <a:lvl8pPr marL="14184140" indent="0">
              <a:buNone/>
              <a:defRPr sz="7300" b="1"/>
            </a:lvl8pPr>
            <a:lvl9pPr marL="16210443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2045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26308" indent="0">
              <a:buNone/>
              <a:defRPr sz="9000" b="1"/>
            </a:lvl2pPr>
            <a:lvl3pPr marL="4052618" indent="0">
              <a:buNone/>
              <a:defRPr sz="8300" b="1"/>
            </a:lvl3pPr>
            <a:lvl4pPr marL="6078913" indent="0">
              <a:buNone/>
              <a:defRPr sz="7300" b="1"/>
            </a:lvl4pPr>
            <a:lvl5pPr marL="8105220" indent="0">
              <a:buNone/>
              <a:defRPr sz="7300" b="1"/>
            </a:lvl5pPr>
            <a:lvl6pPr marL="10131518" indent="0">
              <a:buNone/>
              <a:defRPr sz="7300" b="1"/>
            </a:lvl6pPr>
            <a:lvl7pPr marL="12157853" indent="0">
              <a:buNone/>
              <a:defRPr sz="7300" b="1"/>
            </a:lvl7pPr>
            <a:lvl8pPr marL="14184140" indent="0">
              <a:buNone/>
              <a:defRPr sz="7300" b="1"/>
            </a:lvl8pPr>
            <a:lvl9pPr marL="16210443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2045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66398"/>
      </p:ext>
    </p:extLst>
  </p:cSld>
  <p:clrMapOvr>
    <a:masterClrMapping/>
  </p:clrMapOvr>
  <p:transition xmlns:p14="http://schemas.microsoft.com/office/powerpoint/2010/main"/>
</p:sldLayout>
</file>

<file path=ppt/slideLayouts/slideLayout13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19649"/>
      </p:ext>
    </p:extLst>
  </p:cSld>
  <p:clrMapOvr>
    <a:masterClrMapping/>
  </p:clrMapOvr>
  <p:transition xmlns:p14="http://schemas.microsoft.com/office/powerpoint/2010/main"/>
</p:sldLayout>
</file>

<file path=ppt/slideLayouts/slideLayout13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678406"/>
      </p:ext>
    </p:extLst>
  </p:cSld>
  <p:clrMapOvr>
    <a:masterClrMapping/>
  </p:clrMapOvr>
  <p:transition xmlns:p14="http://schemas.microsoft.com/office/powerpoint/2010/main"/>
</p:sldLayout>
</file>

<file path=ppt/slideLayouts/slideLayout13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96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022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96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26308" indent="0">
              <a:buNone/>
              <a:defRPr sz="5500"/>
            </a:lvl2pPr>
            <a:lvl3pPr marL="4052618" indent="0">
              <a:buNone/>
              <a:defRPr sz="4500"/>
            </a:lvl3pPr>
            <a:lvl4pPr marL="6078913" indent="0">
              <a:buNone/>
              <a:defRPr sz="4000"/>
            </a:lvl4pPr>
            <a:lvl5pPr marL="8105220" indent="0">
              <a:buNone/>
              <a:defRPr sz="4000"/>
            </a:lvl5pPr>
            <a:lvl6pPr marL="10131518" indent="0">
              <a:buNone/>
              <a:defRPr sz="4000"/>
            </a:lvl6pPr>
            <a:lvl7pPr marL="12157853" indent="0">
              <a:buNone/>
              <a:defRPr sz="4000"/>
            </a:lvl7pPr>
            <a:lvl8pPr marL="14184140" indent="0">
              <a:buNone/>
              <a:defRPr sz="4000"/>
            </a:lvl8pPr>
            <a:lvl9pPr marL="16210443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763747"/>
      </p:ext>
    </p:extLst>
  </p:cSld>
  <p:clrMapOvr>
    <a:masterClrMapping/>
  </p:clrMapOvr>
  <p:transition xmlns:p14="http://schemas.microsoft.com/office/powerpoint/2010/main"/>
</p:sldLayout>
</file>

<file path=ppt/slideLayouts/slideLayout14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26308" indent="0">
              <a:buNone/>
              <a:defRPr sz="12500"/>
            </a:lvl2pPr>
            <a:lvl3pPr marL="4052618" indent="0">
              <a:buNone/>
              <a:defRPr sz="10800"/>
            </a:lvl3pPr>
            <a:lvl4pPr marL="6078913" indent="0">
              <a:buNone/>
              <a:defRPr sz="9000"/>
            </a:lvl4pPr>
            <a:lvl5pPr marL="8105220" indent="0">
              <a:buNone/>
              <a:defRPr sz="9000"/>
            </a:lvl5pPr>
            <a:lvl6pPr marL="10131518" indent="0">
              <a:buNone/>
              <a:defRPr sz="9000"/>
            </a:lvl6pPr>
            <a:lvl7pPr marL="12157853" indent="0">
              <a:buNone/>
              <a:defRPr sz="9000"/>
            </a:lvl7pPr>
            <a:lvl8pPr marL="14184140" indent="0">
              <a:buNone/>
              <a:defRPr sz="9000"/>
            </a:lvl8pPr>
            <a:lvl9pPr marL="16210443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26308" indent="0">
              <a:buNone/>
              <a:defRPr sz="5500"/>
            </a:lvl2pPr>
            <a:lvl3pPr marL="4052618" indent="0">
              <a:buNone/>
              <a:defRPr sz="4500"/>
            </a:lvl3pPr>
            <a:lvl4pPr marL="6078913" indent="0">
              <a:buNone/>
              <a:defRPr sz="4000"/>
            </a:lvl4pPr>
            <a:lvl5pPr marL="8105220" indent="0">
              <a:buNone/>
              <a:defRPr sz="4000"/>
            </a:lvl5pPr>
            <a:lvl6pPr marL="10131518" indent="0">
              <a:buNone/>
              <a:defRPr sz="4000"/>
            </a:lvl6pPr>
            <a:lvl7pPr marL="12157853" indent="0">
              <a:buNone/>
              <a:defRPr sz="4000"/>
            </a:lvl7pPr>
            <a:lvl8pPr marL="14184140" indent="0">
              <a:buNone/>
              <a:defRPr sz="4000"/>
            </a:lvl8pPr>
            <a:lvl9pPr marL="16210443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114197"/>
      </p:ext>
    </p:extLst>
  </p:cSld>
  <p:clrMapOvr>
    <a:masterClrMapping/>
  </p:clrMapOvr>
  <p:transition xmlns:p14="http://schemas.microsoft.com/office/powerpoint/2010/main"/>
</p:sldLayout>
</file>

<file path=ppt/slideLayouts/slideLayout14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434057"/>
      </p:ext>
    </p:extLst>
  </p:cSld>
  <p:clrMapOvr>
    <a:masterClrMapping/>
  </p:clrMapOvr>
  <p:transition xmlns:p14="http://schemas.microsoft.com/office/powerpoint/2010/main"/>
</p:sldLayout>
</file>

<file path=ppt/slideLayouts/slideLayout14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726119"/>
      </p:ext>
    </p:extLst>
  </p:cSld>
  <p:clrMapOvr>
    <a:masterClrMapping/>
  </p:clrMapOvr>
  <p:transition xmlns:p14="http://schemas.microsoft.com/office/powerpoint/2010/main"/>
</p:sldLayout>
</file>

<file path=ppt/slideLayouts/slideLayout14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0428" y="13422843"/>
            <a:ext cx="27544793" cy="9261158"/>
          </a:xfrm>
        </p:spPr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60851" y="24483061"/>
            <a:ext cx="22683948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25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051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0772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1029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1287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1545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18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205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85404895"/>
      </p:ext>
    </p:extLst>
  </p:cSld>
  <p:clrMapOvr>
    <a:masterClrMapping/>
  </p:clrMapOvr>
</p:sldLayout>
</file>

<file path=ppt/slideLayouts/slideLayout14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091918"/>
      </p:ext>
    </p:extLst>
  </p:cSld>
  <p:clrMapOvr>
    <a:masterClrMapping/>
  </p:clrMapOvr>
</p:sldLayout>
</file>

<file path=ppt/slideLayouts/slideLayout14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287"/>
            <a:ext cx="27544793" cy="8581071"/>
          </a:xfrm>
        </p:spPr>
        <p:txBody>
          <a:bodyPr anchor="t"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651"/>
            <a:ext cx="27544793" cy="9451176"/>
          </a:xfrm>
        </p:spPr>
        <p:txBody>
          <a:bodyPr anchor="b"/>
          <a:lstStyle>
            <a:lvl1pPr marL="0" indent="0">
              <a:buNone/>
              <a:defRPr sz="9000">
                <a:solidFill>
                  <a:schemeClr val="tx1">
                    <a:tint val="75000"/>
                  </a:schemeClr>
                </a:solidFill>
              </a:defRPr>
            </a:lvl1pPr>
            <a:lvl2pPr marL="2025750" indent="0">
              <a:buNone/>
              <a:defRPr sz="8300">
                <a:solidFill>
                  <a:schemeClr val="tx1">
                    <a:tint val="75000"/>
                  </a:schemeClr>
                </a:solidFill>
              </a:defRPr>
            </a:lvl2pPr>
            <a:lvl3pPr marL="4051503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077243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4pPr>
            <a:lvl5pPr marL="8102993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5pPr>
            <a:lvl6pPr marL="10128733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6pPr>
            <a:lvl7pPr marL="1215451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7pPr>
            <a:lvl8pPr marL="1418024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8pPr>
            <a:lvl9pPr marL="16205985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0192453"/>
      </p:ext>
    </p:extLst>
  </p:cSld>
  <p:clrMapOvr>
    <a:masterClrMapping/>
  </p:clrMapOvr>
</p:sldLayout>
</file>

<file path=ppt/slideLayouts/slideLayout14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20285" y="10081656"/>
            <a:ext cx="14312489" cy="2851356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72873" y="10081656"/>
            <a:ext cx="14312489" cy="2851356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2348422"/>
      </p:ext>
    </p:extLst>
  </p:cSld>
  <p:clrMapOvr>
    <a:masterClrMapping/>
  </p:clrMapOvr>
</p:sldLayout>
</file>

<file path=ppt/slideLayouts/slideLayout14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25750" indent="0">
              <a:buNone/>
              <a:defRPr sz="9000" b="1"/>
            </a:lvl2pPr>
            <a:lvl3pPr marL="4051503" indent="0">
              <a:buNone/>
              <a:defRPr sz="8300" b="1"/>
            </a:lvl3pPr>
            <a:lvl4pPr marL="6077243" indent="0">
              <a:buNone/>
              <a:defRPr sz="7300" b="1"/>
            </a:lvl4pPr>
            <a:lvl5pPr marL="8102993" indent="0">
              <a:buNone/>
              <a:defRPr sz="7300" b="1"/>
            </a:lvl5pPr>
            <a:lvl6pPr marL="10128733" indent="0">
              <a:buNone/>
              <a:defRPr sz="7300" b="1"/>
            </a:lvl6pPr>
            <a:lvl7pPr marL="12154510" indent="0">
              <a:buNone/>
              <a:defRPr sz="7300" b="1"/>
            </a:lvl7pPr>
            <a:lvl8pPr marL="14180240" indent="0">
              <a:buNone/>
              <a:defRPr sz="7300" b="1"/>
            </a:lvl8pPr>
            <a:lvl9pPr marL="16205985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2050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25750" indent="0">
              <a:buNone/>
              <a:defRPr sz="9000" b="1"/>
            </a:lvl2pPr>
            <a:lvl3pPr marL="4051503" indent="0">
              <a:buNone/>
              <a:defRPr sz="8300" b="1"/>
            </a:lvl3pPr>
            <a:lvl4pPr marL="6077243" indent="0">
              <a:buNone/>
              <a:defRPr sz="7300" b="1"/>
            </a:lvl4pPr>
            <a:lvl5pPr marL="8102993" indent="0">
              <a:buNone/>
              <a:defRPr sz="7300" b="1"/>
            </a:lvl5pPr>
            <a:lvl6pPr marL="10128733" indent="0">
              <a:buNone/>
              <a:defRPr sz="7300" b="1"/>
            </a:lvl6pPr>
            <a:lvl7pPr marL="12154510" indent="0">
              <a:buNone/>
              <a:defRPr sz="7300" b="1"/>
            </a:lvl7pPr>
            <a:lvl8pPr marL="14180240" indent="0">
              <a:buNone/>
              <a:defRPr sz="7300" b="1"/>
            </a:lvl8pPr>
            <a:lvl9pPr marL="16205985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2050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2959666"/>
      </p:ext>
    </p:extLst>
  </p:cSld>
  <p:clrMapOvr>
    <a:masterClrMapping/>
  </p:clrMapOvr>
</p:sldLayout>
</file>

<file path=ppt/slideLayouts/slideLayout14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60998923"/>
      </p:ext>
    </p:extLst>
  </p:cSld>
  <p:clrMapOvr>
    <a:masterClrMapping/>
  </p:clrMapOvr>
</p:sldLayout>
</file>

<file path=ppt/slideLayouts/slideLayout14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10628029"/>
      </p:ext>
    </p:extLst>
  </p:cSld>
  <p:clrMapOvr>
    <a:masterClrMapping/>
  </p:clrMapOvr>
</p:sldLayout>
</file>

<file path=ppt/slideLayouts/slideLayout14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99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026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499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25750" indent="0">
              <a:buNone/>
              <a:defRPr sz="5500"/>
            </a:lvl2pPr>
            <a:lvl3pPr marL="4051503" indent="0">
              <a:buNone/>
              <a:defRPr sz="4500"/>
            </a:lvl3pPr>
            <a:lvl4pPr marL="6077243" indent="0">
              <a:buNone/>
              <a:defRPr sz="4000"/>
            </a:lvl4pPr>
            <a:lvl5pPr marL="8102993" indent="0">
              <a:buNone/>
              <a:defRPr sz="4000"/>
            </a:lvl5pPr>
            <a:lvl6pPr marL="10128733" indent="0">
              <a:buNone/>
              <a:defRPr sz="4000"/>
            </a:lvl6pPr>
            <a:lvl7pPr marL="12154510" indent="0">
              <a:buNone/>
              <a:defRPr sz="4000"/>
            </a:lvl7pPr>
            <a:lvl8pPr marL="14180240" indent="0">
              <a:buNone/>
              <a:defRPr sz="4000"/>
            </a:lvl8pPr>
            <a:lvl9pPr marL="16205985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6322513"/>
      </p:ext>
    </p:extLst>
  </p:cSld>
  <p:clrMapOvr>
    <a:masterClrMapping/>
  </p:clrMapOvr>
</p:sldLayout>
</file>

<file path=ppt/slideLayouts/slideLayout14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25750" indent="0">
              <a:buNone/>
              <a:defRPr sz="12500"/>
            </a:lvl2pPr>
            <a:lvl3pPr marL="4051503" indent="0">
              <a:buNone/>
              <a:defRPr sz="10800"/>
            </a:lvl3pPr>
            <a:lvl4pPr marL="6077243" indent="0">
              <a:buNone/>
              <a:defRPr sz="9000"/>
            </a:lvl4pPr>
            <a:lvl5pPr marL="8102993" indent="0">
              <a:buNone/>
              <a:defRPr sz="9000"/>
            </a:lvl5pPr>
            <a:lvl6pPr marL="10128733" indent="0">
              <a:buNone/>
              <a:defRPr sz="9000"/>
            </a:lvl6pPr>
            <a:lvl7pPr marL="12154510" indent="0">
              <a:buNone/>
              <a:defRPr sz="9000"/>
            </a:lvl7pPr>
            <a:lvl8pPr marL="14180240" indent="0">
              <a:buNone/>
              <a:defRPr sz="9000"/>
            </a:lvl8pPr>
            <a:lvl9pPr marL="16205985" indent="0">
              <a:buNone/>
              <a:defRPr sz="9000"/>
            </a:lvl9pPr>
          </a:lstStyle>
          <a:p>
            <a:r>
              <a:rPr lang="tr-TR" altLang="zh-TW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25750" indent="0">
              <a:buNone/>
              <a:defRPr sz="5500"/>
            </a:lvl2pPr>
            <a:lvl3pPr marL="4051503" indent="0">
              <a:buNone/>
              <a:defRPr sz="4500"/>
            </a:lvl3pPr>
            <a:lvl4pPr marL="6077243" indent="0">
              <a:buNone/>
              <a:defRPr sz="4000"/>
            </a:lvl4pPr>
            <a:lvl5pPr marL="8102993" indent="0">
              <a:buNone/>
              <a:defRPr sz="4000"/>
            </a:lvl5pPr>
            <a:lvl6pPr marL="10128733" indent="0">
              <a:buNone/>
              <a:defRPr sz="4000"/>
            </a:lvl6pPr>
            <a:lvl7pPr marL="12154510" indent="0">
              <a:buNone/>
              <a:defRPr sz="4000"/>
            </a:lvl7pPr>
            <a:lvl8pPr marL="14180240" indent="0">
              <a:buNone/>
              <a:defRPr sz="4000"/>
            </a:lvl8pPr>
            <a:lvl9pPr marL="16205985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6996963"/>
      </p:ext>
    </p:extLst>
  </p:cSld>
  <p:clrMapOvr>
    <a:masterClrMapping/>
  </p:clrMapOvr>
</p:sldLayout>
</file>

<file path=ppt/slideLayouts/slideLayout14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8157818"/>
      </p:ext>
    </p:extLst>
  </p:cSld>
  <p:clrMapOvr>
    <a:masterClrMapping/>
  </p:clrMapOvr>
</p:sldLayout>
</file>

<file path=ppt/slideLayouts/slideLayout14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494087" y="1731033"/>
            <a:ext cx="7291269" cy="36864606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20283" y="1731033"/>
            <a:ext cx="21333712" cy="36864606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5348780"/>
      </p:ext>
    </p:extLst>
  </p:cSld>
  <p:clrMapOvr>
    <a:masterClrMapping/>
  </p:clrMapOvr>
</p:sldLayout>
</file>

<file path=ppt/slideLayouts/slideLayout14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5028" tIns="202608" rIns="405028" bIns="202608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5028" tIns="202608" rIns="405028" bIns="20260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5028" tIns="202608" rIns="405028" bIns="20260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5028" tIns="202608" rIns="405028" bIns="202608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6987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645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297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657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25193" indent="0">
              <a:buNone/>
              <a:defRPr sz="8300"/>
            </a:lvl2pPr>
            <a:lvl3pPr marL="4050388" indent="0">
              <a:buNone/>
              <a:defRPr sz="7300"/>
            </a:lvl3pPr>
            <a:lvl4pPr marL="6075570" indent="0">
              <a:buNone/>
              <a:defRPr sz="6300"/>
            </a:lvl4pPr>
            <a:lvl5pPr marL="8100765" indent="0">
              <a:buNone/>
              <a:defRPr sz="6300"/>
            </a:lvl5pPr>
            <a:lvl6pPr marL="10125948" indent="0">
              <a:buNone/>
              <a:defRPr sz="6300"/>
            </a:lvl6pPr>
            <a:lvl7pPr marL="12151165" indent="0">
              <a:buNone/>
              <a:defRPr sz="6300"/>
            </a:lvl7pPr>
            <a:lvl8pPr marL="14176340" indent="0">
              <a:buNone/>
              <a:defRPr sz="6300"/>
            </a:lvl8pPr>
            <a:lvl9pPr marL="16201528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678518"/>
      </p:ext>
    </p:extLst>
  </p:cSld>
  <p:clrMapOvr>
    <a:masterClrMapping/>
  </p:clrMapOvr>
  <p:transition xmlns:p14="http://schemas.microsoft.com/office/powerpoint/2010/main"/>
</p:sldLayout>
</file>

<file path=ppt/slideLayouts/slideLayout14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198796"/>
      </p:ext>
    </p:extLst>
  </p:cSld>
  <p:clrMapOvr>
    <a:masterClrMapping/>
  </p:clrMapOvr>
  <p:transition xmlns:p14="http://schemas.microsoft.com/office/powerpoint/2010/main"/>
</p:sldLayout>
</file>

<file path=ppt/slideLayouts/slideLayout14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25193" indent="0">
              <a:buNone/>
              <a:defRPr sz="9000" b="1"/>
            </a:lvl2pPr>
            <a:lvl3pPr marL="4050388" indent="0">
              <a:buNone/>
              <a:defRPr sz="8300" b="1"/>
            </a:lvl3pPr>
            <a:lvl4pPr marL="6075570" indent="0">
              <a:buNone/>
              <a:defRPr sz="7300" b="1"/>
            </a:lvl4pPr>
            <a:lvl5pPr marL="8100765" indent="0">
              <a:buNone/>
              <a:defRPr sz="7300" b="1"/>
            </a:lvl5pPr>
            <a:lvl6pPr marL="10125948" indent="0">
              <a:buNone/>
              <a:defRPr sz="7300" b="1"/>
            </a:lvl6pPr>
            <a:lvl7pPr marL="12151165" indent="0">
              <a:buNone/>
              <a:defRPr sz="7300" b="1"/>
            </a:lvl7pPr>
            <a:lvl8pPr marL="14176340" indent="0">
              <a:buNone/>
              <a:defRPr sz="7300" b="1"/>
            </a:lvl8pPr>
            <a:lvl9pPr marL="1620152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2058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25193" indent="0">
              <a:buNone/>
              <a:defRPr sz="9000" b="1"/>
            </a:lvl2pPr>
            <a:lvl3pPr marL="4050388" indent="0">
              <a:buNone/>
              <a:defRPr sz="8300" b="1"/>
            </a:lvl3pPr>
            <a:lvl4pPr marL="6075570" indent="0">
              <a:buNone/>
              <a:defRPr sz="7300" b="1"/>
            </a:lvl4pPr>
            <a:lvl5pPr marL="8100765" indent="0">
              <a:buNone/>
              <a:defRPr sz="7300" b="1"/>
            </a:lvl5pPr>
            <a:lvl6pPr marL="10125948" indent="0">
              <a:buNone/>
              <a:defRPr sz="7300" b="1"/>
            </a:lvl6pPr>
            <a:lvl7pPr marL="12151165" indent="0">
              <a:buNone/>
              <a:defRPr sz="7300" b="1"/>
            </a:lvl7pPr>
            <a:lvl8pPr marL="14176340" indent="0">
              <a:buNone/>
              <a:defRPr sz="7300" b="1"/>
            </a:lvl8pPr>
            <a:lvl9pPr marL="1620152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2058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975097"/>
      </p:ext>
    </p:extLst>
  </p:cSld>
  <p:clrMapOvr>
    <a:masterClrMapping/>
  </p:clrMapOvr>
  <p:transition xmlns:p14="http://schemas.microsoft.com/office/powerpoint/2010/main"/>
</p:sldLayout>
</file>

<file path=ppt/slideLayouts/slideLayout14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383652"/>
      </p:ext>
    </p:extLst>
  </p:cSld>
  <p:clrMapOvr>
    <a:masterClrMapping/>
  </p:clrMapOvr>
  <p:transition xmlns:p14="http://schemas.microsoft.com/office/powerpoint/2010/main"/>
</p:sldLayout>
</file>

<file path=ppt/slideLayouts/slideLayout14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270952"/>
      </p:ext>
    </p:extLst>
  </p:cSld>
  <p:clrMapOvr>
    <a:masterClrMapping/>
  </p:clrMapOvr>
  <p:transition xmlns:p14="http://schemas.microsoft.com/office/powerpoint/2010/main"/>
</p:sldLayout>
</file>

<file path=ppt/slideLayouts/slideLayout14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505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037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505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25193" indent="0">
              <a:buNone/>
              <a:defRPr sz="5500"/>
            </a:lvl2pPr>
            <a:lvl3pPr marL="4050388" indent="0">
              <a:buNone/>
              <a:defRPr sz="4500"/>
            </a:lvl3pPr>
            <a:lvl4pPr marL="6075570" indent="0">
              <a:buNone/>
              <a:defRPr sz="4000"/>
            </a:lvl4pPr>
            <a:lvl5pPr marL="8100765" indent="0">
              <a:buNone/>
              <a:defRPr sz="4000"/>
            </a:lvl5pPr>
            <a:lvl6pPr marL="10125948" indent="0">
              <a:buNone/>
              <a:defRPr sz="4000"/>
            </a:lvl6pPr>
            <a:lvl7pPr marL="12151165" indent="0">
              <a:buNone/>
              <a:defRPr sz="4000"/>
            </a:lvl7pPr>
            <a:lvl8pPr marL="14176340" indent="0">
              <a:buNone/>
              <a:defRPr sz="4000"/>
            </a:lvl8pPr>
            <a:lvl9pPr marL="1620152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746242"/>
      </p:ext>
    </p:extLst>
  </p:cSld>
  <p:clrMapOvr>
    <a:masterClrMapping/>
  </p:clrMapOvr>
  <p:transition xmlns:p14="http://schemas.microsoft.com/office/powerpoint/2010/main"/>
</p:sldLayout>
</file>

<file path=ppt/slideLayouts/slideLayout14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25193" indent="0">
              <a:buNone/>
              <a:defRPr sz="12500"/>
            </a:lvl2pPr>
            <a:lvl3pPr marL="4050388" indent="0">
              <a:buNone/>
              <a:defRPr sz="10800"/>
            </a:lvl3pPr>
            <a:lvl4pPr marL="6075570" indent="0">
              <a:buNone/>
              <a:defRPr sz="9000"/>
            </a:lvl4pPr>
            <a:lvl5pPr marL="8100765" indent="0">
              <a:buNone/>
              <a:defRPr sz="9000"/>
            </a:lvl5pPr>
            <a:lvl6pPr marL="10125948" indent="0">
              <a:buNone/>
              <a:defRPr sz="9000"/>
            </a:lvl6pPr>
            <a:lvl7pPr marL="12151165" indent="0">
              <a:buNone/>
              <a:defRPr sz="9000"/>
            </a:lvl7pPr>
            <a:lvl8pPr marL="14176340" indent="0">
              <a:buNone/>
              <a:defRPr sz="9000"/>
            </a:lvl8pPr>
            <a:lvl9pPr marL="16201528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25193" indent="0">
              <a:buNone/>
              <a:defRPr sz="5500"/>
            </a:lvl2pPr>
            <a:lvl3pPr marL="4050388" indent="0">
              <a:buNone/>
              <a:defRPr sz="4500"/>
            </a:lvl3pPr>
            <a:lvl4pPr marL="6075570" indent="0">
              <a:buNone/>
              <a:defRPr sz="4000"/>
            </a:lvl4pPr>
            <a:lvl5pPr marL="8100765" indent="0">
              <a:buNone/>
              <a:defRPr sz="4000"/>
            </a:lvl5pPr>
            <a:lvl6pPr marL="10125948" indent="0">
              <a:buNone/>
              <a:defRPr sz="4000"/>
            </a:lvl6pPr>
            <a:lvl7pPr marL="12151165" indent="0">
              <a:buNone/>
              <a:defRPr sz="4000"/>
            </a:lvl7pPr>
            <a:lvl8pPr marL="14176340" indent="0">
              <a:buNone/>
              <a:defRPr sz="4000"/>
            </a:lvl8pPr>
            <a:lvl9pPr marL="1620152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814127"/>
      </p:ext>
    </p:extLst>
  </p:cSld>
  <p:clrMapOvr>
    <a:masterClrMapping/>
  </p:clrMapOvr>
  <p:transition xmlns:p14="http://schemas.microsoft.com/office/powerpoint/2010/main"/>
</p:sldLayout>
</file>

<file path=ppt/slideLayouts/slideLayout14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604761"/>
      </p:ext>
    </p:extLst>
  </p:cSld>
  <p:clrMapOvr>
    <a:masterClrMapping/>
  </p:clrMapOvr>
  <p:transition xmlns:p14="http://schemas.microsoft.com/office/powerpoint/2010/main"/>
</p:sldLayout>
</file>

<file path=ppt/slideLayouts/slideLayout14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346176"/>
      </p:ext>
    </p:extLst>
  </p:cSld>
  <p:clrMapOvr>
    <a:masterClrMapping/>
  </p:clrMapOvr>
  <p:transition xmlns:p14="http://schemas.microsoft.com/office/powerpoint/2010/main"/>
</p:sldLayout>
</file>

<file path=ppt/slideLayouts/slideLayout14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4915" tIns="202553" rIns="404915" bIns="202553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4915" tIns="202553" rIns="404915" bIns="202553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4915" tIns="202553" rIns="404915" bIns="202553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915" tIns="202553" rIns="404915" bIns="202553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47695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94288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310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661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24633" indent="0">
              <a:buNone/>
              <a:defRPr sz="8300"/>
            </a:lvl2pPr>
            <a:lvl3pPr marL="4049273" indent="0">
              <a:buNone/>
              <a:defRPr sz="7300"/>
            </a:lvl3pPr>
            <a:lvl4pPr marL="6073900" indent="0">
              <a:buNone/>
              <a:defRPr sz="6300"/>
            </a:lvl4pPr>
            <a:lvl5pPr marL="8098538" indent="0">
              <a:buNone/>
              <a:defRPr sz="6300"/>
            </a:lvl5pPr>
            <a:lvl6pPr marL="10123163" indent="0">
              <a:buNone/>
              <a:defRPr sz="6300"/>
            </a:lvl6pPr>
            <a:lvl7pPr marL="12147823" indent="0">
              <a:buNone/>
              <a:defRPr sz="6300"/>
            </a:lvl7pPr>
            <a:lvl8pPr marL="14172438" indent="0">
              <a:buNone/>
              <a:defRPr sz="6300"/>
            </a:lvl8pPr>
            <a:lvl9pPr marL="16197073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774149"/>
      </p:ext>
    </p:extLst>
  </p:cSld>
  <p:clrMapOvr>
    <a:masterClrMapping/>
  </p:clrMapOvr>
  <p:transition xmlns:p14="http://schemas.microsoft.com/office/powerpoint/2010/main"/>
</p:sldLayout>
</file>

<file path=ppt/slideLayouts/slideLayout14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200129"/>
      </p:ext>
    </p:extLst>
  </p:cSld>
  <p:clrMapOvr>
    <a:masterClrMapping/>
  </p:clrMapOvr>
  <p:transition xmlns:p14="http://schemas.microsoft.com/office/powerpoint/2010/main"/>
</p:sldLayout>
</file>

<file path=ppt/slideLayouts/slideLayout14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24633" indent="0">
              <a:buNone/>
              <a:defRPr sz="9000" b="1"/>
            </a:lvl2pPr>
            <a:lvl3pPr marL="4049273" indent="0">
              <a:buNone/>
              <a:defRPr sz="8300" b="1"/>
            </a:lvl3pPr>
            <a:lvl4pPr marL="6073900" indent="0">
              <a:buNone/>
              <a:defRPr sz="7300" b="1"/>
            </a:lvl4pPr>
            <a:lvl5pPr marL="8098538" indent="0">
              <a:buNone/>
              <a:defRPr sz="7300" b="1"/>
            </a:lvl5pPr>
            <a:lvl6pPr marL="10123163" indent="0">
              <a:buNone/>
              <a:defRPr sz="7300" b="1"/>
            </a:lvl6pPr>
            <a:lvl7pPr marL="12147823" indent="0">
              <a:buNone/>
              <a:defRPr sz="7300" b="1"/>
            </a:lvl7pPr>
            <a:lvl8pPr marL="14172438" indent="0">
              <a:buNone/>
              <a:defRPr sz="7300" b="1"/>
            </a:lvl8pPr>
            <a:lvl9pPr marL="16197073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2067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24633" indent="0">
              <a:buNone/>
              <a:defRPr sz="9000" b="1"/>
            </a:lvl2pPr>
            <a:lvl3pPr marL="4049273" indent="0">
              <a:buNone/>
              <a:defRPr sz="8300" b="1"/>
            </a:lvl3pPr>
            <a:lvl4pPr marL="6073900" indent="0">
              <a:buNone/>
              <a:defRPr sz="7300" b="1"/>
            </a:lvl4pPr>
            <a:lvl5pPr marL="8098538" indent="0">
              <a:buNone/>
              <a:defRPr sz="7300" b="1"/>
            </a:lvl5pPr>
            <a:lvl6pPr marL="10123163" indent="0">
              <a:buNone/>
              <a:defRPr sz="7300" b="1"/>
            </a:lvl6pPr>
            <a:lvl7pPr marL="12147823" indent="0">
              <a:buNone/>
              <a:defRPr sz="7300" b="1"/>
            </a:lvl7pPr>
            <a:lvl8pPr marL="14172438" indent="0">
              <a:buNone/>
              <a:defRPr sz="7300" b="1"/>
            </a:lvl8pPr>
            <a:lvl9pPr marL="16197073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2067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199306"/>
      </p:ext>
    </p:extLst>
  </p:cSld>
  <p:clrMapOvr>
    <a:masterClrMapping/>
  </p:clrMapOvr>
  <p:transition xmlns:p14="http://schemas.microsoft.com/office/powerpoint/2010/main"/>
</p:sldLayout>
</file>

<file path=ppt/slideLayouts/slideLayout14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484662"/>
      </p:ext>
    </p:extLst>
  </p:cSld>
  <p:clrMapOvr>
    <a:masterClrMapping/>
  </p:clrMapOvr>
  <p:transition xmlns:p14="http://schemas.microsoft.com/office/powerpoint/2010/main"/>
</p:sldLayout>
</file>

<file path=ppt/slideLayouts/slideLayout14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671530"/>
      </p:ext>
    </p:extLst>
  </p:cSld>
  <p:clrMapOvr>
    <a:masterClrMapping/>
  </p:clrMapOvr>
  <p:transition xmlns:p14="http://schemas.microsoft.com/office/powerpoint/2010/main"/>
</p:sldLayout>
</file>

<file path=ppt/slideLayouts/slideLayout14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507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059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507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24633" indent="0">
              <a:buNone/>
              <a:defRPr sz="5500"/>
            </a:lvl2pPr>
            <a:lvl3pPr marL="4049273" indent="0">
              <a:buNone/>
              <a:defRPr sz="4500"/>
            </a:lvl3pPr>
            <a:lvl4pPr marL="6073900" indent="0">
              <a:buNone/>
              <a:defRPr sz="4000"/>
            </a:lvl4pPr>
            <a:lvl5pPr marL="8098538" indent="0">
              <a:buNone/>
              <a:defRPr sz="4000"/>
            </a:lvl5pPr>
            <a:lvl6pPr marL="10123163" indent="0">
              <a:buNone/>
              <a:defRPr sz="4000"/>
            </a:lvl6pPr>
            <a:lvl7pPr marL="12147823" indent="0">
              <a:buNone/>
              <a:defRPr sz="4000"/>
            </a:lvl7pPr>
            <a:lvl8pPr marL="14172438" indent="0">
              <a:buNone/>
              <a:defRPr sz="4000"/>
            </a:lvl8pPr>
            <a:lvl9pPr marL="16197073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370657"/>
      </p:ext>
    </p:extLst>
  </p:cSld>
  <p:clrMapOvr>
    <a:masterClrMapping/>
  </p:clrMapOvr>
  <p:transition xmlns:p14="http://schemas.microsoft.com/office/powerpoint/2010/main"/>
</p:sldLayout>
</file>

<file path=ppt/slideLayouts/slideLayout14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24633" indent="0">
              <a:buNone/>
              <a:defRPr sz="12500"/>
            </a:lvl2pPr>
            <a:lvl3pPr marL="4049273" indent="0">
              <a:buNone/>
              <a:defRPr sz="10800"/>
            </a:lvl3pPr>
            <a:lvl4pPr marL="6073900" indent="0">
              <a:buNone/>
              <a:defRPr sz="9000"/>
            </a:lvl4pPr>
            <a:lvl5pPr marL="8098538" indent="0">
              <a:buNone/>
              <a:defRPr sz="9000"/>
            </a:lvl5pPr>
            <a:lvl6pPr marL="10123163" indent="0">
              <a:buNone/>
              <a:defRPr sz="9000"/>
            </a:lvl6pPr>
            <a:lvl7pPr marL="12147823" indent="0">
              <a:buNone/>
              <a:defRPr sz="9000"/>
            </a:lvl7pPr>
            <a:lvl8pPr marL="14172438" indent="0">
              <a:buNone/>
              <a:defRPr sz="9000"/>
            </a:lvl8pPr>
            <a:lvl9pPr marL="16197073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24633" indent="0">
              <a:buNone/>
              <a:defRPr sz="5500"/>
            </a:lvl2pPr>
            <a:lvl3pPr marL="4049273" indent="0">
              <a:buNone/>
              <a:defRPr sz="4500"/>
            </a:lvl3pPr>
            <a:lvl4pPr marL="6073900" indent="0">
              <a:buNone/>
              <a:defRPr sz="4000"/>
            </a:lvl4pPr>
            <a:lvl5pPr marL="8098538" indent="0">
              <a:buNone/>
              <a:defRPr sz="4000"/>
            </a:lvl5pPr>
            <a:lvl6pPr marL="10123163" indent="0">
              <a:buNone/>
              <a:defRPr sz="4000"/>
            </a:lvl6pPr>
            <a:lvl7pPr marL="12147823" indent="0">
              <a:buNone/>
              <a:defRPr sz="4000"/>
            </a:lvl7pPr>
            <a:lvl8pPr marL="14172438" indent="0">
              <a:buNone/>
              <a:defRPr sz="4000"/>
            </a:lvl8pPr>
            <a:lvl9pPr marL="16197073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56542"/>
      </p:ext>
    </p:extLst>
  </p:cSld>
  <p:clrMapOvr>
    <a:masterClrMapping/>
  </p:clrMapOvr>
  <p:transition xmlns:p14="http://schemas.microsoft.com/office/powerpoint/2010/main"/>
</p:sldLayout>
</file>

<file path=ppt/slideLayouts/slideLayout14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931407"/>
      </p:ext>
    </p:extLst>
  </p:cSld>
  <p:clrMapOvr>
    <a:masterClrMapping/>
  </p:clrMapOvr>
  <p:transition xmlns:p14="http://schemas.microsoft.com/office/powerpoint/2010/main"/>
</p:sldLayout>
</file>

<file path=ppt/slideLayouts/slideLayout14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529322"/>
      </p:ext>
    </p:extLst>
  </p:cSld>
  <p:clrMapOvr>
    <a:masterClrMapping/>
  </p:clrMapOvr>
  <p:transition xmlns:p14="http://schemas.microsoft.com/office/powerpoint/2010/main"/>
</p:sldLayout>
</file>

<file path=ppt/slideLayouts/slideLayout14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4803" tIns="202498" rIns="404803" bIns="202498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4803" tIns="202498" rIns="404803" bIns="20249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4803" tIns="202498" rIns="404803" bIns="20249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803" tIns="202498" rIns="404803" bIns="202498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80583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56742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327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669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24075" indent="0">
              <a:buNone/>
              <a:defRPr sz="8300"/>
            </a:lvl2pPr>
            <a:lvl3pPr marL="4048155" indent="0">
              <a:buNone/>
              <a:defRPr sz="7300"/>
            </a:lvl3pPr>
            <a:lvl4pPr marL="6072233" indent="0">
              <a:buNone/>
              <a:defRPr sz="6300"/>
            </a:lvl4pPr>
            <a:lvl5pPr marL="8096310" indent="0">
              <a:buNone/>
              <a:defRPr sz="6300"/>
            </a:lvl5pPr>
            <a:lvl6pPr marL="10120378" indent="0">
              <a:buNone/>
              <a:defRPr sz="6300"/>
            </a:lvl6pPr>
            <a:lvl7pPr marL="12144480" indent="0">
              <a:buNone/>
              <a:defRPr sz="6300"/>
            </a:lvl7pPr>
            <a:lvl8pPr marL="14168540" indent="0">
              <a:buNone/>
              <a:defRPr sz="6300"/>
            </a:lvl8pPr>
            <a:lvl9pPr marL="16192618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885764"/>
      </p:ext>
    </p:extLst>
  </p:cSld>
  <p:clrMapOvr>
    <a:masterClrMapping/>
  </p:clrMapOvr>
  <p:transition xmlns:p14="http://schemas.microsoft.com/office/powerpoint/2010/main"/>
</p:sldLayout>
</file>

<file path=ppt/slideLayouts/slideLayout14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3509"/>
      </p:ext>
    </p:extLst>
  </p:cSld>
  <p:clrMapOvr>
    <a:masterClrMapping/>
  </p:clrMapOvr>
  <p:transition xmlns:p14="http://schemas.microsoft.com/office/powerpoint/2010/main"/>
</p:sldLayout>
</file>

<file path=ppt/slideLayouts/slideLayout14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24075" indent="0">
              <a:buNone/>
              <a:defRPr sz="9000" b="1"/>
            </a:lvl2pPr>
            <a:lvl3pPr marL="4048155" indent="0">
              <a:buNone/>
              <a:defRPr sz="8300" b="1"/>
            </a:lvl3pPr>
            <a:lvl4pPr marL="6072233" indent="0">
              <a:buNone/>
              <a:defRPr sz="7300" b="1"/>
            </a:lvl4pPr>
            <a:lvl5pPr marL="8096310" indent="0">
              <a:buNone/>
              <a:defRPr sz="7300" b="1"/>
            </a:lvl5pPr>
            <a:lvl6pPr marL="10120378" indent="0">
              <a:buNone/>
              <a:defRPr sz="7300" b="1"/>
            </a:lvl6pPr>
            <a:lvl7pPr marL="12144480" indent="0">
              <a:buNone/>
              <a:defRPr sz="7300" b="1"/>
            </a:lvl7pPr>
            <a:lvl8pPr marL="14168540" indent="0">
              <a:buNone/>
              <a:defRPr sz="7300" b="1"/>
            </a:lvl8pPr>
            <a:lvl9pPr marL="1619261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2073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24075" indent="0">
              <a:buNone/>
              <a:defRPr sz="9000" b="1"/>
            </a:lvl2pPr>
            <a:lvl3pPr marL="4048155" indent="0">
              <a:buNone/>
              <a:defRPr sz="8300" b="1"/>
            </a:lvl3pPr>
            <a:lvl4pPr marL="6072233" indent="0">
              <a:buNone/>
              <a:defRPr sz="7300" b="1"/>
            </a:lvl4pPr>
            <a:lvl5pPr marL="8096310" indent="0">
              <a:buNone/>
              <a:defRPr sz="7300" b="1"/>
            </a:lvl5pPr>
            <a:lvl6pPr marL="10120378" indent="0">
              <a:buNone/>
              <a:defRPr sz="7300" b="1"/>
            </a:lvl6pPr>
            <a:lvl7pPr marL="12144480" indent="0">
              <a:buNone/>
              <a:defRPr sz="7300" b="1"/>
            </a:lvl7pPr>
            <a:lvl8pPr marL="14168540" indent="0">
              <a:buNone/>
              <a:defRPr sz="7300" b="1"/>
            </a:lvl8pPr>
            <a:lvl9pPr marL="1619261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2073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428948"/>
      </p:ext>
    </p:extLst>
  </p:cSld>
  <p:clrMapOvr>
    <a:masterClrMapping/>
  </p:clrMapOvr>
  <p:transition xmlns:p14="http://schemas.microsoft.com/office/powerpoint/2010/main"/>
</p:sldLayout>
</file>

<file path=ppt/slideLayouts/slideLayout14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895072"/>
      </p:ext>
    </p:extLst>
  </p:cSld>
  <p:clrMapOvr>
    <a:masterClrMapping/>
  </p:clrMapOvr>
  <p:transition xmlns:p14="http://schemas.microsoft.com/office/powerpoint/2010/main"/>
</p:sldLayout>
</file>

<file path=ppt/slideLayouts/slideLayout14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781182"/>
      </p:ext>
    </p:extLst>
  </p:cSld>
  <p:clrMapOvr>
    <a:masterClrMapping/>
  </p:clrMapOvr>
  <p:transition xmlns:p14="http://schemas.microsoft.com/office/powerpoint/2010/main"/>
</p:sldLayout>
</file>

<file path=ppt/slideLayouts/slideLayout14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511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066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511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24075" indent="0">
              <a:buNone/>
              <a:defRPr sz="5500"/>
            </a:lvl2pPr>
            <a:lvl3pPr marL="4048155" indent="0">
              <a:buNone/>
              <a:defRPr sz="4500"/>
            </a:lvl3pPr>
            <a:lvl4pPr marL="6072233" indent="0">
              <a:buNone/>
              <a:defRPr sz="4000"/>
            </a:lvl4pPr>
            <a:lvl5pPr marL="8096310" indent="0">
              <a:buNone/>
              <a:defRPr sz="4000"/>
            </a:lvl5pPr>
            <a:lvl6pPr marL="10120378" indent="0">
              <a:buNone/>
              <a:defRPr sz="4000"/>
            </a:lvl6pPr>
            <a:lvl7pPr marL="12144480" indent="0">
              <a:buNone/>
              <a:defRPr sz="4000"/>
            </a:lvl7pPr>
            <a:lvl8pPr marL="14168540" indent="0">
              <a:buNone/>
              <a:defRPr sz="4000"/>
            </a:lvl8pPr>
            <a:lvl9pPr marL="1619261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011190"/>
      </p:ext>
    </p:extLst>
  </p:cSld>
  <p:clrMapOvr>
    <a:masterClrMapping/>
  </p:clrMapOvr>
  <p:transition xmlns:p14="http://schemas.microsoft.com/office/powerpoint/2010/main"/>
</p:sldLayout>
</file>

<file path=ppt/slideLayouts/slideLayout14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24075" indent="0">
              <a:buNone/>
              <a:defRPr sz="12500"/>
            </a:lvl2pPr>
            <a:lvl3pPr marL="4048155" indent="0">
              <a:buNone/>
              <a:defRPr sz="10800"/>
            </a:lvl3pPr>
            <a:lvl4pPr marL="6072233" indent="0">
              <a:buNone/>
              <a:defRPr sz="9000"/>
            </a:lvl4pPr>
            <a:lvl5pPr marL="8096310" indent="0">
              <a:buNone/>
              <a:defRPr sz="9000"/>
            </a:lvl5pPr>
            <a:lvl6pPr marL="10120378" indent="0">
              <a:buNone/>
              <a:defRPr sz="9000"/>
            </a:lvl6pPr>
            <a:lvl7pPr marL="12144480" indent="0">
              <a:buNone/>
              <a:defRPr sz="9000"/>
            </a:lvl7pPr>
            <a:lvl8pPr marL="14168540" indent="0">
              <a:buNone/>
              <a:defRPr sz="9000"/>
            </a:lvl8pPr>
            <a:lvl9pPr marL="16192618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24075" indent="0">
              <a:buNone/>
              <a:defRPr sz="5500"/>
            </a:lvl2pPr>
            <a:lvl3pPr marL="4048155" indent="0">
              <a:buNone/>
              <a:defRPr sz="4500"/>
            </a:lvl3pPr>
            <a:lvl4pPr marL="6072233" indent="0">
              <a:buNone/>
              <a:defRPr sz="4000"/>
            </a:lvl4pPr>
            <a:lvl5pPr marL="8096310" indent="0">
              <a:buNone/>
              <a:defRPr sz="4000"/>
            </a:lvl5pPr>
            <a:lvl6pPr marL="10120378" indent="0">
              <a:buNone/>
              <a:defRPr sz="4000"/>
            </a:lvl6pPr>
            <a:lvl7pPr marL="12144480" indent="0">
              <a:buNone/>
              <a:defRPr sz="4000"/>
            </a:lvl7pPr>
            <a:lvl8pPr marL="14168540" indent="0">
              <a:buNone/>
              <a:defRPr sz="4000"/>
            </a:lvl8pPr>
            <a:lvl9pPr marL="1619261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041239"/>
      </p:ext>
    </p:extLst>
  </p:cSld>
  <p:clrMapOvr>
    <a:masterClrMapping/>
  </p:clrMapOvr>
  <p:transition xmlns:p14="http://schemas.microsoft.com/office/powerpoint/2010/main"/>
</p:sldLayout>
</file>

<file path=ppt/slideLayouts/slideLayout14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989731"/>
      </p:ext>
    </p:extLst>
  </p:cSld>
  <p:clrMapOvr>
    <a:masterClrMapping/>
  </p:clrMapOvr>
  <p:transition xmlns:p14="http://schemas.microsoft.com/office/powerpoint/2010/main"/>
</p:sldLayout>
</file>

<file path=ppt/slideLayouts/slideLayout14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259405"/>
      </p:ext>
    </p:extLst>
  </p:cSld>
  <p:clrMapOvr>
    <a:masterClrMapping/>
  </p:clrMapOvr>
  <p:transition xmlns:p14="http://schemas.microsoft.com/office/powerpoint/2010/main"/>
</p:sldLayout>
</file>

<file path=ppt/slideLayouts/slideLayout14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4690" tIns="202443" rIns="404690" bIns="202443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4690" tIns="202443" rIns="404690" bIns="202443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4690" tIns="202443" rIns="404690" bIns="202443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690" tIns="202443" rIns="404690" bIns="202443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77062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8428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335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677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23518" indent="0">
              <a:buNone/>
              <a:defRPr sz="8300"/>
            </a:lvl2pPr>
            <a:lvl3pPr marL="4047045" indent="0">
              <a:buNone/>
              <a:defRPr sz="7300"/>
            </a:lvl3pPr>
            <a:lvl4pPr marL="6070563" indent="0">
              <a:buNone/>
              <a:defRPr sz="6300"/>
            </a:lvl4pPr>
            <a:lvl5pPr marL="8094083" indent="0">
              <a:buNone/>
              <a:defRPr sz="6300"/>
            </a:lvl5pPr>
            <a:lvl6pPr marL="10117593" indent="0">
              <a:buNone/>
              <a:defRPr sz="6300"/>
            </a:lvl6pPr>
            <a:lvl7pPr marL="12141140" indent="0">
              <a:buNone/>
              <a:defRPr sz="6300"/>
            </a:lvl7pPr>
            <a:lvl8pPr marL="14164645" indent="0">
              <a:buNone/>
              <a:defRPr sz="6300"/>
            </a:lvl8pPr>
            <a:lvl9pPr marL="16188163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65732"/>
      </p:ext>
    </p:extLst>
  </p:cSld>
  <p:clrMapOvr>
    <a:masterClrMapping/>
  </p:clrMapOvr>
  <p:transition xmlns:p14="http://schemas.microsoft.com/office/powerpoint/2010/main"/>
</p:sldLayout>
</file>

<file path=ppt/slideLayouts/slideLayout14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452938"/>
      </p:ext>
    </p:extLst>
  </p:cSld>
  <p:clrMapOvr>
    <a:masterClrMapping/>
  </p:clrMapOvr>
  <p:transition xmlns:p14="http://schemas.microsoft.com/office/powerpoint/2010/main"/>
</p:sldLayout>
</file>

<file path=ppt/slideLayouts/slideLayout14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23518" indent="0">
              <a:buNone/>
              <a:defRPr sz="9000" b="1"/>
            </a:lvl2pPr>
            <a:lvl3pPr marL="4047045" indent="0">
              <a:buNone/>
              <a:defRPr sz="8300" b="1"/>
            </a:lvl3pPr>
            <a:lvl4pPr marL="6070563" indent="0">
              <a:buNone/>
              <a:defRPr sz="7300" b="1"/>
            </a:lvl4pPr>
            <a:lvl5pPr marL="8094083" indent="0">
              <a:buNone/>
              <a:defRPr sz="7300" b="1"/>
            </a:lvl5pPr>
            <a:lvl6pPr marL="10117593" indent="0">
              <a:buNone/>
              <a:defRPr sz="7300" b="1"/>
            </a:lvl6pPr>
            <a:lvl7pPr marL="12141140" indent="0">
              <a:buNone/>
              <a:defRPr sz="7300" b="1"/>
            </a:lvl7pPr>
            <a:lvl8pPr marL="14164645" indent="0">
              <a:buNone/>
              <a:defRPr sz="7300" b="1"/>
            </a:lvl8pPr>
            <a:lvl9pPr marL="16188163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2078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23518" indent="0">
              <a:buNone/>
              <a:defRPr sz="9000" b="1"/>
            </a:lvl2pPr>
            <a:lvl3pPr marL="4047045" indent="0">
              <a:buNone/>
              <a:defRPr sz="8300" b="1"/>
            </a:lvl3pPr>
            <a:lvl4pPr marL="6070563" indent="0">
              <a:buNone/>
              <a:defRPr sz="7300" b="1"/>
            </a:lvl4pPr>
            <a:lvl5pPr marL="8094083" indent="0">
              <a:buNone/>
              <a:defRPr sz="7300" b="1"/>
            </a:lvl5pPr>
            <a:lvl6pPr marL="10117593" indent="0">
              <a:buNone/>
              <a:defRPr sz="7300" b="1"/>
            </a:lvl6pPr>
            <a:lvl7pPr marL="12141140" indent="0">
              <a:buNone/>
              <a:defRPr sz="7300" b="1"/>
            </a:lvl7pPr>
            <a:lvl8pPr marL="14164645" indent="0">
              <a:buNone/>
              <a:defRPr sz="7300" b="1"/>
            </a:lvl8pPr>
            <a:lvl9pPr marL="16188163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2078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243100"/>
      </p:ext>
    </p:extLst>
  </p:cSld>
  <p:clrMapOvr>
    <a:masterClrMapping/>
  </p:clrMapOvr>
  <p:transition xmlns:p14="http://schemas.microsoft.com/office/powerpoint/2010/main"/>
</p:sldLayout>
</file>

<file path=ppt/slideLayouts/slideLayout14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352379"/>
      </p:ext>
    </p:extLst>
  </p:cSld>
  <p:clrMapOvr>
    <a:masterClrMapping/>
  </p:clrMapOvr>
  <p:transition xmlns:p14="http://schemas.microsoft.com/office/powerpoint/2010/main"/>
</p:sldLayout>
</file>

<file path=ppt/slideLayouts/slideLayout14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792461"/>
      </p:ext>
    </p:extLst>
  </p:cSld>
  <p:clrMapOvr>
    <a:masterClrMapping/>
  </p:clrMapOvr>
  <p:transition xmlns:p14="http://schemas.microsoft.com/office/powerpoint/2010/main"/>
</p:sldLayout>
</file>

<file path=ppt/slideLayouts/slideLayout14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513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080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513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23518" indent="0">
              <a:buNone/>
              <a:defRPr sz="5500"/>
            </a:lvl2pPr>
            <a:lvl3pPr marL="4047045" indent="0">
              <a:buNone/>
              <a:defRPr sz="4500"/>
            </a:lvl3pPr>
            <a:lvl4pPr marL="6070563" indent="0">
              <a:buNone/>
              <a:defRPr sz="4000"/>
            </a:lvl4pPr>
            <a:lvl5pPr marL="8094083" indent="0">
              <a:buNone/>
              <a:defRPr sz="4000"/>
            </a:lvl5pPr>
            <a:lvl6pPr marL="10117593" indent="0">
              <a:buNone/>
              <a:defRPr sz="4000"/>
            </a:lvl6pPr>
            <a:lvl7pPr marL="12141140" indent="0">
              <a:buNone/>
              <a:defRPr sz="4000"/>
            </a:lvl7pPr>
            <a:lvl8pPr marL="14164645" indent="0">
              <a:buNone/>
              <a:defRPr sz="4000"/>
            </a:lvl8pPr>
            <a:lvl9pPr marL="16188163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860257"/>
      </p:ext>
    </p:extLst>
  </p:cSld>
  <p:clrMapOvr>
    <a:masterClrMapping/>
  </p:clrMapOvr>
  <p:transition xmlns:p14="http://schemas.microsoft.com/office/powerpoint/2010/main"/>
</p:sldLayout>
</file>

<file path=ppt/slideLayouts/slideLayout14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23518" indent="0">
              <a:buNone/>
              <a:defRPr sz="12500"/>
            </a:lvl2pPr>
            <a:lvl3pPr marL="4047045" indent="0">
              <a:buNone/>
              <a:defRPr sz="10800"/>
            </a:lvl3pPr>
            <a:lvl4pPr marL="6070563" indent="0">
              <a:buNone/>
              <a:defRPr sz="9000"/>
            </a:lvl4pPr>
            <a:lvl5pPr marL="8094083" indent="0">
              <a:buNone/>
              <a:defRPr sz="9000"/>
            </a:lvl5pPr>
            <a:lvl6pPr marL="10117593" indent="0">
              <a:buNone/>
              <a:defRPr sz="9000"/>
            </a:lvl6pPr>
            <a:lvl7pPr marL="12141140" indent="0">
              <a:buNone/>
              <a:defRPr sz="9000"/>
            </a:lvl7pPr>
            <a:lvl8pPr marL="14164645" indent="0">
              <a:buNone/>
              <a:defRPr sz="9000"/>
            </a:lvl8pPr>
            <a:lvl9pPr marL="16188163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23518" indent="0">
              <a:buNone/>
              <a:defRPr sz="5500"/>
            </a:lvl2pPr>
            <a:lvl3pPr marL="4047045" indent="0">
              <a:buNone/>
              <a:defRPr sz="4500"/>
            </a:lvl3pPr>
            <a:lvl4pPr marL="6070563" indent="0">
              <a:buNone/>
              <a:defRPr sz="4000"/>
            </a:lvl4pPr>
            <a:lvl5pPr marL="8094083" indent="0">
              <a:buNone/>
              <a:defRPr sz="4000"/>
            </a:lvl5pPr>
            <a:lvl6pPr marL="10117593" indent="0">
              <a:buNone/>
              <a:defRPr sz="4000"/>
            </a:lvl6pPr>
            <a:lvl7pPr marL="12141140" indent="0">
              <a:buNone/>
              <a:defRPr sz="4000"/>
            </a:lvl7pPr>
            <a:lvl8pPr marL="14164645" indent="0">
              <a:buNone/>
              <a:defRPr sz="4000"/>
            </a:lvl8pPr>
            <a:lvl9pPr marL="16188163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347063"/>
      </p:ext>
    </p:extLst>
  </p:cSld>
  <p:clrMapOvr>
    <a:masterClrMapping/>
  </p:clrMapOvr>
  <p:transition xmlns:p14="http://schemas.microsoft.com/office/powerpoint/2010/main"/>
</p:sldLayout>
</file>

<file path=ppt/slideLayouts/slideLayout14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97942"/>
      </p:ext>
    </p:extLst>
  </p:cSld>
  <p:clrMapOvr>
    <a:masterClrMapping/>
  </p:clrMapOvr>
  <p:transition xmlns:p14="http://schemas.microsoft.com/office/powerpoint/2010/main"/>
</p:sldLayout>
</file>

<file path=ppt/slideLayouts/slideLayout14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462213"/>
      </p:ext>
    </p:extLst>
  </p:cSld>
  <p:clrMapOvr>
    <a:masterClrMapping/>
  </p:clrMapOvr>
  <p:transition xmlns:p14="http://schemas.microsoft.com/office/powerpoint/2010/main"/>
</p:sldLayout>
</file>

<file path=ppt/slideLayouts/slideLayout14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4578" tIns="202390" rIns="404578" bIns="202390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4578" tIns="202390" rIns="404578" bIns="20239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4578" tIns="202390" rIns="404578" bIns="20239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578" tIns="202390" rIns="404578" bIns="202390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97868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7544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346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681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22960" indent="0">
              <a:buNone/>
              <a:defRPr sz="8300"/>
            </a:lvl2pPr>
            <a:lvl3pPr marL="4045933" indent="0">
              <a:buNone/>
              <a:defRPr sz="7300"/>
            </a:lvl3pPr>
            <a:lvl4pPr marL="6068893" indent="0">
              <a:buNone/>
              <a:defRPr sz="6300"/>
            </a:lvl4pPr>
            <a:lvl5pPr marL="8091855" indent="0">
              <a:buNone/>
              <a:defRPr sz="6300"/>
            </a:lvl5pPr>
            <a:lvl6pPr marL="10114808" indent="0">
              <a:buNone/>
              <a:defRPr sz="6300"/>
            </a:lvl6pPr>
            <a:lvl7pPr marL="12137803" indent="0">
              <a:buNone/>
              <a:defRPr sz="6300"/>
            </a:lvl7pPr>
            <a:lvl8pPr marL="14160750" indent="0">
              <a:buNone/>
              <a:defRPr sz="6300"/>
            </a:lvl8pPr>
            <a:lvl9pPr marL="16183708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599587"/>
      </p:ext>
    </p:extLst>
  </p:cSld>
  <p:clrMapOvr>
    <a:masterClrMapping/>
  </p:clrMapOvr>
  <p:transition xmlns:p14="http://schemas.microsoft.com/office/powerpoint/2010/main"/>
</p:sldLayout>
</file>

<file path=ppt/slideLayouts/slideLayout14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623891"/>
      </p:ext>
    </p:extLst>
  </p:cSld>
  <p:clrMapOvr>
    <a:masterClrMapping/>
  </p:clrMapOvr>
  <p:transition xmlns:p14="http://schemas.microsoft.com/office/powerpoint/2010/main"/>
</p:sldLayout>
</file>

<file path=ppt/slideLayouts/slideLayout14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22960" indent="0">
              <a:buNone/>
              <a:defRPr sz="9000" b="1"/>
            </a:lvl2pPr>
            <a:lvl3pPr marL="4045933" indent="0">
              <a:buNone/>
              <a:defRPr sz="8300" b="1"/>
            </a:lvl3pPr>
            <a:lvl4pPr marL="6068893" indent="0">
              <a:buNone/>
              <a:defRPr sz="7300" b="1"/>
            </a:lvl4pPr>
            <a:lvl5pPr marL="8091855" indent="0">
              <a:buNone/>
              <a:defRPr sz="7300" b="1"/>
            </a:lvl5pPr>
            <a:lvl6pPr marL="10114808" indent="0">
              <a:buNone/>
              <a:defRPr sz="7300" b="1"/>
            </a:lvl6pPr>
            <a:lvl7pPr marL="12137803" indent="0">
              <a:buNone/>
              <a:defRPr sz="7300" b="1"/>
            </a:lvl7pPr>
            <a:lvl8pPr marL="14160750" indent="0">
              <a:buNone/>
              <a:defRPr sz="7300" b="1"/>
            </a:lvl8pPr>
            <a:lvl9pPr marL="1618370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2086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22960" indent="0">
              <a:buNone/>
              <a:defRPr sz="9000" b="1"/>
            </a:lvl2pPr>
            <a:lvl3pPr marL="4045933" indent="0">
              <a:buNone/>
              <a:defRPr sz="8300" b="1"/>
            </a:lvl3pPr>
            <a:lvl4pPr marL="6068893" indent="0">
              <a:buNone/>
              <a:defRPr sz="7300" b="1"/>
            </a:lvl4pPr>
            <a:lvl5pPr marL="8091855" indent="0">
              <a:buNone/>
              <a:defRPr sz="7300" b="1"/>
            </a:lvl5pPr>
            <a:lvl6pPr marL="10114808" indent="0">
              <a:buNone/>
              <a:defRPr sz="7300" b="1"/>
            </a:lvl6pPr>
            <a:lvl7pPr marL="12137803" indent="0">
              <a:buNone/>
              <a:defRPr sz="7300" b="1"/>
            </a:lvl7pPr>
            <a:lvl8pPr marL="14160750" indent="0">
              <a:buNone/>
              <a:defRPr sz="7300" b="1"/>
            </a:lvl8pPr>
            <a:lvl9pPr marL="1618370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2086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880167"/>
      </p:ext>
    </p:extLst>
  </p:cSld>
  <p:clrMapOvr>
    <a:masterClrMapping/>
  </p:clrMapOvr>
  <p:transition xmlns:p14="http://schemas.microsoft.com/office/powerpoint/2010/main"/>
</p:sldLayout>
</file>

<file path=ppt/slideLayouts/slideLayout14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548866"/>
      </p:ext>
    </p:extLst>
  </p:cSld>
  <p:clrMapOvr>
    <a:masterClrMapping/>
  </p:clrMapOvr>
  <p:transition xmlns:p14="http://schemas.microsoft.com/office/powerpoint/2010/main"/>
</p:sldLayout>
</file>

<file path=ppt/slideLayouts/slideLayout14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089286"/>
      </p:ext>
    </p:extLst>
  </p:cSld>
  <p:clrMapOvr>
    <a:masterClrMapping/>
  </p:clrMapOvr>
  <p:transition xmlns:p14="http://schemas.microsoft.com/office/powerpoint/2010/main"/>
</p:sldLayout>
</file>

<file path=ppt/slideLayouts/slideLayout14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516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095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516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22960" indent="0">
              <a:buNone/>
              <a:defRPr sz="5500"/>
            </a:lvl2pPr>
            <a:lvl3pPr marL="4045933" indent="0">
              <a:buNone/>
              <a:defRPr sz="4500"/>
            </a:lvl3pPr>
            <a:lvl4pPr marL="6068893" indent="0">
              <a:buNone/>
              <a:defRPr sz="4000"/>
            </a:lvl4pPr>
            <a:lvl5pPr marL="8091855" indent="0">
              <a:buNone/>
              <a:defRPr sz="4000"/>
            </a:lvl5pPr>
            <a:lvl6pPr marL="10114808" indent="0">
              <a:buNone/>
              <a:defRPr sz="4000"/>
            </a:lvl6pPr>
            <a:lvl7pPr marL="12137803" indent="0">
              <a:buNone/>
              <a:defRPr sz="4000"/>
            </a:lvl7pPr>
            <a:lvl8pPr marL="14160750" indent="0">
              <a:buNone/>
              <a:defRPr sz="4000"/>
            </a:lvl8pPr>
            <a:lvl9pPr marL="1618370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704230"/>
      </p:ext>
    </p:extLst>
  </p:cSld>
  <p:clrMapOvr>
    <a:masterClrMapping/>
  </p:clrMapOvr>
  <p:transition xmlns:p14="http://schemas.microsoft.com/office/powerpoint/2010/main"/>
</p:sldLayout>
</file>

<file path=ppt/slideLayouts/slideLayout14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22960" indent="0">
              <a:buNone/>
              <a:defRPr sz="12500"/>
            </a:lvl2pPr>
            <a:lvl3pPr marL="4045933" indent="0">
              <a:buNone/>
              <a:defRPr sz="10800"/>
            </a:lvl3pPr>
            <a:lvl4pPr marL="6068893" indent="0">
              <a:buNone/>
              <a:defRPr sz="9000"/>
            </a:lvl4pPr>
            <a:lvl5pPr marL="8091855" indent="0">
              <a:buNone/>
              <a:defRPr sz="9000"/>
            </a:lvl5pPr>
            <a:lvl6pPr marL="10114808" indent="0">
              <a:buNone/>
              <a:defRPr sz="9000"/>
            </a:lvl6pPr>
            <a:lvl7pPr marL="12137803" indent="0">
              <a:buNone/>
              <a:defRPr sz="9000"/>
            </a:lvl7pPr>
            <a:lvl8pPr marL="14160750" indent="0">
              <a:buNone/>
              <a:defRPr sz="9000"/>
            </a:lvl8pPr>
            <a:lvl9pPr marL="16183708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22960" indent="0">
              <a:buNone/>
              <a:defRPr sz="5500"/>
            </a:lvl2pPr>
            <a:lvl3pPr marL="4045933" indent="0">
              <a:buNone/>
              <a:defRPr sz="4500"/>
            </a:lvl3pPr>
            <a:lvl4pPr marL="6068893" indent="0">
              <a:buNone/>
              <a:defRPr sz="4000"/>
            </a:lvl4pPr>
            <a:lvl5pPr marL="8091855" indent="0">
              <a:buNone/>
              <a:defRPr sz="4000"/>
            </a:lvl5pPr>
            <a:lvl6pPr marL="10114808" indent="0">
              <a:buNone/>
              <a:defRPr sz="4000"/>
            </a:lvl6pPr>
            <a:lvl7pPr marL="12137803" indent="0">
              <a:buNone/>
              <a:defRPr sz="4000"/>
            </a:lvl7pPr>
            <a:lvl8pPr marL="14160750" indent="0">
              <a:buNone/>
              <a:defRPr sz="4000"/>
            </a:lvl8pPr>
            <a:lvl9pPr marL="1618370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914263"/>
      </p:ext>
    </p:extLst>
  </p:cSld>
  <p:clrMapOvr>
    <a:masterClrMapping/>
  </p:clrMapOvr>
  <p:transition xmlns:p14="http://schemas.microsoft.com/office/powerpoint/2010/main"/>
</p:sldLayout>
</file>

<file path=ppt/slideLayouts/slideLayout14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28319"/>
      </p:ext>
    </p:extLst>
  </p:cSld>
  <p:clrMapOvr>
    <a:masterClrMapping/>
  </p:clrMapOvr>
  <p:transition xmlns:p14="http://schemas.microsoft.com/office/powerpoint/2010/main"/>
</p:sldLayout>
</file>

<file path=ppt/slideLayouts/slideLayout14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29134"/>
      </p:ext>
    </p:extLst>
  </p:cSld>
  <p:clrMapOvr>
    <a:masterClrMapping/>
  </p:clrMapOvr>
  <p:transition xmlns:p14="http://schemas.microsoft.com/office/powerpoint/2010/main"/>
</p:sldLayout>
</file>

<file path=ppt/slideLayouts/slideLayout14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4465" tIns="202335" rIns="404465" bIns="202335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4465" tIns="202335" rIns="404465" bIns="20233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4465" tIns="202335" rIns="404465" bIns="20233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465" tIns="202335" rIns="404465" bIns="202335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4406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2683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364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690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22403" indent="0">
              <a:buNone/>
              <a:defRPr sz="8300"/>
            </a:lvl2pPr>
            <a:lvl3pPr marL="4044820" indent="0">
              <a:buNone/>
              <a:defRPr sz="7300"/>
            </a:lvl3pPr>
            <a:lvl4pPr marL="6067223" indent="0">
              <a:buNone/>
              <a:defRPr sz="6300"/>
            </a:lvl4pPr>
            <a:lvl5pPr marL="8089630" indent="0">
              <a:buNone/>
              <a:defRPr sz="6300"/>
            </a:lvl5pPr>
            <a:lvl6pPr marL="10112025" indent="0">
              <a:buNone/>
              <a:defRPr sz="6300"/>
            </a:lvl6pPr>
            <a:lvl7pPr marL="12134463" indent="0">
              <a:buNone/>
              <a:defRPr sz="6300"/>
            </a:lvl7pPr>
            <a:lvl8pPr marL="14156853" indent="0">
              <a:buNone/>
              <a:defRPr sz="6300"/>
            </a:lvl8pPr>
            <a:lvl9pPr marL="16179258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769266"/>
      </p:ext>
    </p:extLst>
  </p:cSld>
  <p:clrMapOvr>
    <a:masterClrMapping/>
  </p:clrMapOvr>
  <p:transition xmlns:p14="http://schemas.microsoft.com/office/powerpoint/2010/main"/>
</p:sldLayout>
</file>

<file path=ppt/slideLayouts/slideLayout14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725760"/>
      </p:ext>
    </p:extLst>
  </p:cSld>
  <p:clrMapOvr>
    <a:masterClrMapping/>
  </p:clrMapOvr>
  <p:transition xmlns:p14="http://schemas.microsoft.com/office/powerpoint/2010/main"/>
</p:sldLayout>
</file>

<file path=ppt/slideLayouts/slideLayout14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22403" indent="0">
              <a:buNone/>
              <a:defRPr sz="9000" b="1"/>
            </a:lvl2pPr>
            <a:lvl3pPr marL="4044820" indent="0">
              <a:buNone/>
              <a:defRPr sz="8300" b="1"/>
            </a:lvl3pPr>
            <a:lvl4pPr marL="6067223" indent="0">
              <a:buNone/>
              <a:defRPr sz="7300" b="1"/>
            </a:lvl4pPr>
            <a:lvl5pPr marL="8089630" indent="0">
              <a:buNone/>
              <a:defRPr sz="7300" b="1"/>
            </a:lvl5pPr>
            <a:lvl6pPr marL="10112025" indent="0">
              <a:buNone/>
              <a:defRPr sz="7300" b="1"/>
            </a:lvl6pPr>
            <a:lvl7pPr marL="12134463" indent="0">
              <a:buNone/>
              <a:defRPr sz="7300" b="1"/>
            </a:lvl7pPr>
            <a:lvl8pPr marL="14156853" indent="0">
              <a:buNone/>
              <a:defRPr sz="7300" b="1"/>
            </a:lvl8pPr>
            <a:lvl9pPr marL="1617925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2095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22403" indent="0">
              <a:buNone/>
              <a:defRPr sz="9000" b="1"/>
            </a:lvl2pPr>
            <a:lvl3pPr marL="4044820" indent="0">
              <a:buNone/>
              <a:defRPr sz="8300" b="1"/>
            </a:lvl3pPr>
            <a:lvl4pPr marL="6067223" indent="0">
              <a:buNone/>
              <a:defRPr sz="7300" b="1"/>
            </a:lvl4pPr>
            <a:lvl5pPr marL="8089630" indent="0">
              <a:buNone/>
              <a:defRPr sz="7300" b="1"/>
            </a:lvl5pPr>
            <a:lvl6pPr marL="10112025" indent="0">
              <a:buNone/>
              <a:defRPr sz="7300" b="1"/>
            </a:lvl6pPr>
            <a:lvl7pPr marL="12134463" indent="0">
              <a:buNone/>
              <a:defRPr sz="7300" b="1"/>
            </a:lvl7pPr>
            <a:lvl8pPr marL="14156853" indent="0">
              <a:buNone/>
              <a:defRPr sz="7300" b="1"/>
            </a:lvl8pPr>
            <a:lvl9pPr marL="1617925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2095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878792"/>
      </p:ext>
    </p:extLst>
  </p:cSld>
  <p:clrMapOvr>
    <a:masterClrMapping/>
  </p:clrMapOvr>
  <p:transition xmlns:p14="http://schemas.microsoft.com/office/powerpoint/2010/main"/>
</p:sldLayout>
</file>

<file path=ppt/slideLayouts/slideLayout14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682317"/>
      </p:ext>
    </p:extLst>
  </p:cSld>
  <p:clrMapOvr>
    <a:masterClrMapping/>
  </p:clrMapOvr>
  <p:transition xmlns:p14="http://schemas.microsoft.com/office/powerpoint/2010/main"/>
</p:sldLayout>
</file>

<file path=ppt/slideLayouts/slideLayout14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934867"/>
      </p:ext>
    </p:extLst>
  </p:cSld>
  <p:clrMapOvr>
    <a:masterClrMapping/>
  </p:clrMapOvr>
  <p:transition xmlns:p14="http://schemas.microsoft.com/office/powerpoint/2010/main"/>
</p:sldLayout>
</file>

<file path=ppt/slideLayouts/slideLayout14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522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105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522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22403" indent="0">
              <a:buNone/>
              <a:defRPr sz="5500"/>
            </a:lvl2pPr>
            <a:lvl3pPr marL="4044820" indent="0">
              <a:buNone/>
              <a:defRPr sz="4500"/>
            </a:lvl3pPr>
            <a:lvl4pPr marL="6067223" indent="0">
              <a:buNone/>
              <a:defRPr sz="4000"/>
            </a:lvl4pPr>
            <a:lvl5pPr marL="8089630" indent="0">
              <a:buNone/>
              <a:defRPr sz="4000"/>
            </a:lvl5pPr>
            <a:lvl6pPr marL="10112025" indent="0">
              <a:buNone/>
              <a:defRPr sz="4000"/>
            </a:lvl6pPr>
            <a:lvl7pPr marL="12134463" indent="0">
              <a:buNone/>
              <a:defRPr sz="4000"/>
            </a:lvl7pPr>
            <a:lvl8pPr marL="14156853" indent="0">
              <a:buNone/>
              <a:defRPr sz="4000"/>
            </a:lvl8pPr>
            <a:lvl9pPr marL="1617925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781580"/>
      </p:ext>
    </p:extLst>
  </p:cSld>
  <p:clrMapOvr>
    <a:masterClrMapping/>
  </p:clrMapOvr>
  <p:transition xmlns:p14="http://schemas.microsoft.com/office/powerpoint/2010/main"/>
</p:sldLayout>
</file>

<file path=ppt/slideLayouts/slideLayout14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22403" indent="0">
              <a:buNone/>
              <a:defRPr sz="12500"/>
            </a:lvl2pPr>
            <a:lvl3pPr marL="4044820" indent="0">
              <a:buNone/>
              <a:defRPr sz="10800"/>
            </a:lvl3pPr>
            <a:lvl4pPr marL="6067223" indent="0">
              <a:buNone/>
              <a:defRPr sz="9000"/>
            </a:lvl4pPr>
            <a:lvl5pPr marL="8089630" indent="0">
              <a:buNone/>
              <a:defRPr sz="9000"/>
            </a:lvl5pPr>
            <a:lvl6pPr marL="10112025" indent="0">
              <a:buNone/>
              <a:defRPr sz="9000"/>
            </a:lvl6pPr>
            <a:lvl7pPr marL="12134463" indent="0">
              <a:buNone/>
              <a:defRPr sz="9000"/>
            </a:lvl7pPr>
            <a:lvl8pPr marL="14156853" indent="0">
              <a:buNone/>
              <a:defRPr sz="9000"/>
            </a:lvl8pPr>
            <a:lvl9pPr marL="16179258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22403" indent="0">
              <a:buNone/>
              <a:defRPr sz="5500"/>
            </a:lvl2pPr>
            <a:lvl3pPr marL="4044820" indent="0">
              <a:buNone/>
              <a:defRPr sz="4500"/>
            </a:lvl3pPr>
            <a:lvl4pPr marL="6067223" indent="0">
              <a:buNone/>
              <a:defRPr sz="4000"/>
            </a:lvl4pPr>
            <a:lvl5pPr marL="8089630" indent="0">
              <a:buNone/>
              <a:defRPr sz="4000"/>
            </a:lvl5pPr>
            <a:lvl6pPr marL="10112025" indent="0">
              <a:buNone/>
              <a:defRPr sz="4000"/>
            </a:lvl6pPr>
            <a:lvl7pPr marL="12134463" indent="0">
              <a:buNone/>
              <a:defRPr sz="4000"/>
            </a:lvl7pPr>
            <a:lvl8pPr marL="14156853" indent="0">
              <a:buNone/>
              <a:defRPr sz="4000"/>
            </a:lvl8pPr>
            <a:lvl9pPr marL="1617925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363759"/>
      </p:ext>
    </p:extLst>
  </p:cSld>
  <p:clrMapOvr>
    <a:masterClrMapping/>
  </p:clrMapOvr>
  <p:transition xmlns:p14="http://schemas.microsoft.com/office/powerpoint/2010/main"/>
</p:sldLayout>
</file>

<file path=ppt/slideLayouts/slideLayout14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981248"/>
      </p:ext>
    </p:extLst>
  </p:cSld>
  <p:clrMapOvr>
    <a:masterClrMapping/>
  </p:clrMapOvr>
  <p:transition xmlns:p14="http://schemas.microsoft.com/office/powerpoint/2010/main"/>
</p:sldLayout>
</file>

<file path=ppt/slideLayouts/slideLayout14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856795"/>
      </p:ext>
    </p:extLst>
  </p:cSld>
  <p:clrMapOvr>
    <a:masterClrMapping/>
  </p:clrMapOvr>
  <p:transition xmlns:p14="http://schemas.microsoft.com/office/powerpoint/2010/main"/>
</p:sldLayout>
</file>

<file path=ppt/slideLayouts/slideLayout14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4245" tIns="202235" rIns="404245" bIns="202235"/>
          <a:lstStyle/>
          <a:p>
            <a:pPr defTabSz="4042665"/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4245" tIns="202235" rIns="404245" bIns="202235"/>
          <a:lstStyle/>
          <a:p>
            <a:pPr defTabSz="4042665"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4245" tIns="202235" rIns="404245" bIns="202235"/>
          <a:lstStyle/>
          <a:p>
            <a:pPr defTabSz="4042665"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5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7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245" tIns="202235" rIns="404245" bIns="202235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pPr defTabSz="40426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31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85963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97738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406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750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21308" indent="0">
              <a:buNone/>
              <a:defRPr sz="8300"/>
            </a:lvl2pPr>
            <a:lvl3pPr marL="4042665" indent="0">
              <a:buNone/>
              <a:defRPr sz="7300"/>
            </a:lvl3pPr>
            <a:lvl4pPr marL="6064003" indent="0">
              <a:buNone/>
              <a:defRPr sz="6300"/>
            </a:lvl4pPr>
            <a:lvl5pPr marL="8085328" indent="0">
              <a:buNone/>
              <a:defRPr sz="6300"/>
            </a:lvl5pPr>
            <a:lvl6pPr marL="10106645" indent="0">
              <a:buNone/>
              <a:defRPr sz="6300"/>
            </a:lvl6pPr>
            <a:lvl7pPr marL="12128025" indent="0">
              <a:buNone/>
              <a:defRPr sz="6300"/>
            </a:lvl7pPr>
            <a:lvl8pPr marL="14149333" indent="0">
              <a:buNone/>
              <a:defRPr sz="6300"/>
            </a:lvl8pPr>
            <a:lvl9pPr marL="16170673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246988"/>
      </p:ext>
    </p:extLst>
  </p:cSld>
  <p:clrMapOvr>
    <a:masterClrMapping/>
  </p:clrMapOvr>
  <p:transition xmlns:p14="http://schemas.microsoft.com/office/powerpoint/2010/main"/>
</p:sldLayout>
</file>

<file path=ppt/slideLayouts/slideLayout14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834180"/>
      </p:ext>
    </p:extLst>
  </p:cSld>
  <p:clrMapOvr>
    <a:masterClrMapping/>
  </p:clrMapOvr>
  <p:transition xmlns:p14="http://schemas.microsoft.com/office/powerpoint/2010/main"/>
</p:sldLayout>
</file>

<file path=ppt/slideLayouts/slideLayout14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21308" indent="0">
              <a:buNone/>
              <a:defRPr sz="9000" b="1"/>
            </a:lvl2pPr>
            <a:lvl3pPr marL="4042665" indent="0">
              <a:buNone/>
              <a:defRPr sz="8300" b="1"/>
            </a:lvl3pPr>
            <a:lvl4pPr marL="6064003" indent="0">
              <a:buNone/>
              <a:defRPr sz="7300" b="1"/>
            </a:lvl4pPr>
            <a:lvl5pPr marL="8085328" indent="0">
              <a:buNone/>
              <a:defRPr sz="7300" b="1"/>
            </a:lvl5pPr>
            <a:lvl6pPr marL="10106645" indent="0">
              <a:buNone/>
              <a:defRPr sz="7300" b="1"/>
            </a:lvl6pPr>
            <a:lvl7pPr marL="12128025" indent="0">
              <a:buNone/>
              <a:defRPr sz="7300" b="1"/>
            </a:lvl7pPr>
            <a:lvl8pPr marL="14149333" indent="0">
              <a:buNone/>
              <a:defRPr sz="7300" b="1"/>
            </a:lvl8pPr>
            <a:lvl9pPr marL="16170673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2103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21308" indent="0">
              <a:buNone/>
              <a:defRPr sz="9000" b="1"/>
            </a:lvl2pPr>
            <a:lvl3pPr marL="4042665" indent="0">
              <a:buNone/>
              <a:defRPr sz="8300" b="1"/>
            </a:lvl3pPr>
            <a:lvl4pPr marL="6064003" indent="0">
              <a:buNone/>
              <a:defRPr sz="7300" b="1"/>
            </a:lvl4pPr>
            <a:lvl5pPr marL="8085328" indent="0">
              <a:buNone/>
              <a:defRPr sz="7300" b="1"/>
            </a:lvl5pPr>
            <a:lvl6pPr marL="10106645" indent="0">
              <a:buNone/>
              <a:defRPr sz="7300" b="1"/>
            </a:lvl6pPr>
            <a:lvl7pPr marL="12128025" indent="0">
              <a:buNone/>
              <a:defRPr sz="7300" b="1"/>
            </a:lvl7pPr>
            <a:lvl8pPr marL="14149333" indent="0">
              <a:buNone/>
              <a:defRPr sz="7300" b="1"/>
            </a:lvl8pPr>
            <a:lvl9pPr marL="16170673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2103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575819"/>
      </p:ext>
    </p:extLst>
  </p:cSld>
  <p:clrMapOvr>
    <a:masterClrMapping/>
  </p:clrMapOvr>
  <p:transition xmlns:p14="http://schemas.microsoft.com/office/powerpoint/2010/main"/>
</p:sldLayout>
</file>

<file path=ppt/slideLayouts/slideLayout14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744570"/>
      </p:ext>
    </p:extLst>
  </p:cSld>
  <p:clrMapOvr>
    <a:masterClrMapping/>
  </p:clrMapOvr>
  <p:transition xmlns:p14="http://schemas.microsoft.com/office/powerpoint/2010/main"/>
</p:sldLayout>
</file>

<file path=ppt/slideLayouts/slideLayout14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533305"/>
      </p:ext>
    </p:extLst>
  </p:cSld>
  <p:clrMapOvr>
    <a:masterClrMapping/>
  </p:clrMapOvr>
  <p:transition xmlns:p14="http://schemas.microsoft.com/office/powerpoint/2010/main"/>
</p:sldLayout>
</file>

<file path=ppt/slideLayouts/slideLayout14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524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155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524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21308" indent="0">
              <a:buNone/>
              <a:defRPr sz="5500"/>
            </a:lvl2pPr>
            <a:lvl3pPr marL="4042665" indent="0">
              <a:buNone/>
              <a:defRPr sz="4500"/>
            </a:lvl3pPr>
            <a:lvl4pPr marL="6064003" indent="0">
              <a:buNone/>
              <a:defRPr sz="4000"/>
            </a:lvl4pPr>
            <a:lvl5pPr marL="8085328" indent="0">
              <a:buNone/>
              <a:defRPr sz="4000"/>
            </a:lvl5pPr>
            <a:lvl6pPr marL="10106645" indent="0">
              <a:buNone/>
              <a:defRPr sz="4000"/>
            </a:lvl6pPr>
            <a:lvl7pPr marL="12128025" indent="0">
              <a:buNone/>
              <a:defRPr sz="4000"/>
            </a:lvl7pPr>
            <a:lvl8pPr marL="14149333" indent="0">
              <a:buNone/>
              <a:defRPr sz="4000"/>
            </a:lvl8pPr>
            <a:lvl9pPr marL="16170673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789631"/>
      </p:ext>
    </p:extLst>
  </p:cSld>
  <p:clrMapOvr>
    <a:masterClrMapping/>
  </p:clrMapOvr>
  <p:transition xmlns:p14="http://schemas.microsoft.com/office/powerpoint/2010/main"/>
</p:sldLayout>
</file>

<file path=ppt/slideLayouts/slideLayout14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21308" indent="0">
              <a:buNone/>
              <a:defRPr sz="12500"/>
            </a:lvl2pPr>
            <a:lvl3pPr marL="4042665" indent="0">
              <a:buNone/>
              <a:defRPr sz="10800"/>
            </a:lvl3pPr>
            <a:lvl4pPr marL="6064003" indent="0">
              <a:buNone/>
              <a:defRPr sz="9000"/>
            </a:lvl4pPr>
            <a:lvl5pPr marL="8085328" indent="0">
              <a:buNone/>
              <a:defRPr sz="9000"/>
            </a:lvl5pPr>
            <a:lvl6pPr marL="10106645" indent="0">
              <a:buNone/>
              <a:defRPr sz="9000"/>
            </a:lvl6pPr>
            <a:lvl7pPr marL="12128025" indent="0">
              <a:buNone/>
              <a:defRPr sz="9000"/>
            </a:lvl7pPr>
            <a:lvl8pPr marL="14149333" indent="0">
              <a:buNone/>
              <a:defRPr sz="9000"/>
            </a:lvl8pPr>
            <a:lvl9pPr marL="16170673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21308" indent="0">
              <a:buNone/>
              <a:defRPr sz="5500"/>
            </a:lvl2pPr>
            <a:lvl3pPr marL="4042665" indent="0">
              <a:buNone/>
              <a:defRPr sz="4500"/>
            </a:lvl3pPr>
            <a:lvl4pPr marL="6064003" indent="0">
              <a:buNone/>
              <a:defRPr sz="4000"/>
            </a:lvl4pPr>
            <a:lvl5pPr marL="8085328" indent="0">
              <a:buNone/>
              <a:defRPr sz="4000"/>
            </a:lvl5pPr>
            <a:lvl6pPr marL="10106645" indent="0">
              <a:buNone/>
              <a:defRPr sz="4000"/>
            </a:lvl6pPr>
            <a:lvl7pPr marL="12128025" indent="0">
              <a:buNone/>
              <a:defRPr sz="4000"/>
            </a:lvl7pPr>
            <a:lvl8pPr marL="14149333" indent="0">
              <a:buNone/>
              <a:defRPr sz="4000"/>
            </a:lvl8pPr>
            <a:lvl9pPr marL="16170673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220590"/>
      </p:ext>
    </p:extLst>
  </p:cSld>
  <p:clrMapOvr>
    <a:masterClrMapping/>
  </p:clrMapOvr>
  <p:transition xmlns:p14="http://schemas.microsoft.com/office/powerpoint/2010/main"/>
</p:sldLayout>
</file>

<file path=ppt/slideLayouts/slideLayout14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260285"/>
      </p:ext>
    </p:extLst>
  </p:cSld>
  <p:clrMapOvr>
    <a:masterClrMapping/>
  </p:clrMapOvr>
  <p:transition xmlns:p14="http://schemas.microsoft.com/office/powerpoint/2010/main"/>
</p:sldLayout>
</file>

<file path=ppt/slideLayouts/slideLayout14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5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5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597481"/>
      </p:ext>
    </p:extLst>
  </p:cSld>
  <p:clrMapOvr>
    <a:masterClrMapping/>
  </p:clrMapOvr>
  <p:transition xmlns:p14="http://schemas.microsoft.com/office/powerpoint/2010/main"/>
</p:sldLayout>
</file>

<file path=ppt/slideLayouts/slideLayout14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4133" tIns="202183" rIns="404133" bIns="202183"/>
          <a:lstStyle/>
          <a:p>
            <a:pPr defTabSz="4041555"/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4133" tIns="202183" rIns="404133" bIns="202183"/>
          <a:lstStyle/>
          <a:p>
            <a:pPr defTabSz="4041555"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4133" tIns="202183" rIns="404133" bIns="202183"/>
          <a:lstStyle/>
          <a:p>
            <a:pPr defTabSz="4041555"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5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7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133" tIns="202183" rIns="404133" bIns="202183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pPr defTabSz="404155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31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66364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3414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421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760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20755" indent="0">
              <a:buNone/>
              <a:defRPr sz="8300"/>
            </a:lvl2pPr>
            <a:lvl3pPr marL="4041555" indent="0">
              <a:buNone/>
              <a:defRPr sz="7300"/>
            </a:lvl3pPr>
            <a:lvl4pPr marL="6062333" indent="0">
              <a:buNone/>
              <a:defRPr sz="6300"/>
            </a:lvl4pPr>
            <a:lvl5pPr marL="8083105" indent="0">
              <a:buNone/>
              <a:defRPr sz="6300"/>
            </a:lvl5pPr>
            <a:lvl6pPr marL="10103865" indent="0">
              <a:buNone/>
              <a:defRPr sz="6300"/>
            </a:lvl6pPr>
            <a:lvl7pPr marL="12124690" indent="0">
              <a:buNone/>
              <a:defRPr sz="6300"/>
            </a:lvl7pPr>
            <a:lvl8pPr marL="14145440" indent="0">
              <a:buNone/>
              <a:defRPr sz="6300"/>
            </a:lvl8pPr>
            <a:lvl9pPr marL="16166228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525072"/>
      </p:ext>
    </p:extLst>
  </p:cSld>
  <p:clrMapOvr>
    <a:masterClrMapping/>
  </p:clrMapOvr>
  <p:transition xmlns:p14="http://schemas.microsoft.com/office/powerpoint/2010/main"/>
</p:sldLayout>
</file>

<file path=ppt/slideLayouts/slideLayout14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235259"/>
      </p:ext>
    </p:extLst>
  </p:cSld>
  <p:clrMapOvr>
    <a:masterClrMapping/>
  </p:clrMapOvr>
  <p:transition xmlns:p14="http://schemas.microsoft.com/office/powerpoint/2010/main"/>
</p:sldLayout>
</file>

<file path=ppt/slideLayouts/slideLayout14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20755" indent="0">
              <a:buNone/>
              <a:defRPr sz="9000" b="1"/>
            </a:lvl2pPr>
            <a:lvl3pPr marL="4041555" indent="0">
              <a:buNone/>
              <a:defRPr sz="8300" b="1"/>
            </a:lvl3pPr>
            <a:lvl4pPr marL="6062333" indent="0">
              <a:buNone/>
              <a:defRPr sz="7300" b="1"/>
            </a:lvl4pPr>
            <a:lvl5pPr marL="8083105" indent="0">
              <a:buNone/>
              <a:defRPr sz="7300" b="1"/>
            </a:lvl5pPr>
            <a:lvl6pPr marL="10103865" indent="0">
              <a:buNone/>
              <a:defRPr sz="7300" b="1"/>
            </a:lvl6pPr>
            <a:lvl7pPr marL="12124690" indent="0">
              <a:buNone/>
              <a:defRPr sz="7300" b="1"/>
            </a:lvl7pPr>
            <a:lvl8pPr marL="14145440" indent="0">
              <a:buNone/>
              <a:defRPr sz="7300" b="1"/>
            </a:lvl8pPr>
            <a:lvl9pPr marL="1616622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2112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20755" indent="0">
              <a:buNone/>
              <a:defRPr sz="9000" b="1"/>
            </a:lvl2pPr>
            <a:lvl3pPr marL="4041555" indent="0">
              <a:buNone/>
              <a:defRPr sz="8300" b="1"/>
            </a:lvl3pPr>
            <a:lvl4pPr marL="6062333" indent="0">
              <a:buNone/>
              <a:defRPr sz="7300" b="1"/>
            </a:lvl4pPr>
            <a:lvl5pPr marL="8083105" indent="0">
              <a:buNone/>
              <a:defRPr sz="7300" b="1"/>
            </a:lvl5pPr>
            <a:lvl6pPr marL="10103865" indent="0">
              <a:buNone/>
              <a:defRPr sz="7300" b="1"/>
            </a:lvl6pPr>
            <a:lvl7pPr marL="12124690" indent="0">
              <a:buNone/>
              <a:defRPr sz="7300" b="1"/>
            </a:lvl7pPr>
            <a:lvl8pPr marL="14145440" indent="0">
              <a:buNone/>
              <a:defRPr sz="7300" b="1"/>
            </a:lvl8pPr>
            <a:lvl9pPr marL="1616622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2112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052709"/>
      </p:ext>
    </p:extLst>
  </p:cSld>
  <p:clrMapOvr>
    <a:masterClrMapping/>
  </p:clrMapOvr>
  <p:transition xmlns:p14="http://schemas.microsoft.com/office/powerpoint/2010/main"/>
</p:sldLayout>
</file>

<file path=ppt/slideLayouts/slideLayout14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883168"/>
      </p:ext>
    </p:extLst>
  </p:cSld>
  <p:clrMapOvr>
    <a:masterClrMapping/>
  </p:clrMapOvr>
  <p:transition xmlns:p14="http://schemas.microsoft.com/office/powerpoint/2010/main"/>
</p:sldLayout>
</file>

<file path=ppt/slideLayouts/slideLayout14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501125"/>
      </p:ext>
    </p:extLst>
  </p:cSld>
  <p:clrMapOvr>
    <a:masterClrMapping/>
  </p:clrMapOvr>
  <p:transition xmlns:p14="http://schemas.microsoft.com/office/powerpoint/2010/main"/>
</p:sldLayout>
</file>

<file path=ppt/slideLayouts/slideLayout14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530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157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530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20755" indent="0">
              <a:buNone/>
              <a:defRPr sz="5500"/>
            </a:lvl2pPr>
            <a:lvl3pPr marL="4041555" indent="0">
              <a:buNone/>
              <a:defRPr sz="4500"/>
            </a:lvl3pPr>
            <a:lvl4pPr marL="6062333" indent="0">
              <a:buNone/>
              <a:defRPr sz="4000"/>
            </a:lvl4pPr>
            <a:lvl5pPr marL="8083105" indent="0">
              <a:buNone/>
              <a:defRPr sz="4000"/>
            </a:lvl5pPr>
            <a:lvl6pPr marL="10103865" indent="0">
              <a:buNone/>
              <a:defRPr sz="4000"/>
            </a:lvl6pPr>
            <a:lvl7pPr marL="12124690" indent="0">
              <a:buNone/>
              <a:defRPr sz="4000"/>
            </a:lvl7pPr>
            <a:lvl8pPr marL="14145440" indent="0">
              <a:buNone/>
              <a:defRPr sz="4000"/>
            </a:lvl8pPr>
            <a:lvl9pPr marL="1616622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282854"/>
      </p:ext>
    </p:extLst>
  </p:cSld>
  <p:clrMapOvr>
    <a:masterClrMapping/>
  </p:clrMapOvr>
  <p:transition xmlns:p14="http://schemas.microsoft.com/office/powerpoint/2010/main"/>
</p:sldLayout>
</file>

<file path=ppt/slideLayouts/slideLayout14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20755" indent="0">
              <a:buNone/>
              <a:defRPr sz="12500"/>
            </a:lvl2pPr>
            <a:lvl3pPr marL="4041555" indent="0">
              <a:buNone/>
              <a:defRPr sz="10800"/>
            </a:lvl3pPr>
            <a:lvl4pPr marL="6062333" indent="0">
              <a:buNone/>
              <a:defRPr sz="9000"/>
            </a:lvl4pPr>
            <a:lvl5pPr marL="8083105" indent="0">
              <a:buNone/>
              <a:defRPr sz="9000"/>
            </a:lvl5pPr>
            <a:lvl6pPr marL="10103865" indent="0">
              <a:buNone/>
              <a:defRPr sz="9000"/>
            </a:lvl6pPr>
            <a:lvl7pPr marL="12124690" indent="0">
              <a:buNone/>
              <a:defRPr sz="9000"/>
            </a:lvl7pPr>
            <a:lvl8pPr marL="14145440" indent="0">
              <a:buNone/>
              <a:defRPr sz="9000"/>
            </a:lvl8pPr>
            <a:lvl9pPr marL="16166228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20755" indent="0">
              <a:buNone/>
              <a:defRPr sz="5500"/>
            </a:lvl2pPr>
            <a:lvl3pPr marL="4041555" indent="0">
              <a:buNone/>
              <a:defRPr sz="4500"/>
            </a:lvl3pPr>
            <a:lvl4pPr marL="6062333" indent="0">
              <a:buNone/>
              <a:defRPr sz="4000"/>
            </a:lvl4pPr>
            <a:lvl5pPr marL="8083105" indent="0">
              <a:buNone/>
              <a:defRPr sz="4000"/>
            </a:lvl5pPr>
            <a:lvl6pPr marL="10103865" indent="0">
              <a:buNone/>
              <a:defRPr sz="4000"/>
            </a:lvl6pPr>
            <a:lvl7pPr marL="12124690" indent="0">
              <a:buNone/>
              <a:defRPr sz="4000"/>
            </a:lvl7pPr>
            <a:lvl8pPr marL="14145440" indent="0">
              <a:buNone/>
              <a:defRPr sz="4000"/>
            </a:lvl8pPr>
            <a:lvl9pPr marL="1616622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920035"/>
      </p:ext>
    </p:extLst>
  </p:cSld>
  <p:clrMapOvr>
    <a:masterClrMapping/>
  </p:clrMapOvr>
  <p:transition xmlns:p14="http://schemas.microsoft.com/office/powerpoint/2010/main"/>
</p:sldLayout>
</file>

<file path=ppt/slideLayouts/slideLayout15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115494"/>
      </p:ext>
    </p:extLst>
  </p:cSld>
  <p:clrMapOvr>
    <a:masterClrMapping/>
  </p:clrMapOvr>
  <p:transition xmlns:p14="http://schemas.microsoft.com/office/powerpoint/2010/main"/>
</p:sldLayout>
</file>

<file path=ppt/slideLayouts/slideLayout15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5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5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89119"/>
      </p:ext>
    </p:extLst>
  </p:cSld>
  <p:clrMapOvr>
    <a:masterClrMapping/>
  </p:clrMapOvr>
  <p:transition xmlns:p14="http://schemas.microsoft.com/office/powerpoint/2010/main"/>
</p:sldLayout>
</file>

<file path=ppt/slideLayouts/slideLayout15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3958" tIns="202093" rIns="403958" bIns="202093"/>
          <a:lstStyle/>
          <a:p>
            <a:pPr defTabSz="4039830"/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3958" tIns="202093" rIns="403958" bIns="202093"/>
          <a:lstStyle/>
          <a:p>
            <a:pPr defTabSz="4039830"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3958" tIns="202093" rIns="403958" bIns="202093"/>
          <a:lstStyle/>
          <a:p>
            <a:pPr defTabSz="4039830"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5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7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958" tIns="202093" rIns="403958" bIns="202093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pPr defTabSz="4039830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31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24052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64187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447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766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19900" indent="0">
              <a:buNone/>
              <a:defRPr sz="8300"/>
            </a:lvl2pPr>
            <a:lvl3pPr marL="4039830" indent="0">
              <a:buNone/>
              <a:defRPr sz="7300"/>
            </a:lvl3pPr>
            <a:lvl4pPr marL="6059753" indent="0">
              <a:buNone/>
              <a:defRPr sz="6300"/>
            </a:lvl4pPr>
            <a:lvl5pPr marL="8079663" indent="0">
              <a:buNone/>
              <a:defRPr sz="6300"/>
            </a:lvl5pPr>
            <a:lvl6pPr marL="10099568" indent="0">
              <a:buNone/>
              <a:defRPr sz="6300"/>
            </a:lvl6pPr>
            <a:lvl7pPr marL="12119478" indent="0">
              <a:buNone/>
              <a:defRPr sz="6300"/>
            </a:lvl7pPr>
            <a:lvl8pPr marL="14139380" indent="0">
              <a:buNone/>
              <a:defRPr sz="6300"/>
            </a:lvl8pPr>
            <a:lvl9pPr marL="16159315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602061"/>
      </p:ext>
    </p:extLst>
  </p:cSld>
  <p:clrMapOvr>
    <a:masterClrMapping/>
  </p:clrMapOvr>
  <p:transition xmlns:p14="http://schemas.microsoft.com/office/powerpoint/2010/main"/>
</p:sldLayout>
</file>

<file path=ppt/slideLayouts/slideLayout15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685133"/>
      </p:ext>
    </p:extLst>
  </p:cSld>
  <p:clrMapOvr>
    <a:masterClrMapping/>
  </p:clrMapOvr>
  <p:transition xmlns:p14="http://schemas.microsoft.com/office/powerpoint/2010/main"/>
</p:sldLayout>
</file>

<file path=ppt/slideLayouts/slideLayout15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19900" indent="0">
              <a:buNone/>
              <a:defRPr sz="9000" b="1"/>
            </a:lvl2pPr>
            <a:lvl3pPr marL="4039830" indent="0">
              <a:buNone/>
              <a:defRPr sz="8300" b="1"/>
            </a:lvl3pPr>
            <a:lvl4pPr marL="6059753" indent="0">
              <a:buNone/>
              <a:defRPr sz="7300" b="1"/>
            </a:lvl4pPr>
            <a:lvl5pPr marL="8079663" indent="0">
              <a:buNone/>
              <a:defRPr sz="7300" b="1"/>
            </a:lvl5pPr>
            <a:lvl6pPr marL="10099568" indent="0">
              <a:buNone/>
              <a:defRPr sz="7300" b="1"/>
            </a:lvl6pPr>
            <a:lvl7pPr marL="12119478" indent="0">
              <a:buNone/>
              <a:defRPr sz="7300" b="1"/>
            </a:lvl7pPr>
            <a:lvl8pPr marL="14139380" indent="0">
              <a:buNone/>
              <a:defRPr sz="7300" b="1"/>
            </a:lvl8pPr>
            <a:lvl9pPr marL="16159315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2120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19900" indent="0">
              <a:buNone/>
              <a:defRPr sz="9000" b="1"/>
            </a:lvl2pPr>
            <a:lvl3pPr marL="4039830" indent="0">
              <a:buNone/>
              <a:defRPr sz="8300" b="1"/>
            </a:lvl3pPr>
            <a:lvl4pPr marL="6059753" indent="0">
              <a:buNone/>
              <a:defRPr sz="7300" b="1"/>
            </a:lvl4pPr>
            <a:lvl5pPr marL="8079663" indent="0">
              <a:buNone/>
              <a:defRPr sz="7300" b="1"/>
            </a:lvl5pPr>
            <a:lvl6pPr marL="10099568" indent="0">
              <a:buNone/>
              <a:defRPr sz="7300" b="1"/>
            </a:lvl6pPr>
            <a:lvl7pPr marL="12119478" indent="0">
              <a:buNone/>
              <a:defRPr sz="7300" b="1"/>
            </a:lvl7pPr>
            <a:lvl8pPr marL="14139380" indent="0">
              <a:buNone/>
              <a:defRPr sz="7300" b="1"/>
            </a:lvl8pPr>
            <a:lvl9pPr marL="16159315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2120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757106"/>
      </p:ext>
    </p:extLst>
  </p:cSld>
  <p:clrMapOvr>
    <a:masterClrMapping/>
  </p:clrMapOvr>
  <p:transition xmlns:p14="http://schemas.microsoft.com/office/powerpoint/2010/main"/>
</p:sldLayout>
</file>

<file path=ppt/slideLayouts/slideLayout15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102205"/>
      </p:ext>
    </p:extLst>
  </p:cSld>
  <p:clrMapOvr>
    <a:masterClrMapping/>
  </p:clrMapOvr>
  <p:transition xmlns:p14="http://schemas.microsoft.com/office/powerpoint/2010/main"/>
</p:sldLayout>
</file>

<file path=ppt/slideLayouts/slideLayout15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683931"/>
      </p:ext>
    </p:extLst>
  </p:cSld>
  <p:clrMapOvr>
    <a:masterClrMapping/>
  </p:clrMapOvr>
  <p:transition xmlns:p14="http://schemas.microsoft.com/office/powerpoint/2010/main"/>
</p:sldLayout>
</file>

<file path=ppt/slideLayouts/slideLayout15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533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192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533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19900" indent="0">
              <a:buNone/>
              <a:defRPr sz="5500"/>
            </a:lvl2pPr>
            <a:lvl3pPr marL="4039830" indent="0">
              <a:buNone/>
              <a:defRPr sz="4500"/>
            </a:lvl3pPr>
            <a:lvl4pPr marL="6059753" indent="0">
              <a:buNone/>
              <a:defRPr sz="4000"/>
            </a:lvl4pPr>
            <a:lvl5pPr marL="8079663" indent="0">
              <a:buNone/>
              <a:defRPr sz="4000"/>
            </a:lvl5pPr>
            <a:lvl6pPr marL="10099568" indent="0">
              <a:buNone/>
              <a:defRPr sz="4000"/>
            </a:lvl6pPr>
            <a:lvl7pPr marL="12119478" indent="0">
              <a:buNone/>
              <a:defRPr sz="4000"/>
            </a:lvl7pPr>
            <a:lvl8pPr marL="14139380" indent="0">
              <a:buNone/>
              <a:defRPr sz="4000"/>
            </a:lvl8pPr>
            <a:lvl9pPr marL="16159315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811292"/>
      </p:ext>
    </p:extLst>
  </p:cSld>
  <p:clrMapOvr>
    <a:masterClrMapping/>
  </p:clrMapOvr>
  <p:transition xmlns:p14="http://schemas.microsoft.com/office/powerpoint/2010/main"/>
</p:sldLayout>
</file>

<file path=ppt/slideLayouts/slideLayout15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19900" indent="0">
              <a:buNone/>
              <a:defRPr sz="12500"/>
            </a:lvl2pPr>
            <a:lvl3pPr marL="4039830" indent="0">
              <a:buNone/>
              <a:defRPr sz="10800"/>
            </a:lvl3pPr>
            <a:lvl4pPr marL="6059753" indent="0">
              <a:buNone/>
              <a:defRPr sz="9000"/>
            </a:lvl4pPr>
            <a:lvl5pPr marL="8079663" indent="0">
              <a:buNone/>
              <a:defRPr sz="9000"/>
            </a:lvl5pPr>
            <a:lvl6pPr marL="10099568" indent="0">
              <a:buNone/>
              <a:defRPr sz="9000"/>
            </a:lvl6pPr>
            <a:lvl7pPr marL="12119478" indent="0">
              <a:buNone/>
              <a:defRPr sz="9000"/>
            </a:lvl7pPr>
            <a:lvl8pPr marL="14139380" indent="0">
              <a:buNone/>
              <a:defRPr sz="9000"/>
            </a:lvl8pPr>
            <a:lvl9pPr marL="16159315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19900" indent="0">
              <a:buNone/>
              <a:defRPr sz="5500"/>
            </a:lvl2pPr>
            <a:lvl3pPr marL="4039830" indent="0">
              <a:buNone/>
              <a:defRPr sz="4500"/>
            </a:lvl3pPr>
            <a:lvl4pPr marL="6059753" indent="0">
              <a:buNone/>
              <a:defRPr sz="4000"/>
            </a:lvl4pPr>
            <a:lvl5pPr marL="8079663" indent="0">
              <a:buNone/>
              <a:defRPr sz="4000"/>
            </a:lvl5pPr>
            <a:lvl6pPr marL="10099568" indent="0">
              <a:buNone/>
              <a:defRPr sz="4000"/>
            </a:lvl6pPr>
            <a:lvl7pPr marL="12119478" indent="0">
              <a:buNone/>
              <a:defRPr sz="4000"/>
            </a:lvl7pPr>
            <a:lvl8pPr marL="14139380" indent="0">
              <a:buNone/>
              <a:defRPr sz="4000"/>
            </a:lvl8pPr>
            <a:lvl9pPr marL="16159315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782367"/>
      </p:ext>
    </p:extLst>
  </p:cSld>
  <p:clrMapOvr>
    <a:masterClrMapping/>
  </p:clrMapOvr>
  <p:transition xmlns:p14="http://schemas.microsoft.com/office/powerpoint/2010/main"/>
</p:sldLayout>
</file>

<file path=ppt/slideLayouts/slideLayout15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96798"/>
      </p:ext>
    </p:extLst>
  </p:cSld>
  <p:clrMapOvr>
    <a:masterClrMapping/>
  </p:clrMapOvr>
  <p:transition xmlns:p14="http://schemas.microsoft.com/office/powerpoint/2010/main"/>
</p:sldLayout>
</file>

<file path=ppt/slideLayouts/slideLayout15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5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5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332961"/>
      </p:ext>
    </p:extLst>
  </p:cSld>
  <p:clrMapOvr>
    <a:masterClrMapping/>
  </p:clrMapOvr>
  <p:transition xmlns:p14="http://schemas.microsoft.com/office/powerpoint/2010/main"/>
</p:sldLayout>
</file>

<file path=ppt/slideLayouts/slideLayout15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4015" tIns="202120" rIns="404015" bIns="202120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4015" tIns="202120" rIns="404015" bIns="20212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4015" tIns="202120" rIns="404015" bIns="20212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015" tIns="202120" rIns="404015" bIns="202120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49735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17076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408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711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20178" indent="0">
              <a:buNone/>
              <a:defRPr sz="8300"/>
            </a:lvl2pPr>
            <a:lvl3pPr marL="4040375" indent="0">
              <a:buNone/>
              <a:defRPr sz="7300"/>
            </a:lvl3pPr>
            <a:lvl4pPr marL="6060550" indent="0">
              <a:buNone/>
              <a:defRPr sz="6300"/>
            </a:lvl4pPr>
            <a:lvl5pPr marL="8080738" indent="0">
              <a:buNone/>
              <a:defRPr sz="6300"/>
            </a:lvl5pPr>
            <a:lvl6pPr marL="10100903" indent="0">
              <a:buNone/>
              <a:defRPr sz="6300"/>
            </a:lvl6pPr>
            <a:lvl7pPr marL="12121118" indent="0">
              <a:buNone/>
              <a:defRPr sz="6300"/>
            </a:lvl7pPr>
            <a:lvl8pPr marL="14141283" indent="0">
              <a:buNone/>
              <a:defRPr sz="6300"/>
            </a:lvl8pPr>
            <a:lvl9pPr marL="16161468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193912"/>
      </p:ext>
    </p:extLst>
  </p:cSld>
  <p:clrMapOvr>
    <a:masterClrMapping/>
  </p:clrMapOvr>
  <p:transition xmlns:p14="http://schemas.microsoft.com/office/powerpoint/2010/main"/>
</p:sldLayout>
</file>

<file path=ppt/slideLayouts/slideLayout15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01392"/>
      </p:ext>
    </p:extLst>
  </p:cSld>
  <p:clrMapOvr>
    <a:masterClrMapping/>
  </p:clrMapOvr>
  <p:transition xmlns:p14="http://schemas.microsoft.com/office/powerpoint/2010/main"/>
</p:sldLayout>
</file>

<file path=ppt/slideLayouts/slideLayout15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20178" indent="0">
              <a:buNone/>
              <a:defRPr sz="9000" b="1"/>
            </a:lvl2pPr>
            <a:lvl3pPr marL="4040375" indent="0">
              <a:buNone/>
              <a:defRPr sz="8300" b="1"/>
            </a:lvl3pPr>
            <a:lvl4pPr marL="6060550" indent="0">
              <a:buNone/>
              <a:defRPr sz="7300" b="1"/>
            </a:lvl4pPr>
            <a:lvl5pPr marL="8080738" indent="0">
              <a:buNone/>
              <a:defRPr sz="7300" b="1"/>
            </a:lvl5pPr>
            <a:lvl6pPr marL="10100903" indent="0">
              <a:buNone/>
              <a:defRPr sz="7300" b="1"/>
            </a:lvl6pPr>
            <a:lvl7pPr marL="12121118" indent="0">
              <a:buNone/>
              <a:defRPr sz="7300" b="1"/>
            </a:lvl7pPr>
            <a:lvl8pPr marL="14141283" indent="0">
              <a:buNone/>
              <a:defRPr sz="7300" b="1"/>
            </a:lvl8pPr>
            <a:lvl9pPr marL="1616146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2123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20178" indent="0">
              <a:buNone/>
              <a:defRPr sz="9000" b="1"/>
            </a:lvl2pPr>
            <a:lvl3pPr marL="4040375" indent="0">
              <a:buNone/>
              <a:defRPr sz="8300" b="1"/>
            </a:lvl3pPr>
            <a:lvl4pPr marL="6060550" indent="0">
              <a:buNone/>
              <a:defRPr sz="7300" b="1"/>
            </a:lvl4pPr>
            <a:lvl5pPr marL="8080738" indent="0">
              <a:buNone/>
              <a:defRPr sz="7300" b="1"/>
            </a:lvl5pPr>
            <a:lvl6pPr marL="10100903" indent="0">
              <a:buNone/>
              <a:defRPr sz="7300" b="1"/>
            </a:lvl6pPr>
            <a:lvl7pPr marL="12121118" indent="0">
              <a:buNone/>
              <a:defRPr sz="7300" b="1"/>
            </a:lvl7pPr>
            <a:lvl8pPr marL="14141283" indent="0">
              <a:buNone/>
              <a:defRPr sz="7300" b="1"/>
            </a:lvl8pPr>
            <a:lvl9pPr marL="16161468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2123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384559"/>
      </p:ext>
    </p:extLst>
  </p:cSld>
  <p:clrMapOvr>
    <a:masterClrMapping/>
  </p:clrMapOvr>
  <p:transition xmlns:p14="http://schemas.microsoft.com/office/powerpoint/2010/main"/>
</p:sldLayout>
</file>

<file path=ppt/slideLayouts/slideLayout15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334"/>
      </p:ext>
    </p:extLst>
  </p:cSld>
  <p:clrMapOvr>
    <a:masterClrMapping/>
  </p:clrMapOvr>
  <p:transition xmlns:p14="http://schemas.microsoft.com/office/powerpoint/2010/main"/>
</p:sldLayout>
</file>

<file path=ppt/slideLayouts/slideLayout15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134980"/>
      </p:ext>
    </p:extLst>
  </p:cSld>
  <p:clrMapOvr>
    <a:masterClrMapping/>
  </p:clrMapOvr>
  <p:transition xmlns:p14="http://schemas.microsoft.com/office/powerpoint/2010/main"/>
</p:sldLayout>
</file>

<file path=ppt/slideLayouts/slideLayout15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535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155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535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20178" indent="0">
              <a:buNone/>
              <a:defRPr sz="5500"/>
            </a:lvl2pPr>
            <a:lvl3pPr marL="4040375" indent="0">
              <a:buNone/>
              <a:defRPr sz="4500"/>
            </a:lvl3pPr>
            <a:lvl4pPr marL="6060550" indent="0">
              <a:buNone/>
              <a:defRPr sz="4000"/>
            </a:lvl4pPr>
            <a:lvl5pPr marL="8080738" indent="0">
              <a:buNone/>
              <a:defRPr sz="4000"/>
            </a:lvl5pPr>
            <a:lvl6pPr marL="10100903" indent="0">
              <a:buNone/>
              <a:defRPr sz="4000"/>
            </a:lvl6pPr>
            <a:lvl7pPr marL="12121118" indent="0">
              <a:buNone/>
              <a:defRPr sz="4000"/>
            </a:lvl7pPr>
            <a:lvl8pPr marL="14141283" indent="0">
              <a:buNone/>
              <a:defRPr sz="4000"/>
            </a:lvl8pPr>
            <a:lvl9pPr marL="1616146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516639"/>
      </p:ext>
    </p:extLst>
  </p:cSld>
  <p:clrMapOvr>
    <a:masterClrMapping/>
  </p:clrMapOvr>
  <p:transition xmlns:p14="http://schemas.microsoft.com/office/powerpoint/2010/main"/>
</p:sldLayout>
</file>

<file path=ppt/slideLayouts/slideLayout15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20178" indent="0">
              <a:buNone/>
              <a:defRPr sz="12500"/>
            </a:lvl2pPr>
            <a:lvl3pPr marL="4040375" indent="0">
              <a:buNone/>
              <a:defRPr sz="10800"/>
            </a:lvl3pPr>
            <a:lvl4pPr marL="6060550" indent="0">
              <a:buNone/>
              <a:defRPr sz="9000"/>
            </a:lvl4pPr>
            <a:lvl5pPr marL="8080738" indent="0">
              <a:buNone/>
              <a:defRPr sz="9000"/>
            </a:lvl5pPr>
            <a:lvl6pPr marL="10100903" indent="0">
              <a:buNone/>
              <a:defRPr sz="9000"/>
            </a:lvl6pPr>
            <a:lvl7pPr marL="12121118" indent="0">
              <a:buNone/>
              <a:defRPr sz="9000"/>
            </a:lvl7pPr>
            <a:lvl8pPr marL="14141283" indent="0">
              <a:buNone/>
              <a:defRPr sz="9000"/>
            </a:lvl8pPr>
            <a:lvl9pPr marL="16161468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20178" indent="0">
              <a:buNone/>
              <a:defRPr sz="5500"/>
            </a:lvl2pPr>
            <a:lvl3pPr marL="4040375" indent="0">
              <a:buNone/>
              <a:defRPr sz="4500"/>
            </a:lvl3pPr>
            <a:lvl4pPr marL="6060550" indent="0">
              <a:buNone/>
              <a:defRPr sz="4000"/>
            </a:lvl4pPr>
            <a:lvl5pPr marL="8080738" indent="0">
              <a:buNone/>
              <a:defRPr sz="4000"/>
            </a:lvl5pPr>
            <a:lvl6pPr marL="10100903" indent="0">
              <a:buNone/>
              <a:defRPr sz="4000"/>
            </a:lvl6pPr>
            <a:lvl7pPr marL="12121118" indent="0">
              <a:buNone/>
              <a:defRPr sz="4000"/>
            </a:lvl7pPr>
            <a:lvl8pPr marL="14141283" indent="0">
              <a:buNone/>
              <a:defRPr sz="4000"/>
            </a:lvl8pPr>
            <a:lvl9pPr marL="16161468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764431"/>
      </p:ext>
    </p:extLst>
  </p:cSld>
  <p:clrMapOvr>
    <a:masterClrMapping/>
  </p:clrMapOvr>
  <p:transition xmlns:p14="http://schemas.microsoft.com/office/powerpoint/2010/main"/>
</p:sldLayout>
</file>

<file path=ppt/slideLayouts/slideLayout15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139686"/>
      </p:ext>
    </p:extLst>
  </p:cSld>
  <p:clrMapOvr>
    <a:masterClrMapping/>
  </p:clrMapOvr>
  <p:transition xmlns:p14="http://schemas.microsoft.com/office/powerpoint/2010/main"/>
</p:sldLayout>
</file>

<file path=ppt/slideLayouts/slideLayout15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123058"/>
      </p:ext>
    </p:extLst>
  </p:cSld>
  <p:clrMapOvr>
    <a:masterClrMapping/>
  </p:clrMapOvr>
  <p:transition xmlns:p14="http://schemas.microsoft.com/office/powerpoint/2010/main"/>
</p:sldLayout>
</file>

<file path=ppt/slideLayouts/slideLayout15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3903" tIns="202065" rIns="403903" bIns="202065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3903" tIns="202065" rIns="403903" bIns="20206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3903" tIns="202065" rIns="403903" bIns="20206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903" tIns="202065" rIns="403903" bIns="202065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47121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47559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421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719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19620" indent="0">
              <a:buNone/>
              <a:defRPr sz="8300"/>
            </a:lvl2pPr>
            <a:lvl3pPr marL="4039265" indent="0">
              <a:buNone/>
              <a:defRPr sz="7300"/>
            </a:lvl3pPr>
            <a:lvl4pPr marL="6058880" indent="0">
              <a:buNone/>
              <a:defRPr sz="6300"/>
            </a:lvl4pPr>
            <a:lvl5pPr marL="8078515" indent="0">
              <a:buNone/>
              <a:defRPr sz="6300"/>
            </a:lvl5pPr>
            <a:lvl6pPr marL="10098123" indent="0">
              <a:buNone/>
              <a:defRPr sz="6300"/>
            </a:lvl6pPr>
            <a:lvl7pPr marL="12117785" indent="0">
              <a:buNone/>
              <a:defRPr sz="6300"/>
            </a:lvl7pPr>
            <a:lvl8pPr marL="14137390" indent="0">
              <a:buNone/>
              <a:defRPr sz="6300"/>
            </a:lvl8pPr>
            <a:lvl9pPr marL="16157020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114507"/>
      </p:ext>
    </p:extLst>
  </p:cSld>
  <p:clrMapOvr>
    <a:masterClrMapping/>
  </p:clrMapOvr>
  <p:transition xmlns:p14="http://schemas.microsoft.com/office/powerpoint/2010/main"/>
</p:sldLayout>
</file>

<file path=ppt/slideLayouts/slideLayout15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967800"/>
      </p:ext>
    </p:extLst>
  </p:cSld>
  <p:clrMapOvr>
    <a:masterClrMapping/>
  </p:clrMapOvr>
  <p:transition xmlns:p14="http://schemas.microsoft.com/office/powerpoint/2010/main"/>
</p:sldLayout>
</file>

<file path=ppt/slideLayouts/slideLayout15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19620" indent="0">
              <a:buNone/>
              <a:defRPr sz="9000" b="1"/>
            </a:lvl2pPr>
            <a:lvl3pPr marL="4039265" indent="0">
              <a:buNone/>
              <a:defRPr sz="8300" b="1"/>
            </a:lvl3pPr>
            <a:lvl4pPr marL="6058880" indent="0">
              <a:buNone/>
              <a:defRPr sz="7300" b="1"/>
            </a:lvl4pPr>
            <a:lvl5pPr marL="8078515" indent="0">
              <a:buNone/>
              <a:defRPr sz="7300" b="1"/>
            </a:lvl5pPr>
            <a:lvl6pPr marL="10098123" indent="0">
              <a:buNone/>
              <a:defRPr sz="7300" b="1"/>
            </a:lvl6pPr>
            <a:lvl7pPr marL="12117785" indent="0">
              <a:buNone/>
              <a:defRPr sz="7300" b="1"/>
            </a:lvl7pPr>
            <a:lvl8pPr marL="14137390" indent="0">
              <a:buNone/>
              <a:defRPr sz="7300" b="1"/>
            </a:lvl8pPr>
            <a:lvl9pPr marL="16157020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2129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19620" indent="0">
              <a:buNone/>
              <a:defRPr sz="9000" b="1"/>
            </a:lvl2pPr>
            <a:lvl3pPr marL="4039265" indent="0">
              <a:buNone/>
              <a:defRPr sz="8300" b="1"/>
            </a:lvl3pPr>
            <a:lvl4pPr marL="6058880" indent="0">
              <a:buNone/>
              <a:defRPr sz="7300" b="1"/>
            </a:lvl4pPr>
            <a:lvl5pPr marL="8078515" indent="0">
              <a:buNone/>
              <a:defRPr sz="7300" b="1"/>
            </a:lvl5pPr>
            <a:lvl6pPr marL="10098123" indent="0">
              <a:buNone/>
              <a:defRPr sz="7300" b="1"/>
            </a:lvl6pPr>
            <a:lvl7pPr marL="12117785" indent="0">
              <a:buNone/>
              <a:defRPr sz="7300" b="1"/>
            </a:lvl7pPr>
            <a:lvl8pPr marL="14137390" indent="0">
              <a:buNone/>
              <a:defRPr sz="7300" b="1"/>
            </a:lvl8pPr>
            <a:lvl9pPr marL="16157020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2129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87732"/>
      </p:ext>
    </p:extLst>
  </p:cSld>
  <p:clrMapOvr>
    <a:masterClrMapping/>
  </p:clrMapOvr>
  <p:transition xmlns:p14="http://schemas.microsoft.com/office/powerpoint/2010/main"/>
</p:sldLayout>
</file>

<file path=ppt/slideLayouts/slideLayout15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685094"/>
      </p:ext>
    </p:extLst>
  </p:cSld>
  <p:clrMapOvr>
    <a:masterClrMapping/>
  </p:clrMapOvr>
  <p:transition xmlns:p14="http://schemas.microsoft.com/office/powerpoint/2010/main"/>
</p:sldLayout>
</file>

<file path=ppt/slideLayouts/slideLayout15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86718"/>
      </p:ext>
    </p:extLst>
  </p:cSld>
  <p:clrMapOvr>
    <a:masterClrMapping/>
  </p:clrMapOvr>
  <p:transition xmlns:p14="http://schemas.microsoft.com/office/powerpoint/2010/main"/>
</p:sldLayout>
</file>

<file path=ppt/slideLayouts/slideLayout15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539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171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539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19620" indent="0">
              <a:buNone/>
              <a:defRPr sz="5500"/>
            </a:lvl2pPr>
            <a:lvl3pPr marL="4039265" indent="0">
              <a:buNone/>
              <a:defRPr sz="4500"/>
            </a:lvl3pPr>
            <a:lvl4pPr marL="6058880" indent="0">
              <a:buNone/>
              <a:defRPr sz="4000"/>
            </a:lvl4pPr>
            <a:lvl5pPr marL="8078515" indent="0">
              <a:buNone/>
              <a:defRPr sz="4000"/>
            </a:lvl5pPr>
            <a:lvl6pPr marL="10098123" indent="0">
              <a:buNone/>
              <a:defRPr sz="4000"/>
            </a:lvl6pPr>
            <a:lvl7pPr marL="12117785" indent="0">
              <a:buNone/>
              <a:defRPr sz="4000"/>
            </a:lvl7pPr>
            <a:lvl8pPr marL="14137390" indent="0">
              <a:buNone/>
              <a:defRPr sz="4000"/>
            </a:lvl8pPr>
            <a:lvl9pPr marL="16157020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645640"/>
      </p:ext>
    </p:extLst>
  </p:cSld>
  <p:clrMapOvr>
    <a:masterClrMapping/>
  </p:clrMapOvr>
  <p:transition xmlns:p14="http://schemas.microsoft.com/office/powerpoint/2010/main"/>
</p:sldLayout>
</file>

<file path=ppt/slideLayouts/slideLayout15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19620" indent="0">
              <a:buNone/>
              <a:defRPr sz="12500"/>
            </a:lvl2pPr>
            <a:lvl3pPr marL="4039265" indent="0">
              <a:buNone/>
              <a:defRPr sz="10800"/>
            </a:lvl3pPr>
            <a:lvl4pPr marL="6058880" indent="0">
              <a:buNone/>
              <a:defRPr sz="9000"/>
            </a:lvl4pPr>
            <a:lvl5pPr marL="8078515" indent="0">
              <a:buNone/>
              <a:defRPr sz="9000"/>
            </a:lvl5pPr>
            <a:lvl6pPr marL="10098123" indent="0">
              <a:buNone/>
              <a:defRPr sz="9000"/>
            </a:lvl6pPr>
            <a:lvl7pPr marL="12117785" indent="0">
              <a:buNone/>
              <a:defRPr sz="9000"/>
            </a:lvl7pPr>
            <a:lvl8pPr marL="14137390" indent="0">
              <a:buNone/>
              <a:defRPr sz="9000"/>
            </a:lvl8pPr>
            <a:lvl9pPr marL="16157020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19620" indent="0">
              <a:buNone/>
              <a:defRPr sz="5500"/>
            </a:lvl2pPr>
            <a:lvl3pPr marL="4039265" indent="0">
              <a:buNone/>
              <a:defRPr sz="4500"/>
            </a:lvl3pPr>
            <a:lvl4pPr marL="6058880" indent="0">
              <a:buNone/>
              <a:defRPr sz="4000"/>
            </a:lvl4pPr>
            <a:lvl5pPr marL="8078515" indent="0">
              <a:buNone/>
              <a:defRPr sz="4000"/>
            </a:lvl5pPr>
            <a:lvl6pPr marL="10098123" indent="0">
              <a:buNone/>
              <a:defRPr sz="4000"/>
            </a:lvl6pPr>
            <a:lvl7pPr marL="12117785" indent="0">
              <a:buNone/>
              <a:defRPr sz="4000"/>
            </a:lvl7pPr>
            <a:lvl8pPr marL="14137390" indent="0">
              <a:buNone/>
              <a:defRPr sz="4000"/>
            </a:lvl8pPr>
            <a:lvl9pPr marL="16157020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152794"/>
      </p:ext>
    </p:extLst>
  </p:cSld>
  <p:clrMapOvr>
    <a:masterClrMapping/>
  </p:clrMapOvr>
  <p:transition xmlns:p14="http://schemas.microsoft.com/office/powerpoint/2010/main"/>
</p:sldLayout>
</file>

<file path=ppt/slideLayouts/slideLayout15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301471"/>
      </p:ext>
    </p:extLst>
  </p:cSld>
  <p:clrMapOvr>
    <a:masterClrMapping/>
  </p:clrMapOvr>
  <p:transition xmlns:p14="http://schemas.microsoft.com/office/powerpoint/2010/main"/>
</p:sldLayout>
</file>

<file path=ppt/slideLayouts/slideLayout15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918119"/>
      </p:ext>
    </p:extLst>
  </p:cSld>
  <p:clrMapOvr>
    <a:masterClrMapping/>
  </p:clrMapOvr>
  <p:transition xmlns:p14="http://schemas.microsoft.com/office/powerpoint/2010/main"/>
</p:sldLayout>
</file>

<file path=ppt/slideLayouts/slideLayout15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3790" tIns="202013" rIns="403790" bIns="202013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3790" tIns="202013" rIns="403790" bIns="202013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3790" tIns="202013" rIns="403790" bIns="202013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790" tIns="202013" rIns="403790" bIns="202013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53180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26953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443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727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19063" indent="0">
              <a:buNone/>
              <a:defRPr sz="8300"/>
            </a:lvl2pPr>
            <a:lvl3pPr marL="4038155" indent="0">
              <a:buNone/>
              <a:defRPr sz="7300"/>
            </a:lvl3pPr>
            <a:lvl4pPr marL="6057215" indent="0">
              <a:buNone/>
              <a:defRPr sz="6300"/>
            </a:lvl4pPr>
            <a:lvl5pPr marL="8076293" indent="0">
              <a:buNone/>
              <a:defRPr sz="6300"/>
            </a:lvl5pPr>
            <a:lvl6pPr marL="10095348" indent="0">
              <a:buNone/>
              <a:defRPr sz="6300"/>
            </a:lvl6pPr>
            <a:lvl7pPr marL="12114450" indent="0">
              <a:buNone/>
              <a:defRPr sz="6300"/>
            </a:lvl7pPr>
            <a:lvl8pPr marL="14133503" indent="0">
              <a:buNone/>
              <a:defRPr sz="6300"/>
            </a:lvl8pPr>
            <a:lvl9pPr marL="16152575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705694"/>
      </p:ext>
    </p:extLst>
  </p:cSld>
  <p:clrMapOvr>
    <a:masterClrMapping/>
  </p:clrMapOvr>
  <p:transition xmlns:p14="http://schemas.microsoft.com/office/powerpoint/2010/main"/>
</p:sldLayout>
</file>

<file path=ppt/slideLayouts/slideLayout15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985365"/>
      </p:ext>
    </p:extLst>
  </p:cSld>
  <p:clrMapOvr>
    <a:masterClrMapping/>
  </p:clrMapOvr>
  <p:transition xmlns:p14="http://schemas.microsoft.com/office/powerpoint/2010/main"/>
</p:sldLayout>
</file>

<file path=ppt/slideLayouts/slideLayout15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19063" indent="0">
              <a:buNone/>
              <a:defRPr sz="9000" b="1"/>
            </a:lvl2pPr>
            <a:lvl3pPr marL="4038155" indent="0">
              <a:buNone/>
              <a:defRPr sz="8300" b="1"/>
            </a:lvl3pPr>
            <a:lvl4pPr marL="6057215" indent="0">
              <a:buNone/>
              <a:defRPr sz="7300" b="1"/>
            </a:lvl4pPr>
            <a:lvl5pPr marL="8076293" indent="0">
              <a:buNone/>
              <a:defRPr sz="7300" b="1"/>
            </a:lvl5pPr>
            <a:lvl6pPr marL="10095348" indent="0">
              <a:buNone/>
              <a:defRPr sz="7300" b="1"/>
            </a:lvl6pPr>
            <a:lvl7pPr marL="12114450" indent="0">
              <a:buNone/>
              <a:defRPr sz="7300" b="1"/>
            </a:lvl7pPr>
            <a:lvl8pPr marL="14133503" indent="0">
              <a:buNone/>
              <a:defRPr sz="7300" b="1"/>
            </a:lvl8pPr>
            <a:lvl9pPr marL="16152575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2137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19063" indent="0">
              <a:buNone/>
              <a:defRPr sz="9000" b="1"/>
            </a:lvl2pPr>
            <a:lvl3pPr marL="4038155" indent="0">
              <a:buNone/>
              <a:defRPr sz="8300" b="1"/>
            </a:lvl3pPr>
            <a:lvl4pPr marL="6057215" indent="0">
              <a:buNone/>
              <a:defRPr sz="7300" b="1"/>
            </a:lvl4pPr>
            <a:lvl5pPr marL="8076293" indent="0">
              <a:buNone/>
              <a:defRPr sz="7300" b="1"/>
            </a:lvl5pPr>
            <a:lvl6pPr marL="10095348" indent="0">
              <a:buNone/>
              <a:defRPr sz="7300" b="1"/>
            </a:lvl6pPr>
            <a:lvl7pPr marL="12114450" indent="0">
              <a:buNone/>
              <a:defRPr sz="7300" b="1"/>
            </a:lvl7pPr>
            <a:lvl8pPr marL="14133503" indent="0">
              <a:buNone/>
              <a:defRPr sz="7300" b="1"/>
            </a:lvl8pPr>
            <a:lvl9pPr marL="16152575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2137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951136"/>
      </p:ext>
    </p:extLst>
  </p:cSld>
  <p:clrMapOvr>
    <a:masterClrMapping/>
  </p:clrMapOvr>
  <p:transition xmlns:p14="http://schemas.microsoft.com/office/powerpoint/2010/main"/>
</p:sldLayout>
</file>

<file path=ppt/slideLayouts/slideLayout15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771964"/>
      </p:ext>
    </p:extLst>
  </p:cSld>
  <p:clrMapOvr>
    <a:masterClrMapping/>
  </p:clrMapOvr>
  <p:transition xmlns:p14="http://schemas.microsoft.com/office/powerpoint/2010/main"/>
</p:sldLayout>
</file>

<file path=ppt/slideLayouts/slideLayout15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700192"/>
      </p:ext>
    </p:extLst>
  </p:cSld>
  <p:clrMapOvr>
    <a:masterClrMapping/>
  </p:clrMapOvr>
  <p:transition xmlns:p14="http://schemas.microsoft.com/office/powerpoint/2010/main"/>
</p:sldLayout>
</file>

<file path=ppt/slideLayouts/slideLayout15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541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179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541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19063" indent="0">
              <a:buNone/>
              <a:defRPr sz="5500"/>
            </a:lvl2pPr>
            <a:lvl3pPr marL="4038155" indent="0">
              <a:buNone/>
              <a:defRPr sz="4500"/>
            </a:lvl3pPr>
            <a:lvl4pPr marL="6057215" indent="0">
              <a:buNone/>
              <a:defRPr sz="4000"/>
            </a:lvl4pPr>
            <a:lvl5pPr marL="8076293" indent="0">
              <a:buNone/>
              <a:defRPr sz="4000"/>
            </a:lvl5pPr>
            <a:lvl6pPr marL="10095348" indent="0">
              <a:buNone/>
              <a:defRPr sz="4000"/>
            </a:lvl6pPr>
            <a:lvl7pPr marL="12114450" indent="0">
              <a:buNone/>
              <a:defRPr sz="4000"/>
            </a:lvl7pPr>
            <a:lvl8pPr marL="14133503" indent="0">
              <a:buNone/>
              <a:defRPr sz="4000"/>
            </a:lvl8pPr>
            <a:lvl9pPr marL="16152575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062027"/>
      </p:ext>
    </p:extLst>
  </p:cSld>
  <p:clrMapOvr>
    <a:masterClrMapping/>
  </p:clrMapOvr>
  <p:transition xmlns:p14="http://schemas.microsoft.com/office/powerpoint/2010/main"/>
</p:sldLayout>
</file>

<file path=ppt/slideLayouts/slideLayout15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19063" indent="0">
              <a:buNone/>
              <a:defRPr sz="12500"/>
            </a:lvl2pPr>
            <a:lvl3pPr marL="4038155" indent="0">
              <a:buNone/>
              <a:defRPr sz="10800"/>
            </a:lvl3pPr>
            <a:lvl4pPr marL="6057215" indent="0">
              <a:buNone/>
              <a:defRPr sz="9000"/>
            </a:lvl4pPr>
            <a:lvl5pPr marL="8076293" indent="0">
              <a:buNone/>
              <a:defRPr sz="9000"/>
            </a:lvl5pPr>
            <a:lvl6pPr marL="10095348" indent="0">
              <a:buNone/>
              <a:defRPr sz="9000"/>
            </a:lvl6pPr>
            <a:lvl7pPr marL="12114450" indent="0">
              <a:buNone/>
              <a:defRPr sz="9000"/>
            </a:lvl7pPr>
            <a:lvl8pPr marL="14133503" indent="0">
              <a:buNone/>
              <a:defRPr sz="9000"/>
            </a:lvl8pPr>
            <a:lvl9pPr marL="16152575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19063" indent="0">
              <a:buNone/>
              <a:defRPr sz="5500"/>
            </a:lvl2pPr>
            <a:lvl3pPr marL="4038155" indent="0">
              <a:buNone/>
              <a:defRPr sz="4500"/>
            </a:lvl3pPr>
            <a:lvl4pPr marL="6057215" indent="0">
              <a:buNone/>
              <a:defRPr sz="4000"/>
            </a:lvl4pPr>
            <a:lvl5pPr marL="8076293" indent="0">
              <a:buNone/>
              <a:defRPr sz="4000"/>
            </a:lvl5pPr>
            <a:lvl6pPr marL="10095348" indent="0">
              <a:buNone/>
              <a:defRPr sz="4000"/>
            </a:lvl6pPr>
            <a:lvl7pPr marL="12114450" indent="0">
              <a:buNone/>
              <a:defRPr sz="4000"/>
            </a:lvl7pPr>
            <a:lvl8pPr marL="14133503" indent="0">
              <a:buNone/>
              <a:defRPr sz="4000"/>
            </a:lvl8pPr>
            <a:lvl9pPr marL="16152575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055625"/>
      </p:ext>
    </p:extLst>
  </p:cSld>
  <p:clrMapOvr>
    <a:masterClrMapping/>
  </p:clrMapOvr>
  <p:transition xmlns:p14="http://schemas.microsoft.com/office/powerpoint/2010/main"/>
</p:sldLayout>
</file>

<file path=ppt/slideLayouts/slideLayout15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066819"/>
      </p:ext>
    </p:extLst>
  </p:cSld>
  <p:clrMapOvr>
    <a:masterClrMapping/>
  </p:clrMapOvr>
  <p:transition xmlns:p14="http://schemas.microsoft.com/office/powerpoint/2010/main"/>
</p:sldLayout>
</file>

<file path=ppt/slideLayouts/slideLayout15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785823"/>
      </p:ext>
    </p:extLst>
  </p:cSld>
  <p:clrMapOvr>
    <a:masterClrMapping/>
  </p:clrMapOvr>
  <p:transition xmlns:p14="http://schemas.microsoft.com/office/powerpoint/2010/main"/>
</p:sldLayout>
</file>

<file path=ppt/slideLayouts/slideLayout15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3678" tIns="201958" rIns="403678" bIns="201958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3678" tIns="201958" rIns="403678" bIns="20195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3678" tIns="201958" rIns="403678" bIns="20195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678" tIns="201958" rIns="403678" bIns="201958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99030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45774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447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731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18505" indent="0">
              <a:buNone/>
              <a:defRPr sz="8300"/>
            </a:lvl2pPr>
            <a:lvl3pPr marL="4037043" indent="0">
              <a:buNone/>
              <a:defRPr sz="7300"/>
            </a:lvl3pPr>
            <a:lvl4pPr marL="6055550" indent="0">
              <a:buNone/>
              <a:defRPr sz="6300"/>
            </a:lvl4pPr>
            <a:lvl5pPr marL="8074070" indent="0">
              <a:buNone/>
              <a:defRPr sz="6300"/>
            </a:lvl5pPr>
            <a:lvl6pPr marL="10092570" indent="0">
              <a:buNone/>
              <a:defRPr sz="6300"/>
            </a:lvl6pPr>
            <a:lvl7pPr marL="12111115" indent="0">
              <a:buNone/>
              <a:defRPr sz="6300"/>
            </a:lvl7pPr>
            <a:lvl8pPr marL="14129615" indent="0">
              <a:buNone/>
              <a:defRPr sz="6300"/>
            </a:lvl8pPr>
            <a:lvl9pPr marL="16148135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892810"/>
      </p:ext>
    </p:extLst>
  </p:cSld>
  <p:clrMapOvr>
    <a:masterClrMapping/>
  </p:clrMapOvr>
  <p:transition xmlns:p14="http://schemas.microsoft.com/office/powerpoint/2010/main"/>
</p:sldLayout>
</file>

<file path=ppt/slideLayouts/slideLayout15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532535"/>
      </p:ext>
    </p:extLst>
  </p:cSld>
  <p:clrMapOvr>
    <a:masterClrMapping/>
  </p:clrMapOvr>
  <p:transition xmlns:p14="http://schemas.microsoft.com/office/powerpoint/2010/main"/>
</p:sldLayout>
</file>

<file path=ppt/slideLayouts/slideLayout15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18505" indent="0">
              <a:buNone/>
              <a:defRPr sz="9000" b="1"/>
            </a:lvl2pPr>
            <a:lvl3pPr marL="4037043" indent="0">
              <a:buNone/>
              <a:defRPr sz="8300" b="1"/>
            </a:lvl3pPr>
            <a:lvl4pPr marL="6055550" indent="0">
              <a:buNone/>
              <a:defRPr sz="7300" b="1"/>
            </a:lvl4pPr>
            <a:lvl5pPr marL="8074070" indent="0">
              <a:buNone/>
              <a:defRPr sz="7300" b="1"/>
            </a:lvl5pPr>
            <a:lvl6pPr marL="10092570" indent="0">
              <a:buNone/>
              <a:defRPr sz="7300" b="1"/>
            </a:lvl6pPr>
            <a:lvl7pPr marL="12111115" indent="0">
              <a:buNone/>
              <a:defRPr sz="7300" b="1"/>
            </a:lvl7pPr>
            <a:lvl8pPr marL="14129615" indent="0">
              <a:buNone/>
              <a:defRPr sz="7300" b="1"/>
            </a:lvl8pPr>
            <a:lvl9pPr marL="16148135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2142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18505" indent="0">
              <a:buNone/>
              <a:defRPr sz="9000" b="1"/>
            </a:lvl2pPr>
            <a:lvl3pPr marL="4037043" indent="0">
              <a:buNone/>
              <a:defRPr sz="8300" b="1"/>
            </a:lvl3pPr>
            <a:lvl4pPr marL="6055550" indent="0">
              <a:buNone/>
              <a:defRPr sz="7300" b="1"/>
            </a:lvl4pPr>
            <a:lvl5pPr marL="8074070" indent="0">
              <a:buNone/>
              <a:defRPr sz="7300" b="1"/>
            </a:lvl5pPr>
            <a:lvl6pPr marL="10092570" indent="0">
              <a:buNone/>
              <a:defRPr sz="7300" b="1"/>
            </a:lvl6pPr>
            <a:lvl7pPr marL="12111115" indent="0">
              <a:buNone/>
              <a:defRPr sz="7300" b="1"/>
            </a:lvl7pPr>
            <a:lvl8pPr marL="14129615" indent="0">
              <a:buNone/>
              <a:defRPr sz="7300" b="1"/>
            </a:lvl8pPr>
            <a:lvl9pPr marL="16148135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2142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343741"/>
      </p:ext>
    </p:extLst>
  </p:cSld>
  <p:clrMapOvr>
    <a:masterClrMapping/>
  </p:clrMapOvr>
  <p:transition xmlns:p14="http://schemas.microsoft.com/office/powerpoint/2010/main"/>
</p:sldLayout>
</file>

<file path=ppt/slideLayouts/slideLayout15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670967"/>
      </p:ext>
    </p:extLst>
  </p:cSld>
  <p:clrMapOvr>
    <a:masterClrMapping/>
  </p:clrMapOvr>
  <p:transition xmlns:p14="http://schemas.microsoft.com/office/powerpoint/2010/main"/>
</p:sldLayout>
</file>

<file path=ppt/slideLayouts/slideLayout15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003137"/>
      </p:ext>
    </p:extLst>
  </p:cSld>
  <p:clrMapOvr>
    <a:masterClrMapping/>
  </p:clrMapOvr>
  <p:transition xmlns:p14="http://schemas.microsoft.com/office/powerpoint/2010/main"/>
</p:sldLayout>
</file>

<file path=ppt/slideLayouts/slideLayout15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547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192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547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18505" indent="0">
              <a:buNone/>
              <a:defRPr sz="5500"/>
            </a:lvl2pPr>
            <a:lvl3pPr marL="4037043" indent="0">
              <a:buNone/>
              <a:defRPr sz="4500"/>
            </a:lvl3pPr>
            <a:lvl4pPr marL="6055550" indent="0">
              <a:buNone/>
              <a:defRPr sz="4000"/>
            </a:lvl4pPr>
            <a:lvl5pPr marL="8074070" indent="0">
              <a:buNone/>
              <a:defRPr sz="4000"/>
            </a:lvl5pPr>
            <a:lvl6pPr marL="10092570" indent="0">
              <a:buNone/>
              <a:defRPr sz="4000"/>
            </a:lvl6pPr>
            <a:lvl7pPr marL="12111115" indent="0">
              <a:buNone/>
              <a:defRPr sz="4000"/>
            </a:lvl7pPr>
            <a:lvl8pPr marL="14129615" indent="0">
              <a:buNone/>
              <a:defRPr sz="4000"/>
            </a:lvl8pPr>
            <a:lvl9pPr marL="16148135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55483"/>
      </p:ext>
    </p:extLst>
  </p:cSld>
  <p:clrMapOvr>
    <a:masterClrMapping/>
  </p:clrMapOvr>
  <p:transition xmlns:p14="http://schemas.microsoft.com/office/powerpoint/2010/main"/>
</p:sldLayout>
</file>

<file path=ppt/slideLayouts/slideLayout15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18505" indent="0">
              <a:buNone/>
              <a:defRPr sz="12500"/>
            </a:lvl2pPr>
            <a:lvl3pPr marL="4037043" indent="0">
              <a:buNone/>
              <a:defRPr sz="10800"/>
            </a:lvl3pPr>
            <a:lvl4pPr marL="6055550" indent="0">
              <a:buNone/>
              <a:defRPr sz="9000"/>
            </a:lvl4pPr>
            <a:lvl5pPr marL="8074070" indent="0">
              <a:buNone/>
              <a:defRPr sz="9000"/>
            </a:lvl5pPr>
            <a:lvl6pPr marL="10092570" indent="0">
              <a:buNone/>
              <a:defRPr sz="9000"/>
            </a:lvl6pPr>
            <a:lvl7pPr marL="12111115" indent="0">
              <a:buNone/>
              <a:defRPr sz="9000"/>
            </a:lvl7pPr>
            <a:lvl8pPr marL="14129615" indent="0">
              <a:buNone/>
              <a:defRPr sz="9000"/>
            </a:lvl8pPr>
            <a:lvl9pPr marL="16148135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18505" indent="0">
              <a:buNone/>
              <a:defRPr sz="5500"/>
            </a:lvl2pPr>
            <a:lvl3pPr marL="4037043" indent="0">
              <a:buNone/>
              <a:defRPr sz="4500"/>
            </a:lvl3pPr>
            <a:lvl4pPr marL="6055550" indent="0">
              <a:buNone/>
              <a:defRPr sz="4000"/>
            </a:lvl4pPr>
            <a:lvl5pPr marL="8074070" indent="0">
              <a:buNone/>
              <a:defRPr sz="4000"/>
            </a:lvl5pPr>
            <a:lvl6pPr marL="10092570" indent="0">
              <a:buNone/>
              <a:defRPr sz="4000"/>
            </a:lvl6pPr>
            <a:lvl7pPr marL="12111115" indent="0">
              <a:buNone/>
              <a:defRPr sz="4000"/>
            </a:lvl7pPr>
            <a:lvl8pPr marL="14129615" indent="0">
              <a:buNone/>
              <a:defRPr sz="4000"/>
            </a:lvl8pPr>
            <a:lvl9pPr marL="16148135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181947"/>
      </p:ext>
    </p:extLst>
  </p:cSld>
  <p:clrMapOvr>
    <a:masterClrMapping/>
  </p:clrMapOvr>
  <p:transition xmlns:p14="http://schemas.microsoft.com/office/powerpoint/2010/main"/>
</p:sldLayout>
</file>

<file path=ppt/slideLayouts/slideLayout15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830326"/>
      </p:ext>
    </p:extLst>
  </p:cSld>
  <p:clrMapOvr>
    <a:masterClrMapping/>
  </p:clrMapOvr>
  <p:transition xmlns:p14="http://schemas.microsoft.com/office/powerpoint/2010/main"/>
</p:sldLayout>
</file>

<file path=ppt/slideLayouts/slideLayout15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861340"/>
      </p:ext>
    </p:extLst>
  </p:cSld>
  <p:clrMapOvr>
    <a:masterClrMapping/>
  </p:clrMapOvr>
  <p:transition xmlns:p14="http://schemas.microsoft.com/office/powerpoint/2010/main"/>
</p:sldLayout>
</file>

<file path=ppt/slideLayouts/slideLayout15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3565" tIns="201903" rIns="403565" bIns="201903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3565" tIns="201903" rIns="403565" bIns="201903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3565" tIns="201903" rIns="403565" bIns="201903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565" tIns="201903" rIns="403565" bIns="201903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23291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29241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459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737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17950" indent="0">
              <a:buNone/>
              <a:defRPr sz="8300"/>
            </a:lvl2pPr>
            <a:lvl3pPr marL="4035930" indent="0">
              <a:buNone/>
              <a:defRPr sz="7300"/>
            </a:lvl3pPr>
            <a:lvl4pPr marL="6053888" indent="0">
              <a:buNone/>
              <a:defRPr sz="6300"/>
            </a:lvl4pPr>
            <a:lvl5pPr marL="8071848" indent="0">
              <a:buNone/>
              <a:defRPr sz="6300"/>
            </a:lvl5pPr>
            <a:lvl6pPr marL="10089793" indent="0">
              <a:buNone/>
              <a:defRPr sz="6300"/>
            </a:lvl6pPr>
            <a:lvl7pPr marL="12107785" indent="0">
              <a:buNone/>
              <a:defRPr sz="6300"/>
            </a:lvl7pPr>
            <a:lvl8pPr marL="14125728" indent="0">
              <a:buNone/>
              <a:defRPr sz="6300"/>
            </a:lvl8pPr>
            <a:lvl9pPr marL="16143693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700764"/>
      </p:ext>
    </p:extLst>
  </p:cSld>
  <p:clrMapOvr>
    <a:masterClrMapping/>
  </p:clrMapOvr>
  <p:transition xmlns:p14="http://schemas.microsoft.com/office/powerpoint/2010/main"/>
</p:sldLayout>
</file>

<file path=ppt/slideLayouts/slideLayout15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890224"/>
      </p:ext>
    </p:extLst>
  </p:cSld>
  <p:clrMapOvr>
    <a:masterClrMapping/>
  </p:clrMapOvr>
  <p:transition xmlns:p14="http://schemas.microsoft.com/office/powerpoint/2010/main"/>
</p:sldLayout>
</file>

<file path=ppt/slideLayouts/slideLayout15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17950" indent="0">
              <a:buNone/>
              <a:defRPr sz="9000" b="1"/>
            </a:lvl2pPr>
            <a:lvl3pPr marL="4035930" indent="0">
              <a:buNone/>
              <a:defRPr sz="8300" b="1"/>
            </a:lvl3pPr>
            <a:lvl4pPr marL="6053888" indent="0">
              <a:buNone/>
              <a:defRPr sz="7300" b="1"/>
            </a:lvl4pPr>
            <a:lvl5pPr marL="8071848" indent="0">
              <a:buNone/>
              <a:defRPr sz="7300" b="1"/>
            </a:lvl5pPr>
            <a:lvl6pPr marL="10089793" indent="0">
              <a:buNone/>
              <a:defRPr sz="7300" b="1"/>
            </a:lvl6pPr>
            <a:lvl7pPr marL="12107785" indent="0">
              <a:buNone/>
              <a:defRPr sz="7300" b="1"/>
            </a:lvl7pPr>
            <a:lvl8pPr marL="14125728" indent="0">
              <a:buNone/>
              <a:defRPr sz="7300" b="1"/>
            </a:lvl8pPr>
            <a:lvl9pPr marL="16143693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2151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17950" indent="0">
              <a:buNone/>
              <a:defRPr sz="9000" b="1"/>
            </a:lvl2pPr>
            <a:lvl3pPr marL="4035930" indent="0">
              <a:buNone/>
              <a:defRPr sz="8300" b="1"/>
            </a:lvl3pPr>
            <a:lvl4pPr marL="6053888" indent="0">
              <a:buNone/>
              <a:defRPr sz="7300" b="1"/>
            </a:lvl4pPr>
            <a:lvl5pPr marL="8071848" indent="0">
              <a:buNone/>
              <a:defRPr sz="7300" b="1"/>
            </a:lvl5pPr>
            <a:lvl6pPr marL="10089793" indent="0">
              <a:buNone/>
              <a:defRPr sz="7300" b="1"/>
            </a:lvl6pPr>
            <a:lvl7pPr marL="12107785" indent="0">
              <a:buNone/>
              <a:defRPr sz="7300" b="1"/>
            </a:lvl7pPr>
            <a:lvl8pPr marL="14125728" indent="0">
              <a:buNone/>
              <a:defRPr sz="7300" b="1"/>
            </a:lvl8pPr>
            <a:lvl9pPr marL="16143693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2151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349313"/>
      </p:ext>
    </p:extLst>
  </p:cSld>
  <p:clrMapOvr>
    <a:masterClrMapping/>
  </p:clrMapOvr>
  <p:transition xmlns:p14="http://schemas.microsoft.com/office/powerpoint/2010/main"/>
</p:sldLayout>
</file>

<file path=ppt/slideLayouts/slideLayout15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791534"/>
      </p:ext>
    </p:extLst>
  </p:cSld>
  <p:clrMapOvr>
    <a:masterClrMapping/>
  </p:clrMapOvr>
  <p:transition xmlns:p14="http://schemas.microsoft.com/office/powerpoint/2010/main"/>
</p:sldLayout>
</file>

<file path=ppt/slideLayouts/slideLayout15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006909"/>
      </p:ext>
    </p:extLst>
  </p:cSld>
  <p:clrMapOvr>
    <a:masterClrMapping/>
  </p:clrMapOvr>
  <p:transition xmlns:p14="http://schemas.microsoft.com/office/powerpoint/2010/main"/>
</p:sldLayout>
</file>

<file path=ppt/slideLayouts/slideLayout15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550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214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550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17950" indent="0">
              <a:buNone/>
              <a:defRPr sz="5500"/>
            </a:lvl2pPr>
            <a:lvl3pPr marL="4035930" indent="0">
              <a:buNone/>
              <a:defRPr sz="4500"/>
            </a:lvl3pPr>
            <a:lvl4pPr marL="6053888" indent="0">
              <a:buNone/>
              <a:defRPr sz="4000"/>
            </a:lvl4pPr>
            <a:lvl5pPr marL="8071848" indent="0">
              <a:buNone/>
              <a:defRPr sz="4000"/>
            </a:lvl5pPr>
            <a:lvl6pPr marL="10089793" indent="0">
              <a:buNone/>
              <a:defRPr sz="4000"/>
            </a:lvl6pPr>
            <a:lvl7pPr marL="12107785" indent="0">
              <a:buNone/>
              <a:defRPr sz="4000"/>
            </a:lvl7pPr>
            <a:lvl8pPr marL="14125728" indent="0">
              <a:buNone/>
              <a:defRPr sz="4000"/>
            </a:lvl8pPr>
            <a:lvl9pPr marL="16143693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941667"/>
      </p:ext>
    </p:extLst>
  </p:cSld>
  <p:clrMapOvr>
    <a:masterClrMapping/>
  </p:clrMapOvr>
  <p:transition xmlns:p14="http://schemas.microsoft.com/office/powerpoint/2010/main"/>
</p:sldLayout>
</file>

<file path=ppt/slideLayouts/slideLayout15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17950" indent="0">
              <a:buNone/>
              <a:defRPr sz="12500"/>
            </a:lvl2pPr>
            <a:lvl3pPr marL="4035930" indent="0">
              <a:buNone/>
              <a:defRPr sz="10800"/>
            </a:lvl3pPr>
            <a:lvl4pPr marL="6053888" indent="0">
              <a:buNone/>
              <a:defRPr sz="9000"/>
            </a:lvl4pPr>
            <a:lvl5pPr marL="8071848" indent="0">
              <a:buNone/>
              <a:defRPr sz="9000"/>
            </a:lvl5pPr>
            <a:lvl6pPr marL="10089793" indent="0">
              <a:buNone/>
              <a:defRPr sz="9000"/>
            </a:lvl6pPr>
            <a:lvl7pPr marL="12107785" indent="0">
              <a:buNone/>
              <a:defRPr sz="9000"/>
            </a:lvl7pPr>
            <a:lvl8pPr marL="14125728" indent="0">
              <a:buNone/>
              <a:defRPr sz="9000"/>
            </a:lvl8pPr>
            <a:lvl9pPr marL="16143693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17950" indent="0">
              <a:buNone/>
              <a:defRPr sz="5500"/>
            </a:lvl2pPr>
            <a:lvl3pPr marL="4035930" indent="0">
              <a:buNone/>
              <a:defRPr sz="4500"/>
            </a:lvl3pPr>
            <a:lvl4pPr marL="6053888" indent="0">
              <a:buNone/>
              <a:defRPr sz="4000"/>
            </a:lvl4pPr>
            <a:lvl5pPr marL="8071848" indent="0">
              <a:buNone/>
              <a:defRPr sz="4000"/>
            </a:lvl5pPr>
            <a:lvl6pPr marL="10089793" indent="0">
              <a:buNone/>
              <a:defRPr sz="4000"/>
            </a:lvl6pPr>
            <a:lvl7pPr marL="12107785" indent="0">
              <a:buNone/>
              <a:defRPr sz="4000"/>
            </a:lvl7pPr>
            <a:lvl8pPr marL="14125728" indent="0">
              <a:buNone/>
              <a:defRPr sz="4000"/>
            </a:lvl8pPr>
            <a:lvl9pPr marL="16143693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485089"/>
      </p:ext>
    </p:extLst>
  </p:cSld>
  <p:clrMapOvr>
    <a:masterClrMapping/>
  </p:clrMapOvr>
  <p:transition xmlns:p14="http://schemas.microsoft.com/office/powerpoint/2010/main"/>
</p:sldLayout>
</file>

<file path=ppt/slideLayouts/slideLayout15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803516"/>
      </p:ext>
    </p:extLst>
  </p:cSld>
  <p:clrMapOvr>
    <a:masterClrMapping/>
  </p:clrMapOvr>
  <p:transition xmlns:p14="http://schemas.microsoft.com/office/powerpoint/2010/main"/>
</p:sldLayout>
</file>

<file path=ppt/slideLayouts/slideLayout15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396200"/>
      </p:ext>
    </p:extLst>
  </p:cSld>
  <p:clrMapOvr>
    <a:masterClrMapping/>
  </p:clrMapOvr>
  <p:transition xmlns:p14="http://schemas.microsoft.com/office/powerpoint/2010/main"/>
</p:sldLayout>
</file>

<file path=ppt/slideLayouts/slideLayout15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3453" tIns="201850" rIns="403453" bIns="201850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3453" tIns="201850" rIns="403453" bIns="20185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3453" tIns="201850" rIns="403453" bIns="20185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453" tIns="201850" rIns="403453" bIns="201850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60633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93202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480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748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17398" indent="0">
              <a:buNone/>
              <a:defRPr sz="8300"/>
            </a:lvl2pPr>
            <a:lvl3pPr marL="4034820" indent="0">
              <a:buNone/>
              <a:defRPr sz="7300"/>
            </a:lvl3pPr>
            <a:lvl4pPr marL="6052223" indent="0">
              <a:buNone/>
              <a:defRPr sz="6300"/>
            </a:lvl4pPr>
            <a:lvl5pPr marL="8069630" indent="0">
              <a:buNone/>
              <a:defRPr sz="6300"/>
            </a:lvl5pPr>
            <a:lvl6pPr marL="10087018" indent="0">
              <a:buNone/>
              <a:defRPr sz="6300"/>
            </a:lvl6pPr>
            <a:lvl7pPr marL="12104458" indent="0">
              <a:buNone/>
              <a:defRPr sz="6300"/>
            </a:lvl7pPr>
            <a:lvl8pPr marL="14121845" indent="0">
              <a:buNone/>
              <a:defRPr sz="6300"/>
            </a:lvl8pPr>
            <a:lvl9pPr marL="16139253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746702"/>
      </p:ext>
    </p:extLst>
  </p:cSld>
  <p:clrMapOvr>
    <a:masterClrMapping/>
  </p:clrMapOvr>
  <p:transition xmlns:p14="http://schemas.microsoft.com/office/powerpoint/2010/main"/>
</p:sldLayout>
</file>

<file path=ppt/slideLayouts/slideLayout15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434999"/>
      </p:ext>
    </p:extLst>
  </p:cSld>
  <p:clrMapOvr>
    <a:masterClrMapping/>
  </p:clrMapOvr>
  <p:transition xmlns:p14="http://schemas.microsoft.com/office/powerpoint/2010/main"/>
</p:sldLayout>
</file>

<file path=ppt/slideLayouts/slideLayout15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17398" indent="0">
              <a:buNone/>
              <a:defRPr sz="9000" b="1"/>
            </a:lvl2pPr>
            <a:lvl3pPr marL="4034820" indent="0">
              <a:buNone/>
              <a:defRPr sz="8300" b="1"/>
            </a:lvl3pPr>
            <a:lvl4pPr marL="6052223" indent="0">
              <a:buNone/>
              <a:defRPr sz="7300" b="1"/>
            </a:lvl4pPr>
            <a:lvl5pPr marL="8069630" indent="0">
              <a:buNone/>
              <a:defRPr sz="7300" b="1"/>
            </a:lvl5pPr>
            <a:lvl6pPr marL="10087018" indent="0">
              <a:buNone/>
              <a:defRPr sz="7300" b="1"/>
            </a:lvl6pPr>
            <a:lvl7pPr marL="12104458" indent="0">
              <a:buNone/>
              <a:defRPr sz="7300" b="1"/>
            </a:lvl7pPr>
            <a:lvl8pPr marL="14121845" indent="0">
              <a:buNone/>
              <a:defRPr sz="7300" b="1"/>
            </a:lvl8pPr>
            <a:lvl9pPr marL="16139253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2157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17398" indent="0">
              <a:buNone/>
              <a:defRPr sz="9000" b="1"/>
            </a:lvl2pPr>
            <a:lvl3pPr marL="4034820" indent="0">
              <a:buNone/>
              <a:defRPr sz="8300" b="1"/>
            </a:lvl3pPr>
            <a:lvl4pPr marL="6052223" indent="0">
              <a:buNone/>
              <a:defRPr sz="7300" b="1"/>
            </a:lvl4pPr>
            <a:lvl5pPr marL="8069630" indent="0">
              <a:buNone/>
              <a:defRPr sz="7300" b="1"/>
            </a:lvl5pPr>
            <a:lvl6pPr marL="10087018" indent="0">
              <a:buNone/>
              <a:defRPr sz="7300" b="1"/>
            </a:lvl6pPr>
            <a:lvl7pPr marL="12104458" indent="0">
              <a:buNone/>
              <a:defRPr sz="7300" b="1"/>
            </a:lvl7pPr>
            <a:lvl8pPr marL="14121845" indent="0">
              <a:buNone/>
              <a:defRPr sz="7300" b="1"/>
            </a:lvl8pPr>
            <a:lvl9pPr marL="16139253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2157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32947"/>
      </p:ext>
    </p:extLst>
  </p:cSld>
  <p:clrMapOvr>
    <a:masterClrMapping/>
  </p:clrMapOvr>
  <p:transition xmlns:p14="http://schemas.microsoft.com/office/powerpoint/2010/main"/>
</p:sldLayout>
</file>

<file path=ppt/slideLayouts/slideLayout15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552224"/>
      </p:ext>
    </p:extLst>
  </p:cSld>
  <p:clrMapOvr>
    <a:masterClrMapping/>
  </p:clrMapOvr>
  <p:transition xmlns:p14="http://schemas.microsoft.com/office/powerpoint/2010/main"/>
</p:sldLayout>
</file>

<file path=ppt/slideLayouts/slideLayout15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894593"/>
      </p:ext>
    </p:extLst>
  </p:cSld>
  <p:clrMapOvr>
    <a:masterClrMapping/>
  </p:clrMapOvr>
  <p:transition xmlns:p14="http://schemas.microsoft.com/office/powerpoint/2010/main"/>
</p:sldLayout>
</file>

<file path=ppt/slideLayouts/slideLayout15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552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215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552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17398" indent="0">
              <a:buNone/>
              <a:defRPr sz="5500"/>
            </a:lvl2pPr>
            <a:lvl3pPr marL="4034820" indent="0">
              <a:buNone/>
              <a:defRPr sz="4500"/>
            </a:lvl3pPr>
            <a:lvl4pPr marL="6052223" indent="0">
              <a:buNone/>
              <a:defRPr sz="4000"/>
            </a:lvl4pPr>
            <a:lvl5pPr marL="8069630" indent="0">
              <a:buNone/>
              <a:defRPr sz="4000"/>
            </a:lvl5pPr>
            <a:lvl6pPr marL="10087018" indent="0">
              <a:buNone/>
              <a:defRPr sz="4000"/>
            </a:lvl6pPr>
            <a:lvl7pPr marL="12104458" indent="0">
              <a:buNone/>
              <a:defRPr sz="4000"/>
            </a:lvl7pPr>
            <a:lvl8pPr marL="14121845" indent="0">
              <a:buNone/>
              <a:defRPr sz="4000"/>
            </a:lvl8pPr>
            <a:lvl9pPr marL="16139253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291363"/>
      </p:ext>
    </p:extLst>
  </p:cSld>
  <p:clrMapOvr>
    <a:masterClrMapping/>
  </p:clrMapOvr>
  <p:transition xmlns:p14="http://schemas.microsoft.com/office/powerpoint/2010/main"/>
</p:sldLayout>
</file>

<file path=ppt/slideLayouts/slideLayout15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17398" indent="0">
              <a:buNone/>
              <a:defRPr sz="12500"/>
            </a:lvl2pPr>
            <a:lvl3pPr marL="4034820" indent="0">
              <a:buNone/>
              <a:defRPr sz="10800"/>
            </a:lvl3pPr>
            <a:lvl4pPr marL="6052223" indent="0">
              <a:buNone/>
              <a:defRPr sz="9000"/>
            </a:lvl4pPr>
            <a:lvl5pPr marL="8069630" indent="0">
              <a:buNone/>
              <a:defRPr sz="9000"/>
            </a:lvl5pPr>
            <a:lvl6pPr marL="10087018" indent="0">
              <a:buNone/>
              <a:defRPr sz="9000"/>
            </a:lvl6pPr>
            <a:lvl7pPr marL="12104458" indent="0">
              <a:buNone/>
              <a:defRPr sz="9000"/>
            </a:lvl7pPr>
            <a:lvl8pPr marL="14121845" indent="0">
              <a:buNone/>
              <a:defRPr sz="9000"/>
            </a:lvl8pPr>
            <a:lvl9pPr marL="16139253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17398" indent="0">
              <a:buNone/>
              <a:defRPr sz="5500"/>
            </a:lvl2pPr>
            <a:lvl3pPr marL="4034820" indent="0">
              <a:buNone/>
              <a:defRPr sz="4500"/>
            </a:lvl3pPr>
            <a:lvl4pPr marL="6052223" indent="0">
              <a:buNone/>
              <a:defRPr sz="4000"/>
            </a:lvl4pPr>
            <a:lvl5pPr marL="8069630" indent="0">
              <a:buNone/>
              <a:defRPr sz="4000"/>
            </a:lvl5pPr>
            <a:lvl6pPr marL="10087018" indent="0">
              <a:buNone/>
              <a:defRPr sz="4000"/>
            </a:lvl6pPr>
            <a:lvl7pPr marL="12104458" indent="0">
              <a:buNone/>
              <a:defRPr sz="4000"/>
            </a:lvl7pPr>
            <a:lvl8pPr marL="14121845" indent="0">
              <a:buNone/>
              <a:defRPr sz="4000"/>
            </a:lvl8pPr>
            <a:lvl9pPr marL="16139253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835981"/>
      </p:ext>
    </p:extLst>
  </p:cSld>
  <p:clrMapOvr>
    <a:masterClrMapping/>
  </p:clrMapOvr>
  <p:transition xmlns:p14="http://schemas.microsoft.com/office/powerpoint/2010/main"/>
</p:sldLayout>
</file>

<file path=ppt/slideLayouts/slideLayout15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025265"/>
      </p:ext>
    </p:extLst>
  </p:cSld>
  <p:clrMapOvr>
    <a:masterClrMapping/>
  </p:clrMapOvr>
  <p:transition xmlns:p14="http://schemas.microsoft.com/office/powerpoint/2010/main"/>
</p:sldLayout>
</file>

<file path=ppt/slideLayouts/slideLayout15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496272"/>
      </p:ext>
    </p:extLst>
  </p:cSld>
  <p:clrMapOvr>
    <a:masterClrMapping/>
  </p:clrMapOvr>
  <p:transition xmlns:p14="http://schemas.microsoft.com/office/powerpoint/2010/main"/>
</p:sldLayout>
</file>

<file path=ppt/slideLayouts/slideLayout15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3340" tIns="201795" rIns="403340" bIns="201795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3340" tIns="201795" rIns="403340" bIns="20179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3340" tIns="201795" rIns="403340" bIns="20179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340" tIns="201795" rIns="403340" bIns="201795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93806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23840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484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750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16845" indent="0">
              <a:buNone/>
              <a:defRPr sz="8300"/>
            </a:lvl2pPr>
            <a:lvl3pPr marL="4033708" indent="0">
              <a:buNone/>
              <a:defRPr sz="7300"/>
            </a:lvl3pPr>
            <a:lvl4pPr marL="6050558" indent="0">
              <a:buNone/>
              <a:defRPr sz="6300"/>
            </a:lvl4pPr>
            <a:lvl5pPr marL="8067410" indent="0">
              <a:buNone/>
              <a:defRPr sz="6300"/>
            </a:lvl5pPr>
            <a:lvl6pPr marL="10084243" indent="0">
              <a:buNone/>
              <a:defRPr sz="6300"/>
            </a:lvl6pPr>
            <a:lvl7pPr marL="12101128" indent="0">
              <a:buNone/>
              <a:defRPr sz="6300"/>
            </a:lvl7pPr>
            <a:lvl8pPr marL="14117963" indent="0">
              <a:buNone/>
              <a:defRPr sz="6300"/>
            </a:lvl8pPr>
            <a:lvl9pPr marL="16134813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030573"/>
      </p:ext>
    </p:extLst>
  </p:cSld>
  <p:clrMapOvr>
    <a:masterClrMapping/>
  </p:clrMapOvr>
  <p:transition xmlns:p14="http://schemas.microsoft.com/office/powerpoint/2010/main"/>
</p:sldLayout>
</file>

<file path=ppt/slideLayouts/slideLayout15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615966"/>
      </p:ext>
    </p:extLst>
  </p:cSld>
  <p:clrMapOvr>
    <a:masterClrMapping/>
  </p:clrMapOvr>
  <p:transition xmlns:p14="http://schemas.microsoft.com/office/powerpoint/2010/main"/>
</p:sldLayout>
</file>

<file path=ppt/slideLayouts/slideLayout15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16845" indent="0">
              <a:buNone/>
              <a:defRPr sz="9000" b="1"/>
            </a:lvl2pPr>
            <a:lvl3pPr marL="4033708" indent="0">
              <a:buNone/>
              <a:defRPr sz="8300" b="1"/>
            </a:lvl3pPr>
            <a:lvl4pPr marL="6050558" indent="0">
              <a:buNone/>
              <a:defRPr sz="7300" b="1"/>
            </a:lvl4pPr>
            <a:lvl5pPr marL="8067410" indent="0">
              <a:buNone/>
              <a:defRPr sz="7300" b="1"/>
            </a:lvl5pPr>
            <a:lvl6pPr marL="10084243" indent="0">
              <a:buNone/>
              <a:defRPr sz="7300" b="1"/>
            </a:lvl6pPr>
            <a:lvl7pPr marL="12101128" indent="0">
              <a:buNone/>
              <a:defRPr sz="7300" b="1"/>
            </a:lvl7pPr>
            <a:lvl8pPr marL="14117963" indent="0">
              <a:buNone/>
              <a:defRPr sz="7300" b="1"/>
            </a:lvl8pPr>
            <a:lvl9pPr marL="16134813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2165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16845" indent="0">
              <a:buNone/>
              <a:defRPr sz="9000" b="1"/>
            </a:lvl2pPr>
            <a:lvl3pPr marL="4033708" indent="0">
              <a:buNone/>
              <a:defRPr sz="8300" b="1"/>
            </a:lvl3pPr>
            <a:lvl4pPr marL="6050558" indent="0">
              <a:buNone/>
              <a:defRPr sz="7300" b="1"/>
            </a:lvl4pPr>
            <a:lvl5pPr marL="8067410" indent="0">
              <a:buNone/>
              <a:defRPr sz="7300" b="1"/>
            </a:lvl5pPr>
            <a:lvl6pPr marL="10084243" indent="0">
              <a:buNone/>
              <a:defRPr sz="7300" b="1"/>
            </a:lvl6pPr>
            <a:lvl7pPr marL="12101128" indent="0">
              <a:buNone/>
              <a:defRPr sz="7300" b="1"/>
            </a:lvl7pPr>
            <a:lvl8pPr marL="14117963" indent="0">
              <a:buNone/>
              <a:defRPr sz="7300" b="1"/>
            </a:lvl8pPr>
            <a:lvl9pPr marL="16134813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2165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57570"/>
      </p:ext>
    </p:extLst>
  </p:cSld>
  <p:clrMapOvr>
    <a:masterClrMapping/>
  </p:clrMapOvr>
  <p:transition xmlns:p14="http://schemas.microsoft.com/office/powerpoint/2010/main"/>
</p:sldLayout>
</file>

<file path=ppt/slideLayouts/slideLayout15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927600"/>
      </p:ext>
    </p:extLst>
  </p:cSld>
  <p:clrMapOvr>
    <a:masterClrMapping/>
  </p:clrMapOvr>
  <p:transition xmlns:p14="http://schemas.microsoft.com/office/powerpoint/2010/main"/>
</p:sldLayout>
</file>

<file path=ppt/slideLayouts/slideLayout15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189231"/>
      </p:ext>
    </p:extLst>
  </p:cSld>
  <p:clrMapOvr>
    <a:masterClrMapping/>
  </p:clrMapOvr>
  <p:transition xmlns:p14="http://schemas.microsoft.com/office/powerpoint/2010/main"/>
</p:sldLayout>
</file>

<file path=ppt/slideLayouts/slideLayout15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558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229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558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16845" indent="0">
              <a:buNone/>
              <a:defRPr sz="5500"/>
            </a:lvl2pPr>
            <a:lvl3pPr marL="4033708" indent="0">
              <a:buNone/>
              <a:defRPr sz="4500"/>
            </a:lvl3pPr>
            <a:lvl4pPr marL="6050558" indent="0">
              <a:buNone/>
              <a:defRPr sz="4000"/>
            </a:lvl4pPr>
            <a:lvl5pPr marL="8067410" indent="0">
              <a:buNone/>
              <a:defRPr sz="4000"/>
            </a:lvl5pPr>
            <a:lvl6pPr marL="10084243" indent="0">
              <a:buNone/>
              <a:defRPr sz="4000"/>
            </a:lvl6pPr>
            <a:lvl7pPr marL="12101128" indent="0">
              <a:buNone/>
              <a:defRPr sz="4000"/>
            </a:lvl7pPr>
            <a:lvl8pPr marL="14117963" indent="0">
              <a:buNone/>
              <a:defRPr sz="4000"/>
            </a:lvl8pPr>
            <a:lvl9pPr marL="16134813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834229"/>
      </p:ext>
    </p:extLst>
  </p:cSld>
  <p:clrMapOvr>
    <a:masterClrMapping/>
  </p:clrMapOvr>
  <p:transition xmlns:p14="http://schemas.microsoft.com/office/powerpoint/2010/main"/>
</p:sldLayout>
</file>

<file path=ppt/slideLayouts/slideLayout15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16845" indent="0">
              <a:buNone/>
              <a:defRPr sz="12500"/>
            </a:lvl2pPr>
            <a:lvl3pPr marL="4033708" indent="0">
              <a:buNone/>
              <a:defRPr sz="10800"/>
            </a:lvl3pPr>
            <a:lvl4pPr marL="6050558" indent="0">
              <a:buNone/>
              <a:defRPr sz="9000"/>
            </a:lvl4pPr>
            <a:lvl5pPr marL="8067410" indent="0">
              <a:buNone/>
              <a:defRPr sz="9000"/>
            </a:lvl5pPr>
            <a:lvl6pPr marL="10084243" indent="0">
              <a:buNone/>
              <a:defRPr sz="9000"/>
            </a:lvl6pPr>
            <a:lvl7pPr marL="12101128" indent="0">
              <a:buNone/>
              <a:defRPr sz="9000"/>
            </a:lvl7pPr>
            <a:lvl8pPr marL="14117963" indent="0">
              <a:buNone/>
              <a:defRPr sz="9000"/>
            </a:lvl8pPr>
            <a:lvl9pPr marL="16134813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16845" indent="0">
              <a:buNone/>
              <a:defRPr sz="5500"/>
            </a:lvl2pPr>
            <a:lvl3pPr marL="4033708" indent="0">
              <a:buNone/>
              <a:defRPr sz="4500"/>
            </a:lvl3pPr>
            <a:lvl4pPr marL="6050558" indent="0">
              <a:buNone/>
              <a:defRPr sz="4000"/>
            </a:lvl4pPr>
            <a:lvl5pPr marL="8067410" indent="0">
              <a:buNone/>
              <a:defRPr sz="4000"/>
            </a:lvl5pPr>
            <a:lvl6pPr marL="10084243" indent="0">
              <a:buNone/>
              <a:defRPr sz="4000"/>
            </a:lvl6pPr>
            <a:lvl7pPr marL="12101128" indent="0">
              <a:buNone/>
              <a:defRPr sz="4000"/>
            </a:lvl7pPr>
            <a:lvl8pPr marL="14117963" indent="0">
              <a:buNone/>
              <a:defRPr sz="4000"/>
            </a:lvl8pPr>
            <a:lvl9pPr marL="16134813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770295"/>
      </p:ext>
    </p:extLst>
  </p:cSld>
  <p:clrMapOvr>
    <a:masterClrMapping/>
  </p:clrMapOvr>
  <p:transition xmlns:p14="http://schemas.microsoft.com/office/powerpoint/2010/main"/>
</p:sldLayout>
</file>

<file path=ppt/slideLayouts/slideLayout15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436104"/>
      </p:ext>
    </p:extLst>
  </p:cSld>
  <p:clrMapOvr>
    <a:masterClrMapping/>
  </p:clrMapOvr>
  <p:transition xmlns:p14="http://schemas.microsoft.com/office/powerpoint/2010/main"/>
</p:sldLayout>
</file>

<file path=ppt/slideLayouts/slideLayout15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522092"/>
      </p:ext>
    </p:extLst>
  </p:cSld>
  <p:clrMapOvr>
    <a:masterClrMapping/>
  </p:clrMapOvr>
  <p:transition xmlns:p14="http://schemas.microsoft.com/office/powerpoint/2010/main"/>
</p:sldLayout>
</file>

<file path=ppt/slideLayouts/slideLayout15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620287" y="7080891"/>
            <a:ext cx="29165075" cy="5760719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403228" tIns="201743" rIns="403228" bIns="201743"/>
          <a:lstStyle/>
          <a:p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620287" y="21242655"/>
            <a:ext cx="2916507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3228" tIns="201743" rIns="403228" bIns="201743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0785355" y="15481942"/>
            <a:ext cx="0" cy="576071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3228" tIns="201743" rIns="403228" bIns="201743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0428" y="9601201"/>
            <a:ext cx="28084885" cy="11041380"/>
          </a:xfrm>
        </p:spPr>
        <p:txBody>
          <a:bodyPr/>
          <a:lstStyle>
            <a:lvl1pPr>
              <a:defRPr sz="21500"/>
            </a:lvl1pPr>
          </a:lstStyle>
          <a:p>
            <a:r>
              <a:rPr lang="tr-TR" altLang="zh-TW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0425" y="22562821"/>
            <a:ext cx="27814839" cy="1104138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20282" y="39334923"/>
            <a:ext cx="7561316" cy="2880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228" tIns="201743" rIns="403228" bIns="201743" numCol="1" anchor="b" anchorCtr="0" compatLnSpc="1">
            <a:prstTxWarp prst="textNoShape">
              <a:avLst/>
            </a:prstTxWarp>
          </a:bodyPr>
          <a:lstStyle>
            <a:lvl1pPr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1071928" y="39334923"/>
            <a:ext cx="10261785" cy="2880361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5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89021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35451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4" y="27764495"/>
            <a:ext cx="27544793" cy="8581071"/>
          </a:xfrm>
        </p:spPr>
        <p:txBody>
          <a:bodyPr/>
          <a:lstStyle>
            <a:lvl1pPr algn="l">
              <a:defRPr sz="18000" b="1" cap="all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4" y="18312760"/>
            <a:ext cx="27544793" cy="9451176"/>
          </a:xfrm>
        </p:spPr>
        <p:txBody>
          <a:bodyPr anchor="b"/>
          <a:lstStyle>
            <a:lvl1pPr marL="0" indent="0">
              <a:buNone/>
              <a:defRPr sz="9000"/>
            </a:lvl1pPr>
            <a:lvl2pPr marL="2016293" indent="0">
              <a:buNone/>
              <a:defRPr sz="8300"/>
            </a:lvl2pPr>
            <a:lvl3pPr marL="4032598" indent="0">
              <a:buNone/>
              <a:defRPr sz="7300"/>
            </a:lvl3pPr>
            <a:lvl4pPr marL="6048890" indent="0">
              <a:buNone/>
              <a:defRPr sz="6300"/>
            </a:lvl4pPr>
            <a:lvl5pPr marL="8065193" indent="0">
              <a:buNone/>
              <a:defRPr sz="6300"/>
            </a:lvl5pPr>
            <a:lvl6pPr marL="10081470" indent="0">
              <a:buNone/>
              <a:defRPr sz="6300"/>
            </a:lvl6pPr>
            <a:lvl7pPr marL="12097798" indent="0">
              <a:buNone/>
              <a:defRPr sz="6300"/>
            </a:lvl7pPr>
            <a:lvl8pPr marL="14114078" indent="0">
              <a:buNone/>
              <a:defRPr sz="6300"/>
            </a:lvl8pPr>
            <a:lvl9pPr marL="16130375" indent="0">
              <a:buNone/>
              <a:defRPr sz="6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343585"/>
      </p:ext>
    </p:extLst>
  </p:cSld>
  <p:clrMapOvr>
    <a:masterClrMapping/>
  </p:clrMapOvr>
  <p:transition xmlns:p14="http://schemas.microsoft.com/office/powerpoint/2010/main"/>
</p:sldLayout>
</file>

<file path=ppt/slideLayouts/slideLayout15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41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37842" y="8641087"/>
            <a:ext cx="14987609" cy="30723838"/>
          </a:xfrm>
        </p:spPr>
        <p:txBody>
          <a:bodyPr/>
          <a:lstStyle>
            <a:lvl1pPr>
              <a:defRPr sz="12500"/>
            </a:lvl1pPr>
            <a:lvl2pPr>
              <a:defRPr sz="10800"/>
            </a:lvl2pPr>
            <a:lvl3pPr>
              <a:defRPr sz="90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358798"/>
      </p:ext>
    </p:extLst>
  </p:cSld>
  <p:clrMapOvr>
    <a:masterClrMapping/>
  </p:clrMapOvr>
  <p:transition xmlns:p14="http://schemas.microsoft.com/office/powerpoint/2010/main"/>
</p:sldLayout>
</file>

<file path=ppt/slideLayouts/slideLayout15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4" y="9671218"/>
            <a:ext cx="14318117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16293" indent="0">
              <a:buNone/>
              <a:defRPr sz="9000" b="1"/>
            </a:lvl2pPr>
            <a:lvl3pPr marL="4032598" indent="0">
              <a:buNone/>
              <a:defRPr sz="8300" b="1"/>
            </a:lvl3pPr>
            <a:lvl4pPr marL="6048890" indent="0">
              <a:buNone/>
              <a:defRPr sz="7300" b="1"/>
            </a:lvl4pPr>
            <a:lvl5pPr marL="8065193" indent="0">
              <a:buNone/>
              <a:defRPr sz="7300" b="1"/>
            </a:lvl5pPr>
            <a:lvl6pPr marL="10081470" indent="0">
              <a:buNone/>
              <a:defRPr sz="7300" b="1"/>
            </a:lvl6pPr>
            <a:lvl7pPr marL="12097798" indent="0">
              <a:buNone/>
              <a:defRPr sz="7300" b="1"/>
            </a:lvl7pPr>
            <a:lvl8pPr marL="14114078" indent="0">
              <a:buNone/>
              <a:defRPr sz="7300" b="1"/>
            </a:lvl8pPr>
            <a:lvl9pPr marL="16130375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4" y="13701711"/>
            <a:ext cx="14318117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2171" y="9671218"/>
            <a:ext cx="14323742" cy="403050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16293" indent="0">
              <a:buNone/>
              <a:defRPr sz="9000" b="1"/>
            </a:lvl2pPr>
            <a:lvl3pPr marL="4032598" indent="0">
              <a:buNone/>
              <a:defRPr sz="8300" b="1"/>
            </a:lvl3pPr>
            <a:lvl4pPr marL="6048890" indent="0">
              <a:buNone/>
              <a:defRPr sz="7300" b="1"/>
            </a:lvl4pPr>
            <a:lvl5pPr marL="8065193" indent="0">
              <a:buNone/>
              <a:defRPr sz="7300" b="1"/>
            </a:lvl5pPr>
            <a:lvl6pPr marL="10081470" indent="0">
              <a:buNone/>
              <a:defRPr sz="7300" b="1"/>
            </a:lvl6pPr>
            <a:lvl7pPr marL="12097798" indent="0">
              <a:buNone/>
              <a:defRPr sz="7300" b="1"/>
            </a:lvl7pPr>
            <a:lvl8pPr marL="14114078" indent="0">
              <a:buNone/>
              <a:defRPr sz="7300" b="1"/>
            </a:lvl8pPr>
            <a:lvl9pPr marL="16130375" indent="0">
              <a:buNone/>
              <a:defRPr sz="7300" b="1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2171" y="13701711"/>
            <a:ext cx="14323742" cy="24893116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3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461593"/>
      </p:ext>
    </p:extLst>
  </p:cSld>
  <p:clrMapOvr>
    <a:masterClrMapping/>
  </p:clrMapOvr>
  <p:transition xmlns:p14="http://schemas.microsoft.com/office/powerpoint/2010/main"/>
</p:sldLayout>
</file>

<file path=ppt/slideLayouts/slideLayout15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438028"/>
      </p:ext>
    </p:extLst>
  </p:cSld>
  <p:clrMapOvr>
    <a:masterClrMapping/>
  </p:clrMapOvr>
  <p:transition xmlns:p14="http://schemas.microsoft.com/office/powerpoint/2010/main"/>
</p:sldLayout>
</file>

<file path=ppt/slideLayouts/slideLayout15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021912"/>
      </p:ext>
    </p:extLst>
  </p:cSld>
  <p:clrMapOvr>
    <a:masterClrMapping/>
  </p:clrMapOvr>
  <p:transition xmlns:p14="http://schemas.microsoft.com/office/powerpoint/2010/main"/>
</p:sldLayout>
</file>

<file path=ppt/slideLayouts/slideLayout15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561" y="1720218"/>
            <a:ext cx="10661231" cy="732091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11" y="1721248"/>
            <a:ext cx="18115652" cy="36874612"/>
          </a:xfrm>
        </p:spPr>
        <p:txBody>
          <a:bodyPr/>
          <a:lstStyle>
            <a:lvl1pPr>
              <a:defRPr sz="14500"/>
            </a:lvl1pPr>
            <a:lvl2pPr>
              <a:defRPr sz="125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561" y="9041165"/>
            <a:ext cx="10661231" cy="29553696"/>
          </a:xfrm>
        </p:spPr>
        <p:txBody>
          <a:bodyPr/>
          <a:lstStyle>
            <a:lvl1pPr marL="0" indent="0">
              <a:buNone/>
              <a:defRPr sz="6300"/>
            </a:lvl1pPr>
            <a:lvl2pPr marL="2016293" indent="0">
              <a:buNone/>
              <a:defRPr sz="5500"/>
            </a:lvl2pPr>
            <a:lvl3pPr marL="4032598" indent="0">
              <a:buNone/>
              <a:defRPr sz="4500"/>
            </a:lvl3pPr>
            <a:lvl4pPr marL="6048890" indent="0">
              <a:buNone/>
              <a:defRPr sz="4000"/>
            </a:lvl4pPr>
            <a:lvl5pPr marL="8065193" indent="0">
              <a:buNone/>
              <a:defRPr sz="4000"/>
            </a:lvl5pPr>
            <a:lvl6pPr marL="10081470" indent="0">
              <a:buNone/>
              <a:defRPr sz="4000"/>
            </a:lvl6pPr>
            <a:lvl7pPr marL="12097798" indent="0">
              <a:buNone/>
              <a:defRPr sz="4000"/>
            </a:lvl7pPr>
            <a:lvl8pPr marL="14114078" indent="0">
              <a:buNone/>
              <a:defRPr sz="4000"/>
            </a:lvl8pPr>
            <a:lvl9pPr marL="16130375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652288"/>
      </p:ext>
    </p:extLst>
  </p:cSld>
  <p:clrMapOvr>
    <a:masterClrMapping/>
  </p:clrMapOvr>
  <p:transition xmlns:p14="http://schemas.microsoft.com/office/powerpoint/2010/main"/>
</p:sldLayout>
</file>

<file path=ppt/slideLayouts/slideLayout15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3" y="30243783"/>
            <a:ext cx="19443383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3" y="3860483"/>
            <a:ext cx="19443383" cy="25923240"/>
          </a:xfrm>
        </p:spPr>
        <p:txBody>
          <a:bodyPr/>
          <a:lstStyle>
            <a:lvl1pPr marL="0" indent="0">
              <a:buNone/>
              <a:defRPr sz="14500"/>
            </a:lvl1pPr>
            <a:lvl2pPr marL="2016293" indent="0">
              <a:buNone/>
              <a:defRPr sz="12500"/>
            </a:lvl2pPr>
            <a:lvl3pPr marL="4032598" indent="0">
              <a:buNone/>
              <a:defRPr sz="10800"/>
            </a:lvl3pPr>
            <a:lvl4pPr marL="6048890" indent="0">
              <a:buNone/>
              <a:defRPr sz="9000"/>
            </a:lvl4pPr>
            <a:lvl5pPr marL="8065193" indent="0">
              <a:buNone/>
              <a:defRPr sz="9000"/>
            </a:lvl5pPr>
            <a:lvl6pPr marL="10081470" indent="0">
              <a:buNone/>
              <a:defRPr sz="9000"/>
            </a:lvl6pPr>
            <a:lvl7pPr marL="12097798" indent="0">
              <a:buNone/>
              <a:defRPr sz="9000"/>
            </a:lvl7pPr>
            <a:lvl8pPr marL="14114078" indent="0">
              <a:buNone/>
              <a:defRPr sz="9000"/>
            </a:lvl8pPr>
            <a:lvl9pPr marL="16130375" indent="0">
              <a:buNone/>
              <a:defRPr sz="9000"/>
            </a:lvl9pPr>
          </a:lstStyle>
          <a:p>
            <a:pPr lvl="0"/>
            <a:r>
              <a:rPr lang="tr-TR" altLang="zh-TW" noProof="0" smtClean="0"/>
              <a:t>Drag picture to placeholder or click icon to add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3" y="33814235"/>
            <a:ext cx="19443383" cy="5070629"/>
          </a:xfrm>
        </p:spPr>
        <p:txBody>
          <a:bodyPr/>
          <a:lstStyle>
            <a:lvl1pPr marL="0" indent="0">
              <a:buNone/>
              <a:defRPr sz="6300"/>
            </a:lvl1pPr>
            <a:lvl2pPr marL="2016293" indent="0">
              <a:buNone/>
              <a:defRPr sz="5500"/>
            </a:lvl2pPr>
            <a:lvl3pPr marL="4032598" indent="0">
              <a:buNone/>
              <a:defRPr sz="4500"/>
            </a:lvl3pPr>
            <a:lvl4pPr marL="6048890" indent="0">
              <a:buNone/>
              <a:defRPr sz="4000"/>
            </a:lvl4pPr>
            <a:lvl5pPr marL="8065193" indent="0">
              <a:buNone/>
              <a:defRPr sz="4000"/>
            </a:lvl5pPr>
            <a:lvl6pPr marL="10081470" indent="0">
              <a:buNone/>
              <a:defRPr sz="4000"/>
            </a:lvl6pPr>
            <a:lvl7pPr marL="12097798" indent="0">
              <a:buNone/>
              <a:defRPr sz="4000"/>
            </a:lvl7pPr>
            <a:lvl8pPr marL="14114078" indent="0">
              <a:buNone/>
              <a:defRPr sz="4000"/>
            </a:lvl8pPr>
            <a:lvl9pPr marL="16130375" indent="0">
              <a:buNone/>
              <a:defRPr sz="4000"/>
            </a:lvl9pPr>
          </a:lstStyle>
          <a:p>
            <a:pPr lvl="0"/>
            <a:r>
              <a:rPr lang="tr-TR" altLang="zh-TW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132712"/>
      </p:ext>
    </p:extLst>
  </p:cSld>
  <p:clrMapOvr>
    <a:masterClrMapping/>
  </p:clrMapOvr>
  <p:transition xmlns:p14="http://schemas.microsoft.com/office/powerpoint/2010/main"/>
</p:sldLayout>
</file>

<file path=ppt/slideLayouts/slideLayout15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113906"/>
      </p:ext>
    </p:extLst>
  </p:cSld>
  <p:clrMapOvr>
    <a:masterClrMapping/>
  </p:clrMapOvr>
  <p:transition xmlns:p14="http://schemas.microsoft.com/office/powerpoint/2010/main"/>
</p:sldLayout>
</file>

<file path=ppt/slideLayouts/slideLayout16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6624" y="960122"/>
            <a:ext cx="7628826" cy="38404802"/>
          </a:xfrm>
        </p:spPr>
        <p:txBody>
          <a:bodyPr vert="eaVert"/>
          <a:lstStyle/>
          <a:p>
            <a:r>
              <a:rPr lang="tr-TR" altLang="zh-TW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150" y="960122"/>
            <a:ext cx="22346388" cy="38404802"/>
          </a:xfrm>
        </p:spPr>
        <p:txBody>
          <a:bodyPr vert="eaVert"/>
          <a:lstStyle/>
          <a:p>
            <a:pPr lvl="0"/>
            <a:r>
              <a:rPr lang="tr-TR" altLang="zh-TW" smtClean="0"/>
              <a:t>Click to edit Master text styles</a:t>
            </a:r>
          </a:p>
          <a:p>
            <a:pPr lvl="1"/>
            <a:r>
              <a:rPr lang="tr-TR" altLang="zh-TW" smtClean="0"/>
              <a:t>Second level</a:t>
            </a:r>
          </a:p>
          <a:p>
            <a:pPr lvl="2"/>
            <a:r>
              <a:rPr lang="tr-TR" altLang="zh-TW" smtClean="0"/>
              <a:t>Third level</a:t>
            </a:r>
          </a:p>
          <a:p>
            <a:pPr lvl="3"/>
            <a:r>
              <a:rPr lang="tr-TR" altLang="zh-TW" smtClean="0"/>
              <a:t>Fourth level</a:t>
            </a:r>
          </a:p>
          <a:p>
            <a:pPr lvl="4"/>
            <a:r>
              <a:rPr lang="tr-TR" altLang="zh-TW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947105"/>
      </p:ext>
    </p:extLst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theme" Target="../theme/theme3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.xml"/><Relationship Id="rId12" Type="http://schemas.openxmlformats.org/officeDocument/2006/relationships/theme" Target="../theme/theme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5.xml"/><Relationship Id="rId12" Type="http://schemas.openxmlformats.org/officeDocument/2006/relationships/theme" Target="../theme/theme5.xml"/><Relationship Id="rId1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6.xml"/><Relationship Id="rId12" Type="http://schemas.openxmlformats.org/officeDocument/2006/relationships/theme" Target="../theme/theme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9.xml"/><Relationship Id="rId5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2.xml"/><Relationship Id="rId8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5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7.xml"/><Relationship Id="rId12" Type="http://schemas.openxmlformats.org/officeDocument/2006/relationships/theme" Target="../theme/theme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9.xml"/><Relationship Id="rId4" Type="http://schemas.openxmlformats.org/officeDocument/2006/relationships/slideLayout" Target="../slideLayouts/slideLayout60.xml"/><Relationship Id="rId5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3.xml"/><Relationship Id="rId8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6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8.xml"/><Relationship Id="rId12" Type="http://schemas.openxmlformats.org/officeDocument/2006/relationships/theme" Target="../theme/theme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8.xml"/><Relationship Id="rId2" Type="http://schemas.openxmlformats.org/officeDocument/2006/relationships/slideLayout" Target="../slideLayouts/slideLayout69.xml"/><Relationship Id="rId3" Type="http://schemas.openxmlformats.org/officeDocument/2006/relationships/slideLayout" Target="../slideLayouts/slideLayout70.xml"/><Relationship Id="rId4" Type="http://schemas.openxmlformats.org/officeDocument/2006/relationships/slideLayout" Target="../slideLayouts/slideLayout71.xml"/><Relationship Id="rId5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4.xml"/><Relationship Id="rId8" Type="http://schemas.openxmlformats.org/officeDocument/2006/relationships/slideLayout" Target="../slideLayouts/slideLayout75.xml"/><Relationship Id="rId9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7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9.xml"/><Relationship Id="rId12" Type="http://schemas.openxmlformats.org/officeDocument/2006/relationships/theme" Target="../theme/theme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79.xml"/><Relationship Id="rId2" Type="http://schemas.openxmlformats.org/officeDocument/2006/relationships/slideLayout" Target="../slideLayouts/slideLayout80.xml"/><Relationship Id="rId3" Type="http://schemas.openxmlformats.org/officeDocument/2006/relationships/slideLayout" Target="../slideLayouts/slideLayout81.xml"/><Relationship Id="rId4" Type="http://schemas.openxmlformats.org/officeDocument/2006/relationships/slideLayout" Target="../slideLayouts/slideLayout82.xml"/><Relationship Id="rId5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5.xml"/><Relationship Id="rId8" Type="http://schemas.openxmlformats.org/officeDocument/2006/relationships/slideLayout" Target="../slideLayouts/slideLayout86.xml"/><Relationship Id="rId9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88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0.xml"/><Relationship Id="rId12" Type="http://schemas.openxmlformats.org/officeDocument/2006/relationships/slideLayout" Target="../slideLayouts/slideLayout101.xml"/><Relationship Id="rId13" Type="http://schemas.openxmlformats.org/officeDocument/2006/relationships/slideLayout" Target="../slideLayouts/slideLayout102.xml"/><Relationship Id="rId14" Type="http://schemas.openxmlformats.org/officeDocument/2006/relationships/slideLayout" Target="../slideLayouts/slideLayout103.xml"/><Relationship Id="rId15" Type="http://schemas.openxmlformats.org/officeDocument/2006/relationships/theme" Target="../theme/theme10.xml"/><Relationship Id="rId16" Type="http://schemas.openxmlformats.org/officeDocument/2006/relationships/image" Target="../media/image2.png"/><Relationship Id="rId17" Type="http://schemas.openxmlformats.org/officeDocument/2006/relationships/image" Target="../media/image3.png"/><Relationship Id="rId18" Type="http://schemas.openxmlformats.org/officeDocument/2006/relationships/image" Target="../media/image4.png"/><Relationship Id="rId19" Type="http://schemas.openxmlformats.org/officeDocument/2006/relationships/image" Target="../media/image5.emf"/><Relationship Id="rId1" Type="http://schemas.openxmlformats.org/officeDocument/2006/relationships/slideLayout" Target="../slideLayouts/slideLayout90.xml"/><Relationship Id="rId2" Type="http://schemas.openxmlformats.org/officeDocument/2006/relationships/slideLayout" Target="../slideLayouts/slideLayout91.xml"/><Relationship Id="rId3" Type="http://schemas.openxmlformats.org/officeDocument/2006/relationships/slideLayout" Target="../slideLayouts/slideLayout92.xml"/><Relationship Id="rId4" Type="http://schemas.openxmlformats.org/officeDocument/2006/relationships/slideLayout" Target="../slideLayouts/slideLayout93.xml"/><Relationship Id="rId5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6.xml"/><Relationship Id="rId8" Type="http://schemas.openxmlformats.org/officeDocument/2006/relationships/slideLayout" Target="../slideLayouts/slideLayout97.xml"/><Relationship Id="rId9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99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4.xml"/><Relationship Id="rId12" Type="http://schemas.openxmlformats.org/officeDocument/2006/relationships/theme" Target="../theme/theme1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0.xml"/><Relationship Id="rId8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13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5.xml"/><Relationship Id="rId12" Type="http://schemas.openxmlformats.org/officeDocument/2006/relationships/theme" Target="../theme/theme1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15.xml"/><Relationship Id="rId2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1.xml"/><Relationship Id="rId8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24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6.xml"/><Relationship Id="rId12" Type="http://schemas.openxmlformats.org/officeDocument/2006/relationships/theme" Target="../theme/theme1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6.xml"/><Relationship Id="rId2" Type="http://schemas.openxmlformats.org/officeDocument/2006/relationships/slideLayout" Target="../slideLayouts/slideLayout127.xml"/><Relationship Id="rId3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32.xml"/><Relationship Id="rId8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4.xml"/><Relationship Id="rId10" Type="http://schemas.openxmlformats.org/officeDocument/2006/relationships/slideLayout" Target="../slideLayouts/slideLayout135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7.xml"/><Relationship Id="rId12" Type="http://schemas.openxmlformats.org/officeDocument/2006/relationships/theme" Target="../theme/theme1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37.xml"/><Relationship Id="rId2" Type="http://schemas.openxmlformats.org/officeDocument/2006/relationships/slideLayout" Target="../slideLayouts/slideLayout138.xml"/><Relationship Id="rId3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41.xml"/><Relationship Id="rId6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143.xml"/><Relationship Id="rId8" Type="http://schemas.openxmlformats.org/officeDocument/2006/relationships/slideLayout" Target="../slideLayouts/slideLayout144.xml"/><Relationship Id="rId9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146.xml"/></Relationships>
</file>

<file path=ppt/slideMasters/_rels/slideMaster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8.xml"/><Relationship Id="rId12" Type="http://schemas.openxmlformats.org/officeDocument/2006/relationships/theme" Target="../theme/theme1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48.xml"/><Relationship Id="rId2" Type="http://schemas.openxmlformats.org/officeDocument/2006/relationships/slideLayout" Target="../slideLayouts/slideLayout149.xml"/><Relationship Id="rId3" Type="http://schemas.openxmlformats.org/officeDocument/2006/relationships/slideLayout" Target="../slideLayouts/slideLayout150.xml"/><Relationship Id="rId4" Type="http://schemas.openxmlformats.org/officeDocument/2006/relationships/slideLayout" Target="../slideLayouts/slideLayout151.xml"/><Relationship Id="rId5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3.xml"/><Relationship Id="rId7" Type="http://schemas.openxmlformats.org/officeDocument/2006/relationships/slideLayout" Target="../slideLayouts/slideLayout154.xml"/><Relationship Id="rId8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56.xml"/><Relationship Id="rId10" Type="http://schemas.openxmlformats.org/officeDocument/2006/relationships/slideLayout" Target="../slideLayouts/slideLayout157.xml"/></Relationships>
</file>

<file path=ppt/slideMasters/_rels/slideMaster1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69.xml"/><Relationship Id="rId12" Type="http://schemas.openxmlformats.org/officeDocument/2006/relationships/theme" Target="../theme/theme1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59.xml"/><Relationship Id="rId2" Type="http://schemas.openxmlformats.org/officeDocument/2006/relationships/slideLayout" Target="../slideLayouts/slideLayout160.xml"/><Relationship Id="rId3" Type="http://schemas.openxmlformats.org/officeDocument/2006/relationships/slideLayout" Target="../slideLayouts/slideLayout161.xml"/><Relationship Id="rId4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63.xml"/><Relationship Id="rId6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65.xml"/><Relationship Id="rId8" Type="http://schemas.openxmlformats.org/officeDocument/2006/relationships/slideLayout" Target="../slideLayouts/slideLayout166.xml"/><Relationship Id="rId9" Type="http://schemas.openxmlformats.org/officeDocument/2006/relationships/slideLayout" Target="../slideLayouts/slideLayout167.xml"/><Relationship Id="rId10" Type="http://schemas.openxmlformats.org/officeDocument/2006/relationships/slideLayout" Target="../slideLayouts/slideLayout168.xml"/></Relationships>
</file>

<file path=ppt/slideMasters/_rels/slideMaster1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1.xml"/><Relationship Id="rId13" Type="http://schemas.openxmlformats.org/officeDocument/2006/relationships/theme" Target="../theme/theme17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70.xml"/><Relationship Id="rId2" Type="http://schemas.openxmlformats.org/officeDocument/2006/relationships/slideLayout" Target="../slideLayouts/slideLayout171.xml"/><Relationship Id="rId3" Type="http://schemas.openxmlformats.org/officeDocument/2006/relationships/slideLayout" Target="../slideLayouts/slideLayout172.xml"/><Relationship Id="rId4" Type="http://schemas.openxmlformats.org/officeDocument/2006/relationships/slideLayout" Target="../slideLayouts/slideLayout173.xml"/><Relationship Id="rId5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5.xml"/><Relationship Id="rId7" Type="http://schemas.openxmlformats.org/officeDocument/2006/relationships/slideLayout" Target="../slideLayouts/slideLayout176.xml"/><Relationship Id="rId8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78.xml"/><Relationship Id="rId10" Type="http://schemas.openxmlformats.org/officeDocument/2006/relationships/slideLayout" Target="../slideLayouts/slideLayout179.xml"/></Relationships>
</file>

<file path=ppt/slideMasters/_rels/slideMaster1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92.xml"/><Relationship Id="rId12" Type="http://schemas.openxmlformats.org/officeDocument/2006/relationships/theme" Target="../theme/theme1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82.xml"/><Relationship Id="rId2" Type="http://schemas.openxmlformats.org/officeDocument/2006/relationships/slideLayout" Target="../slideLayouts/slideLayout183.xml"/><Relationship Id="rId3" Type="http://schemas.openxmlformats.org/officeDocument/2006/relationships/slideLayout" Target="../slideLayouts/slideLayout184.xml"/><Relationship Id="rId4" Type="http://schemas.openxmlformats.org/officeDocument/2006/relationships/slideLayout" Target="../slideLayouts/slideLayout185.xml"/><Relationship Id="rId5" Type="http://schemas.openxmlformats.org/officeDocument/2006/relationships/slideLayout" Target="../slideLayouts/slideLayout186.xml"/><Relationship Id="rId6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88.xml"/><Relationship Id="rId8" Type="http://schemas.openxmlformats.org/officeDocument/2006/relationships/slideLayout" Target="../slideLayouts/slideLayout189.xml"/><Relationship Id="rId9" Type="http://schemas.openxmlformats.org/officeDocument/2006/relationships/slideLayout" Target="../slideLayouts/slideLayout190.xml"/><Relationship Id="rId10" Type="http://schemas.openxmlformats.org/officeDocument/2006/relationships/slideLayout" Target="../slideLayouts/slideLayout191.xml"/></Relationships>
</file>

<file path=ppt/slideMasters/_rels/slideMaster1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03.xml"/><Relationship Id="rId12" Type="http://schemas.openxmlformats.org/officeDocument/2006/relationships/theme" Target="../theme/theme1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93.xml"/><Relationship Id="rId2" Type="http://schemas.openxmlformats.org/officeDocument/2006/relationships/slideLayout" Target="../slideLayouts/slideLayout194.xml"/><Relationship Id="rId3" Type="http://schemas.openxmlformats.org/officeDocument/2006/relationships/slideLayout" Target="../slideLayouts/slideLayout195.xml"/><Relationship Id="rId4" Type="http://schemas.openxmlformats.org/officeDocument/2006/relationships/slideLayout" Target="../slideLayouts/slideLayout196.xml"/><Relationship Id="rId5" Type="http://schemas.openxmlformats.org/officeDocument/2006/relationships/slideLayout" Target="../slideLayouts/slideLayout197.xml"/><Relationship Id="rId6" Type="http://schemas.openxmlformats.org/officeDocument/2006/relationships/slideLayout" Target="../slideLayouts/slideLayout198.xml"/><Relationship Id="rId7" Type="http://schemas.openxmlformats.org/officeDocument/2006/relationships/slideLayout" Target="../slideLayouts/slideLayout199.xml"/><Relationship Id="rId8" Type="http://schemas.openxmlformats.org/officeDocument/2006/relationships/slideLayout" Target="../slideLayouts/slideLayout200.xml"/><Relationship Id="rId9" Type="http://schemas.openxmlformats.org/officeDocument/2006/relationships/slideLayout" Target="../slideLayouts/slideLayout201.xml"/><Relationship Id="rId10" Type="http://schemas.openxmlformats.org/officeDocument/2006/relationships/slideLayout" Target="../slideLayouts/slideLayout202.xml"/></Relationships>
</file>

<file path=ppt/slideMasters/_rels/slideMaster2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14.xml"/><Relationship Id="rId12" Type="http://schemas.openxmlformats.org/officeDocument/2006/relationships/theme" Target="../theme/theme2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04.xml"/><Relationship Id="rId2" Type="http://schemas.openxmlformats.org/officeDocument/2006/relationships/slideLayout" Target="../slideLayouts/slideLayout205.xml"/><Relationship Id="rId3" Type="http://schemas.openxmlformats.org/officeDocument/2006/relationships/slideLayout" Target="../slideLayouts/slideLayout206.xml"/><Relationship Id="rId4" Type="http://schemas.openxmlformats.org/officeDocument/2006/relationships/slideLayout" Target="../slideLayouts/slideLayout207.xml"/><Relationship Id="rId5" Type="http://schemas.openxmlformats.org/officeDocument/2006/relationships/slideLayout" Target="../slideLayouts/slideLayout208.xml"/><Relationship Id="rId6" Type="http://schemas.openxmlformats.org/officeDocument/2006/relationships/slideLayout" Target="../slideLayouts/slideLayout209.xml"/><Relationship Id="rId7" Type="http://schemas.openxmlformats.org/officeDocument/2006/relationships/slideLayout" Target="../slideLayouts/slideLayout210.xml"/><Relationship Id="rId8" Type="http://schemas.openxmlformats.org/officeDocument/2006/relationships/slideLayout" Target="../slideLayouts/slideLayout211.xml"/><Relationship Id="rId9" Type="http://schemas.openxmlformats.org/officeDocument/2006/relationships/slideLayout" Target="../slideLayouts/slideLayout212.xml"/><Relationship Id="rId10" Type="http://schemas.openxmlformats.org/officeDocument/2006/relationships/slideLayout" Target="../slideLayouts/slideLayout213.xml"/></Relationships>
</file>

<file path=ppt/slideMasters/_rels/slideMaster2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5.xml"/><Relationship Id="rId12" Type="http://schemas.openxmlformats.org/officeDocument/2006/relationships/theme" Target="../theme/theme2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15.xml"/><Relationship Id="rId2" Type="http://schemas.openxmlformats.org/officeDocument/2006/relationships/slideLayout" Target="../slideLayouts/slideLayout216.xml"/><Relationship Id="rId3" Type="http://schemas.openxmlformats.org/officeDocument/2006/relationships/slideLayout" Target="../slideLayouts/slideLayout217.xml"/><Relationship Id="rId4" Type="http://schemas.openxmlformats.org/officeDocument/2006/relationships/slideLayout" Target="../slideLayouts/slideLayout218.xml"/><Relationship Id="rId5" Type="http://schemas.openxmlformats.org/officeDocument/2006/relationships/slideLayout" Target="../slideLayouts/slideLayout219.xml"/><Relationship Id="rId6" Type="http://schemas.openxmlformats.org/officeDocument/2006/relationships/slideLayout" Target="../slideLayouts/slideLayout220.xml"/><Relationship Id="rId7" Type="http://schemas.openxmlformats.org/officeDocument/2006/relationships/slideLayout" Target="../slideLayouts/slideLayout221.xml"/><Relationship Id="rId8" Type="http://schemas.openxmlformats.org/officeDocument/2006/relationships/slideLayout" Target="../slideLayouts/slideLayout222.xml"/><Relationship Id="rId9" Type="http://schemas.openxmlformats.org/officeDocument/2006/relationships/slideLayout" Target="../slideLayouts/slideLayout223.xml"/><Relationship Id="rId10" Type="http://schemas.openxmlformats.org/officeDocument/2006/relationships/slideLayout" Target="../slideLayouts/slideLayout224.xml"/></Relationships>
</file>

<file path=ppt/slideMasters/_rels/slideMaster2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6.xml"/><Relationship Id="rId12" Type="http://schemas.openxmlformats.org/officeDocument/2006/relationships/slideLayout" Target="../slideLayouts/slideLayout237.xml"/><Relationship Id="rId13" Type="http://schemas.openxmlformats.org/officeDocument/2006/relationships/theme" Target="../theme/theme22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226.xml"/><Relationship Id="rId2" Type="http://schemas.openxmlformats.org/officeDocument/2006/relationships/slideLayout" Target="../slideLayouts/slideLayout227.xml"/><Relationship Id="rId3" Type="http://schemas.openxmlformats.org/officeDocument/2006/relationships/slideLayout" Target="../slideLayouts/slideLayout228.xml"/><Relationship Id="rId4" Type="http://schemas.openxmlformats.org/officeDocument/2006/relationships/slideLayout" Target="../slideLayouts/slideLayout229.xml"/><Relationship Id="rId5" Type="http://schemas.openxmlformats.org/officeDocument/2006/relationships/slideLayout" Target="../slideLayouts/slideLayout230.xml"/><Relationship Id="rId6" Type="http://schemas.openxmlformats.org/officeDocument/2006/relationships/slideLayout" Target="../slideLayouts/slideLayout231.xml"/><Relationship Id="rId7" Type="http://schemas.openxmlformats.org/officeDocument/2006/relationships/slideLayout" Target="../slideLayouts/slideLayout232.xml"/><Relationship Id="rId8" Type="http://schemas.openxmlformats.org/officeDocument/2006/relationships/slideLayout" Target="../slideLayouts/slideLayout233.xml"/><Relationship Id="rId9" Type="http://schemas.openxmlformats.org/officeDocument/2006/relationships/slideLayout" Target="../slideLayouts/slideLayout234.xml"/><Relationship Id="rId10" Type="http://schemas.openxmlformats.org/officeDocument/2006/relationships/slideLayout" Target="../slideLayouts/slideLayout235.xml"/></Relationships>
</file>

<file path=ppt/slideMasters/_rels/slideMaster2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8.xml"/><Relationship Id="rId12" Type="http://schemas.openxmlformats.org/officeDocument/2006/relationships/theme" Target="../theme/theme2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38.xml"/><Relationship Id="rId2" Type="http://schemas.openxmlformats.org/officeDocument/2006/relationships/slideLayout" Target="../slideLayouts/slideLayout239.xml"/><Relationship Id="rId3" Type="http://schemas.openxmlformats.org/officeDocument/2006/relationships/slideLayout" Target="../slideLayouts/slideLayout240.xml"/><Relationship Id="rId4" Type="http://schemas.openxmlformats.org/officeDocument/2006/relationships/slideLayout" Target="../slideLayouts/slideLayout241.xml"/><Relationship Id="rId5" Type="http://schemas.openxmlformats.org/officeDocument/2006/relationships/slideLayout" Target="../slideLayouts/slideLayout242.xml"/><Relationship Id="rId6" Type="http://schemas.openxmlformats.org/officeDocument/2006/relationships/slideLayout" Target="../slideLayouts/slideLayout243.xml"/><Relationship Id="rId7" Type="http://schemas.openxmlformats.org/officeDocument/2006/relationships/slideLayout" Target="../slideLayouts/slideLayout244.xml"/><Relationship Id="rId8" Type="http://schemas.openxmlformats.org/officeDocument/2006/relationships/slideLayout" Target="../slideLayouts/slideLayout245.xml"/><Relationship Id="rId9" Type="http://schemas.openxmlformats.org/officeDocument/2006/relationships/slideLayout" Target="../slideLayouts/slideLayout246.xml"/><Relationship Id="rId10" Type="http://schemas.openxmlformats.org/officeDocument/2006/relationships/slideLayout" Target="../slideLayouts/slideLayout247.xml"/></Relationships>
</file>

<file path=ppt/slideMasters/_rels/slideMaster2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59.xml"/><Relationship Id="rId12" Type="http://schemas.openxmlformats.org/officeDocument/2006/relationships/theme" Target="../theme/theme2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49.xml"/><Relationship Id="rId2" Type="http://schemas.openxmlformats.org/officeDocument/2006/relationships/slideLayout" Target="../slideLayouts/slideLayout250.xml"/><Relationship Id="rId3" Type="http://schemas.openxmlformats.org/officeDocument/2006/relationships/slideLayout" Target="../slideLayouts/slideLayout251.xml"/><Relationship Id="rId4" Type="http://schemas.openxmlformats.org/officeDocument/2006/relationships/slideLayout" Target="../slideLayouts/slideLayout252.xml"/><Relationship Id="rId5" Type="http://schemas.openxmlformats.org/officeDocument/2006/relationships/slideLayout" Target="../slideLayouts/slideLayout253.xml"/><Relationship Id="rId6" Type="http://schemas.openxmlformats.org/officeDocument/2006/relationships/slideLayout" Target="../slideLayouts/slideLayout254.xml"/><Relationship Id="rId7" Type="http://schemas.openxmlformats.org/officeDocument/2006/relationships/slideLayout" Target="../slideLayouts/slideLayout255.xml"/><Relationship Id="rId8" Type="http://schemas.openxmlformats.org/officeDocument/2006/relationships/slideLayout" Target="../slideLayouts/slideLayout256.xml"/><Relationship Id="rId9" Type="http://schemas.openxmlformats.org/officeDocument/2006/relationships/slideLayout" Target="../slideLayouts/slideLayout257.xml"/><Relationship Id="rId10" Type="http://schemas.openxmlformats.org/officeDocument/2006/relationships/slideLayout" Target="../slideLayouts/slideLayout258.xml"/></Relationships>
</file>

<file path=ppt/slideMasters/_rels/slideMaster2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70.xml"/><Relationship Id="rId12" Type="http://schemas.openxmlformats.org/officeDocument/2006/relationships/theme" Target="../theme/theme2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60.xml"/><Relationship Id="rId2" Type="http://schemas.openxmlformats.org/officeDocument/2006/relationships/slideLayout" Target="../slideLayouts/slideLayout261.xml"/><Relationship Id="rId3" Type="http://schemas.openxmlformats.org/officeDocument/2006/relationships/slideLayout" Target="../slideLayouts/slideLayout262.xml"/><Relationship Id="rId4" Type="http://schemas.openxmlformats.org/officeDocument/2006/relationships/slideLayout" Target="../slideLayouts/slideLayout263.xml"/><Relationship Id="rId5" Type="http://schemas.openxmlformats.org/officeDocument/2006/relationships/slideLayout" Target="../slideLayouts/slideLayout264.xml"/><Relationship Id="rId6" Type="http://schemas.openxmlformats.org/officeDocument/2006/relationships/slideLayout" Target="../slideLayouts/slideLayout265.xml"/><Relationship Id="rId7" Type="http://schemas.openxmlformats.org/officeDocument/2006/relationships/slideLayout" Target="../slideLayouts/slideLayout266.xml"/><Relationship Id="rId8" Type="http://schemas.openxmlformats.org/officeDocument/2006/relationships/slideLayout" Target="../slideLayouts/slideLayout267.xml"/><Relationship Id="rId9" Type="http://schemas.openxmlformats.org/officeDocument/2006/relationships/slideLayout" Target="../slideLayouts/slideLayout268.xml"/><Relationship Id="rId10" Type="http://schemas.openxmlformats.org/officeDocument/2006/relationships/slideLayout" Target="../slideLayouts/slideLayout269.xml"/></Relationships>
</file>

<file path=ppt/slideMasters/_rels/slideMaster2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81.xml"/><Relationship Id="rId12" Type="http://schemas.openxmlformats.org/officeDocument/2006/relationships/theme" Target="../theme/theme2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71.xml"/><Relationship Id="rId2" Type="http://schemas.openxmlformats.org/officeDocument/2006/relationships/slideLayout" Target="../slideLayouts/slideLayout272.xml"/><Relationship Id="rId3" Type="http://schemas.openxmlformats.org/officeDocument/2006/relationships/slideLayout" Target="../slideLayouts/slideLayout273.xml"/><Relationship Id="rId4" Type="http://schemas.openxmlformats.org/officeDocument/2006/relationships/slideLayout" Target="../slideLayouts/slideLayout274.xml"/><Relationship Id="rId5" Type="http://schemas.openxmlformats.org/officeDocument/2006/relationships/slideLayout" Target="../slideLayouts/slideLayout275.xml"/><Relationship Id="rId6" Type="http://schemas.openxmlformats.org/officeDocument/2006/relationships/slideLayout" Target="../slideLayouts/slideLayout276.xml"/><Relationship Id="rId7" Type="http://schemas.openxmlformats.org/officeDocument/2006/relationships/slideLayout" Target="../slideLayouts/slideLayout277.xml"/><Relationship Id="rId8" Type="http://schemas.openxmlformats.org/officeDocument/2006/relationships/slideLayout" Target="../slideLayouts/slideLayout278.xml"/><Relationship Id="rId9" Type="http://schemas.openxmlformats.org/officeDocument/2006/relationships/slideLayout" Target="../slideLayouts/slideLayout279.xml"/><Relationship Id="rId10" Type="http://schemas.openxmlformats.org/officeDocument/2006/relationships/slideLayout" Target="../slideLayouts/slideLayout280.xml"/></Relationships>
</file>

<file path=ppt/slideMasters/_rels/slideMaster2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92.xml"/><Relationship Id="rId12" Type="http://schemas.openxmlformats.org/officeDocument/2006/relationships/theme" Target="../theme/theme2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82.xml"/><Relationship Id="rId2" Type="http://schemas.openxmlformats.org/officeDocument/2006/relationships/slideLayout" Target="../slideLayouts/slideLayout283.xml"/><Relationship Id="rId3" Type="http://schemas.openxmlformats.org/officeDocument/2006/relationships/slideLayout" Target="../slideLayouts/slideLayout284.xml"/><Relationship Id="rId4" Type="http://schemas.openxmlformats.org/officeDocument/2006/relationships/slideLayout" Target="../slideLayouts/slideLayout285.xml"/><Relationship Id="rId5" Type="http://schemas.openxmlformats.org/officeDocument/2006/relationships/slideLayout" Target="../slideLayouts/slideLayout286.xml"/><Relationship Id="rId6" Type="http://schemas.openxmlformats.org/officeDocument/2006/relationships/slideLayout" Target="../slideLayouts/slideLayout287.xml"/><Relationship Id="rId7" Type="http://schemas.openxmlformats.org/officeDocument/2006/relationships/slideLayout" Target="../slideLayouts/slideLayout288.xml"/><Relationship Id="rId8" Type="http://schemas.openxmlformats.org/officeDocument/2006/relationships/slideLayout" Target="../slideLayouts/slideLayout289.xml"/><Relationship Id="rId9" Type="http://schemas.openxmlformats.org/officeDocument/2006/relationships/slideLayout" Target="../slideLayouts/slideLayout290.xml"/><Relationship Id="rId10" Type="http://schemas.openxmlformats.org/officeDocument/2006/relationships/slideLayout" Target="../slideLayouts/slideLayout291.xml"/></Relationships>
</file>

<file path=ppt/slideMasters/_rels/slideMaster2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03.xml"/><Relationship Id="rId12" Type="http://schemas.openxmlformats.org/officeDocument/2006/relationships/theme" Target="../theme/theme2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93.xml"/><Relationship Id="rId2" Type="http://schemas.openxmlformats.org/officeDocument/2006/relationships/slideLayout" Target="../slideLayouts/slideLayout294.xml"/><Relationship Id="rId3" Type="http://schemas.openxmlformats.org/officeDocument/2006/relationships/slideLayout" Target="../slideLayouts/slideLayout295.xml"/><Relationship Id="rId4" Type="http://schemas.openxmlformats.org/officeDocument/2006/relationships/slideLayout" Target="../slideLayouts/slideLayout296.xml"/><Relationship Id="rId5" Type="http://schemas.openxmlformats.org/officeDocument/2006/relationships/slideLayout" Target="../slideLayouts/slideLayout297.xml"/><Relationship Id="rId6" Type="http://schemas.openxmlformats.org/officeDocument/2006/relationships/slideLayout" Target="../slideLayouts/slideLayout298.xml"/><Relationship Id="rId7" Type="http://schemas.openxmlformats.org/officeDocument/2006/relationships/slideLayout" Target="../slideLayouts/slideLayout299.xml"/><Relationship Id="rId8" Type="http://schemas.openxmlformats.org/officeDocument/2006/relationships/slideLayout" Target="../slideLayouts/slideLayout300.xml"/><Relationship Id="rId9" Type="http://schemas.openxmlformats.org/officeDocument/2006/relationships/slideLayout" Target="../slideLayouts/slideLayout301.xml"/><Relationship Id="rId10" Type="http://schemas.openxmlformats.org/officeDocument/2006/relationships/slideLayout" Target="../slideLayouts/slideLayout302.xml"/></Relationships>
</file>

<file path=ppt/slideMasters/_rels/slideMaster2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14.xml"/><Relationship Id="rId12" Type="http://schemas.openxmlformats.org/officeDocument/2006/relationships/theme" Target="../theme/theme2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04.xml"/><Relationship Id="rId2" Type="http://schemas.openxmlformats.org/officeDocument/2006/relationships/slideLayout" Target="../slideLayouts/slideLayout305.xml"/><Relationship Id="rId3" Type="http://schemas.openxmlformats.org/officeDocument/2006/relationships/slideLayout" Target="../slideLayouts/slideLayout306.xml"/><Relationship Id="rId4" Type="http://schemas.openxmlformats.org/officeDocument/2006/relationships/slideLayout" Target="../slideLayouts/slideLayout307.xml"/><Relationship Id="rId5" Type="http://schemas.openxmlformats.org/officeDocument/2006/relationships/slideLayout" Target="../slideLayouts/slideLayout308.xml"/><Relationship Id="rId6" Type="http://schemas.openxmlformats.org/officeDocument/2006/relationships/slideLayout" Target="../slideLayouts/slideLayout309.xml"/><Relationship Id="rId7" Type="http://schemas.openxmlformats.org/officeDocument/2006/relationships/slideLayout" Target="../slideLayouts/slideLayout310.xml"/><Relationship Id="rId8" Type="http://schemas.openxmlformats.org/officeDocument/2006/relationships/slideLayout" Target="../slideLayouts/slideLayout311.xml"/><Relationship Id="rId9" Type="http://schemas.openxmlformats.org/officeDocument/2006/relationships/slideLayout" Target="../slideLayouts/slideLayout312.xml"/><Relationship Id="rId10" Type="http://schemas.openxmlformats.org/officeDocument/2006/relationships/slideLayout" Target="../slideLayouts/slideLayout313.xml"/></Relationships>
</file>

<file path=ppt/slideMasters/_rels/slideMaster3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25.xml"/><Relationship Id="rId12" Type="http://schemas.openxmlformats.org/officeDocument/2006/relationships/theme" Target="../theme/theme3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15.xml"/><Relationship Id="rId2" Type="http://schemas.openxmlformats.org/officeDocument/2006/relationships/slideLayout" Target="../slideLayouts/slideLayout316.xml"/><Relationship Id="rId3" Type="http://schemas.openxmlformats.org/officeDocument/2006/relationships/slideLayout" Target="../slideLayouts/slideLayout317.xml"/><Relationship Id="rId4" Type="http://schemas.openxmlformats.org/officeDocument/2006/relationships/slideLayout" Target="../slideLayouts/slideLayout318.xml"/><Relationship Id="rId5" Type="http://schemas.openxmlformats.org/officeDocument/2006/relationships/slideLayout" Target="../slideLayouts/slideLayout319.xml"/><Relationship Id="rId6" Type="http://schemas.openxmlformats.org/officeDocument/2006/relationships/slideLayout" Target="../slideLayouts/slideLayout320.xml"/><Relationship Id="rId7" Type="http://schemas.openxmlformats.org/officeDocument/2006/relationships/slideLayout" Target="../slideLayouts/slideLayout321.xml"/><Relationship Id="rId8" Type="http://schemas.openxmlformats.org/officeDocument/2006/relationships/slideLayout" Target="../slideLayouts/slideLayout322.xml"/><Relationship Id="rId9" Type="http://schemas.openxmlformats.org/officeDocument/2006/relationships/slideLayout" Target="../slideLayouts/slideLayout323.xml"/><Relationship Id="rId10" Type="http://schemas.openxmlformats.org/officeDocument/2006/relationships/slideLayout" Target="../slideLayouts/slideLayout324.xml"/></Relationships>
</file>

<file path=ppt/slideMasters/_rels/slideMaster3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6.xml"/><Relationship Id="rId12" Type="http://schemas.openxmlformats.org/officeDocument/2006/relationships/theme" Target="../theme/theme3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26.xml"/><Relationship Id="rId2" Type="http://schemas.openxmlformats.org/officeDocument/2006/relationships/slideLayout" Target="../slideLayouts/slideLayout327.xml"/><Relationship Id="rId3" Type="http://schemas.openxmlformats.org/officeDocument/2006/relationships/slideLayout" Target="../slideLayouts/slideLayout328.xml"/><Relationship Id="rId4" Type="http://schemas.openxmlformats.org/officeDocument/2006/relationships/slideLayout" Target="../slideLayouts/slideLayout329.xml"/><Relationship Id="rId5" Type="http://schemas.openxmlformats.org/officeDocument/2006/relationships/slideLayout" Target="../slideLayouts/slideLayout330.xml"/><Relationship Id="rId6" Type="http://schemas.openxmlformats.org/officeDocument/2006/relationships/slideLayout" Target="../slideLayouts/slideLayout331.xml"/><Relationship Id="rId7" Type="http://schemas.openxmlformats.org/officeDocument/2006/relationships/slideLayout" Target="../slideLayouts/slideLayout332.xml"/><Relationship Id="rId8" Type="http://schemas.openxmlformats.org/officeDocument/2006/relationships/slideLayout" Target="../slideLayouts/slideLayout333.xml"/><Relationship Id="rId9" Type="http://schemas.openxmlformats.org/officeDocument/2006/relationships/slideLayout" Target="../slideLayouts/slideLayout334.xml"/><Relationship Id="rId10" Type="http://schemas.openxmlformats.org/officeDocument/2006/relationships/slideLayout" Target="../slideLayouts/slideLayout335.xml"/></Relationships>
</file>

<file path=ppt/slideMasters/_rels/slideMaster3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7.xml"/><Relationship Id="rId12" Type="http://schemas.openxmlformats.org/officeDocument/2006/relationships/theme" Target="../theme/theme3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37.xml"/><Relationship Id="rId2" Type="http://schemas.openxmlformats.org/officeDocument/2006/relationships/slideLayout" Target="../slideLayouts/slideLayout338.xml"/><Relationship Id="rId3" Type="http://schemas.openxmlformats.org/officeDocument/2006/relationships/slideLayout" Target="../slideLayouts/slideLayout339.xml"/><Relationship Id="rId4" Type="http://schemas.openxmlformats.org/officeDocument/2006/relationships/slideLayout" Target="../slideLayouts/slideLayout340.xml"/><Relationship Id="rId5" Type="http://schemas.openxmlformats.org/officeDocument/2006/relationships/slideLayout" Target="../slideLayouts/slideLayout341.xml"/><Relationship Id="rId6" Type="http://schemas.openxmlformats.org/officeDocument/2006/relationships/slideLayout" Target="../slideLayouts/slideLayout342.xml"/><Relationship Id="rId7" Type="http://schemas.openxmlformats.org/officeDocument/2006/relationships/slideLayout" Target="../slideLayouts/slideLayout343.xml"/><Relationship Id="rId8" Type="http://schemas.openxmlformats.org/officeDocument/2006/relationships/slideLayout" Target="../slideLayouts/slideLayout344.xml"/><Relationship Id="rId9" Type="http://schemas.openxmlformats.org/officeDocument/2006/relationships/slideLayout" Target="../slideLayouts/slideLayout345.xml"/><Relationship Id="rId10" Type="http://schemas.openxmlformats.org/officeDocument/2006/relationships/slideLayout" Target="../slideLayouts/slideLayout346.xml"/></Relationships>
</file>

<file path=ppt/slideMasters/_rels/slideMaster3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8.xml"/><Relationship Id="rId12" Type="http://schemas.openxmlformats.org/officeDocument/2006/relationships/theme" Target="../theme/theme3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48.xml"/><Relationship Id="rId2" Type="http://schemas.openxmlformats.org/officeDocument/2006/relationships/slideLayout" Target="../slideLayouts/slideLayout349.xml"/><Relationship Id="rId3" Type="http://schemas.openxmlformats.org/officeDocument/2006/relationships/slideLayout" Target="../slideLayouts/slideLayout350.xml"/><Relationship Id="rId4" Type="http://schemas.openxmlformats.org/officeDocument/2006/relationships/slideLayout" Target="../slideLayouts/slideLayout351.xml"/><Relationship Id="rId5" Type="http://schemas.openxmlformats.org/officeDocument/2006/relationships/slideLayout" Target="../slideLayouts/slideLayout352.xml"/><Relationship Id="rId6" Type="http://schemas.openxmlformats.org/officeDocument/2006/relationships/slideLayout" Target="../slideLayouts/slideLayout353.xml"/><Relationship Id="rId7" Type="http://schemas.openxmlformats.org/officeDocument/2006/relationships/slideLayout" Target="../slideLayouts/slideLayout354.xml"/><Relationship Id="rId8" Type="http://schemas.openxmlformats.org/officeDocument/2006/relationships/slideLayout" Target="../slideLayouts/slideLayout355.xml"/><Relationship Id="rId9" Type="http://schemas.openxmlformats.org/officeDocument/2006/relationships/slideLayout" Target="../slideLayouts/slideLayout356.xml"/><Relationship Id="rId10" Type="http://schemas.openxmlformats.org/officeDocument/2006/relationships/slideLayout" Target="../slideLayouts/slideLayout357.xml"/></Relationships>
</file>

<file path=ppt/slideMasters/_rels/slideMaster3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69.xml"/><Relationship Id="rId12" Type="http://schemas.openxmlformats.org/officeDocument/2006/relationships/theme" Target="../theme/theme3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59.xml"/><Relationship Id="rId2" Type="http://schemas.openxmlformats.org/officeDocument/2006/relationships/slideLayout" Target="../slideLayouts/slideLayout360.xml"/><Relationship Id="rId3" Type="http://schemas.openxmlformats.org/officeDocument/2006/relationships/slideLayout" Target="../slideLayouts/slideLayout361.xml"/><Relationship Id="rId4" Type="http://schemas.openxmlformats.org/officeDocument/2006/relationships/slideLayout" Target="../slideLayouts/slideLayout362.xml"/><Relationship Id="rId5" Type="http://schemas.openxmlformats.org/officeDocument/2006/relationships/slideLayout" Target="../slideLayouts/slideLayout363.xml"/><Relationship Id="rId6" Type="http://schemas.openxmlformats.org/officeDocument/2006/relationships/slideLayout" Target="../slideLayouts/slideLayout364.xml"/><Relationship Id="rId7" Type="http://schemas.openxmlformats.org/officeDocument/2006/relationships/slideLayout" Target="../slideLayouts/slideLayout365.xml"/><Relationship Id="rId8" Type="http://schemas.openxmlformats.org/officeDocument/2006/relationships/slideLayout" Target="../slideLayouts/slideLayout366.xml"/><Relationship Id="rId9" Type="http://schemas.openxmlformats.org/officeDocument/2006/relationships/slideLayout" Target="../slideLayouts/slideLayout367.xml"/><Relationship Id="rId10" Type="http://schemas.openxmlformats.org/officeDocument/2006/relationships/slideLayout" Target="../slideLayouts/slideLayout368.xml"/></Relationships>
</file>

<file path=ppt/slideMasters/_rels/slideMaster3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80.xml"/><Relationship Id="rId12" Type="http://schemas.openxmlformats.org/officeDocument/2006/relationships/theme" Target="../theme/theme3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70.xml"/><Relationship Id="rId2" Type="http://schemas.openxmlformats.org/officeDocument/2006/relationships/slideLayout" Target="../slideLayouts/slideLayout371.xml"/><Relationship Id="rId3" Type="http://schemas.openxmlformats.org/officeDocument/2006/relationships/slideLayout" Target="../slideLayouts/slideLayout372.xml"/><Relationship Id="rId4" Type="http://schemas.openxmlformats.org/officeDocument/2006/relationships/slideLayout" Target="../slideLayouts/slideLayout373.xml"/><Relationship Id="rId5" Type="http://schemas.openxmlformats.org/officeDocument/2006/relationships/slideLayout" Target="../slideLayouts/slideLayout374.xml"/><Relationship Id="rId6" Type="http://schemas.openxmlformats.org/officeDocument/2006/relationships/slideLayout" Target="../slideLayouts/slideLayout375.xml"/><Relationship Id="rId7" Type="http://schemas.openxmlformats.org/officeDocument/2006/relationships/slideLayout" Target="../slideLayouts/slideLayout376.xml"/><Relationship Id="rId8" Type="http://schemas.openxmlformats.org/officeDocument/2006/relationships/slideLayout" Target="../slideLayouts/slideLayout377.xml"/><Relationship Id="rId9" Type="http://schemas.openxmlformats.org/officeDocument/2006/relationships/slideLayout" Target="../slideLayouts/slideLayout378.xml"/><Relationship Id="rId10" Type="http://schemas.openxmlformats.org/officeDocument/2006/relationships/slideLayout" Target="../slideLayouts/slideLayout379.xml"/></Relationships>
</file>

<file path=ppt/slideMasters/_rels/slideMaster3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91.xml"/><Relationship Id="rId12" Type="http://schemas.openxmlformats.org/officeDocument/2006/relationships/theme" Target="../theme/theme3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81.xml"/><Relationship Id="rId2" Type="http://schemas.openxmlformats.org/officeDocument/2006/relationships/slideLayout" Target="../slideLayouts/slideLayout382.xml"/><Relationship Id="rId3" Type="http://schemas.openxmlformats.org/officeDocument/2006/relationships/slideLayout" Target="../slideLayouts/slideLayout383.xml"/><Relationship Id="rId4" Type="http://schemas.openxmlformats.org/officeDocument/2006/relationships/slideLayout" Target="../slideLayouts/slideLayout384.xml"/><Relationship Id="rId5" Type="http://schemas.openxmlformats.org/officeDocument/2006/relationships/slideLayout" Target="../slideLayouts/slideLayout385.xml"/><Relationship Id="rId6" Type="http://schemas.openxmlformats.org/officeDocument/2006/relationships/slideLayout" Target="../slideLayouts/slideLayout386.xml"/><Relationship Id="rId7" Type="http://schemas.openxmlformats.org/officeDocument/2006/relationships/slideLayout" Target="../slideLayouts/slideLayout387.xml"/><Relationship Id="rId8" Type="http://schemas.openxmlformats.org/officeDocument/2006/relationships/slideLayout" Target="../slideLayouts/slideLayout388.xml"/><Relationship Id="rId9" Type="http://schemas.openxmlformats.org/officeDocument/2006/relationships/slideLayout" Target="../slideLayouts/slideLayout389.xml"/><Relationship Id="rId10" Type="http://schemas.openxmlformats.org/officeDocument/2006/relationships/slideLayout" Target="../slideLayouts/slideLayout390.xml"/></Relationships>
</file>

<file path=ppt/slideMasters/_rels/slideMaster3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02.xml"/><Relationship Id="rId12" Type="http://schemas.openxmlformats.org/officeDocument/2006/relationships/theme" Target="../theme/theme3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92.xml"/><Relationship Id="rId2" Type="http://schemas.openxmlformats.org/officeDocument/2006/relationships/slideLayout" Target="../slideLayouts/slideLayout393.xml"/><Relationship Id="rId3" Type="http://schemas.openxmlformats.org/officeDocument/2006/relationships/slideLayout" Target="../slideLayouts/slideLayout394.xml"/><Relationship Id="rId4" Type="http://schemas.openxmlformats.org/officeDocument/2006/relationships/slideLayout" Target="../slideLayouts/slideLayout395.xml"/><Relationship Id="rId5" Type="http://schemas.openxmlformats.org/officeDocument/2006/relationships/slideLayout" Target="../slideLayouts/slideLayout396.xml"/><Relationship Id="rId6" Type="http://schemas.openxmlformats.org/officeDocument/2006/relationships/slideLayout" Target="../slideLayouts/slideLayout397.xml"/><Relationship Id="rId7" Type="http://schemas.openxmlformats.org/officeDocument/2006/relationships/slideLayout" Target="../slideLayouts/slideLayout398.xml"/><Relationship Id="rId8" Type="http://schemas.openxmlformats.org/officeDocument/2006/relationships/slideLayout" Target="../slideLayouts/slideLayout399.xml"/><Relationship Id="rId9" Type="http://schemas.openxmlformats.org/officeDocument/2006/relationships/slideLayout" Target="../slideLayouts/slideLayout400.xml"/><Relationship Id="rId10" Type="http://schemas.openxmlformats.org/officeDocument/2006/relationships/slideLayout" Target="../slideLayouts/slideLayout401.xml"/></Relationships>
</file>

<file path=ppt/slideMasters/_rels/slideMaster3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13.xml"/><Relationship Id="rId12" Type="http://schemas.openxmlformats.org/officeDocument/2006/relationships/theme" Target="../theme/theme3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03.xml"/><Relationship Id="rId2" Type="http://schemas.openxmlformats.org/officeDocument/2006/relationships/slideLayout" Target="../slideLayouts/slideLayout404.xml"/><Relationship Id="rId3" Type="http://schemas.openxmlformats.org/officeDocument/2006/relationships/slideLayout" Target="../slideLayouts/slideLayout405.xml"/><Relationship Id="rId4" Type="http://schemas.openxmlformats.org/officeDocument/2006/relationships/slideLayout" Target="../slideLayouts/slideLayout406.xml"/><Relationship Id="rId5" Type="http://schemas.openxmlformats.org/officeDocument/2006/relationships/slideLayout" Target="../slideLayouts/slideLayout407.xml"/><Relationship Id="rId6" Type="http://schemas.openxmlformats.org/officeDocument/2006/relationships/slideLayout" Target="../slideLayouts/slideLayout408.xml"/><Relationship Id="rId7" Type="http://schemas.openxmlformats.org/officeDocument/2006/relationships/slideLayout" Target="../slideLayouts/slideLayout409.xml"/><Relationship Id="rId8" Type="http://schemas.openxmlformats.org/officeDocument/2006/relationships/slideLayout" Target="../slideLayouts/slideLayout410.xml"/><Relationship Id="rId9" Type="http://schemas.openxmlformats.org/officeDocument/2006/relationships/slideLayout" Target="../slideLayouts/slideLayout411.xml"/><Relationship Id="rId10" Type="http://schemas.openxmlformats.org/officeDocument/2006/relationships/slideLayout" Target="../slideLayouts/slideLayout412.xml"/></Relationships>
</file>

<file path=ppt/slideMasters/_rels/slideMaster3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24.xml"/><Relationship Id="rId12" Type="http://schemas.openxmlformats.org/officeDocument/2006/relationships/slideLayout" Target="../slideLayouts/slideLayout425.xml"/><Relationship Id="rId13" Type="http://schemas.openxmlformats.org/officeDocument/2006/relationships/theme" Target="../theme/theme39.xml"/><Relationship Id="rId1" Type="http://schemas.openxmlformats.org/officeDocument/2006/relationships/slideLayout" Target="../slideLayouts/slideLayout414.xml"/><Relationship Id="rId2" Type="http://schemas.openxmlformats.org/officeDocument/2006/relationships/slideLayout" Target="../slideLayouts/slideLayout415.xml"/><Relationship Id="rId3" Type="http://schemas.openxmlformats.org/officeDocument/2006/relationships/slideLayout" Target="../slideLayouts/slideLayout416.xml"/><Relationship Id="rId4" Type="http://schemas.openxmlformats.org/officeDocument/2006/relationships/slideLayout" Target="../slideLayouts/slideLayout417.xml"/><Relationship Id="rId5" Type="http://schemas.openxmlformats.org/officeDocument/2006/relationships/slideLayout" Target="../slideLayouts/slideLayout418.xml"/><Relationship Id="rId6" Type="http://schemas.openxmlformats.org/officeDocument/2006/relationships/slideLayout" Target="../slideLayouts/slideLayout419.xml"/><Relationship Id="rId7" Type="http://schemas.openxmlformats.org/officeDocument/2006/relationships/slideLayout" Target="../slideLayouts/slideLayout420.xml"/><Relationship Id="rId8" Type="http://schemas.openxmlformats.org/officeDocument/2006/relationships/slideLayout" Target="../slideLayouts/slideLayout421.xml"/><Relationship Id="rId9" Type="http://schemas.openxmlformats.org/officeDocument/2006/relationships/slideLayout" Target="../slideLayouts/slideLayout422.xml"/><Relationship Id="rId10" Type="http://schemas.openxmlformats.org/officeDocument/2006/relationships/slideLayout" Target="../slideLayouts/slideLayout423.xml"/></Relationships>
</file>

<file path=ppt/slideMasters/_rels/slideMaster4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36.xml"/><Relationship Id="rId12" Type="http://schemas.openxmlformats.org/officeDocument/2006/relationships/theme" Target="../theme/theme4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26.xml"/><Relationship Id="rId2" Type="http://schemas.openxmlformats.org/officeDocument/2006/relationships/slideLayout" Target="../slideLayouts/slideLayout427.xml"/><Relationship Id="rId3" Type="http://schemas.openxmlformats.org/officeDocument/2006/relationships/slideLayout" Target="../slideLayouts/slideLayout428.xml"/><Relationship Id="rId4" Type="http://schemas.openxmlformats.org/officeDocument/2006/relationships/slideLayout" Target="../slideLayouts/slideLayout429.xml"/><Relationship Id="rId5" Type="http://schemas.openxmlformats.org/officeDocument/2006/relationships/slideLayout" Target="../slideLayouts/slideLayout430.xml"/><Relationship Id="rId6" Type="http://schemas.openxmlformats.org/officeDocument/2006/relationships/slideLayout" Target="../slideLayouts/slideLayout431.xml"/><Relationship Id="rId7" Type="http://schemas.openxmlformats.org/officeDocument/2006/relationships/slideLayout" Target="../slideLayouts/slideLayout432.xml"/><Relationship Id="rId8" Type="http://schemas.openxmlformats.org/officeDocument/2006/relationships/slideLayout" Target="../slideLayouts/slideLayout433.xml"/><Relationship Id="rId9" Type="http://schemas.openxmlformats.org/officeDocument/2006/relationships/slideLayout" Target="../slideLayouts/slideLayout434.xml"/><Relationship Id="rId10" Type="http://schemas.openxmlformats.org/officeDocument/2006/relationships/slideLayout" Target="../slideLayouts/slideLayout435.xml"/></Relationships>
</file>

<file path=ppt/slideMasters/_rels/slideMaster4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7.xml"/><Relationship Id="rId12" Type="http://schemas.openxmlformats.org/officeDocument/2006/relationships/theme" Target="../theme/theme4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37.xml"/><Relationship Id="rId2" Type="http://schemas.openxmlformats.org/officeDocument/2006/relationships/slideLayout" Target="../slideLayouts/slideLayout438.xml"/><Relationship Id="rId3" Type="http://schemas.openxmlformats.org/officeDocument/2006/relationships/slideLayout" Target="../slideLayouts/slideLayout439.xml"/><Relationship Id="rId4" Type="http://schemas.openxmlformats.org/officeDocument/2006/relationships/slideLayout" Target="../slideLayouts/slideLayout440.xml"/><Relationship Id="rId5" Type="http://schemas.openxmlformats.org/officeDocument/2006/relationships/slideLayout" Target="../slideLayouts/slideLayout441.xml"/><Relationship Id="rId6" Type="http://schemas.openxmlformats.org/officeDocument/2006/relationships/slideLayout" Target="../slideLayouts/slideLayout442.xml"/><Relationship Id="rId7" Type="http://schemas.openxmlformats.org/officeDocument/2006/relationships/slideLayout" Target="../slideLayouts/slideLayout443.xml"/><Relationship Id="rId8" Type="http://schemas.openxmlformats.org/officeDocument/2006/relationships/slideLayout" Target="../slideLayouts/slideLayout444.xml"/><Relationship Id="rId9" Type="http://schemas.openxmlformats.org/officeDocument/2006/relationships/slideLayout" Target="../slideLayouts/slideLayout445.xml"/><Relationship Id="rId10" Type="http://schemas.openxmlformats.org/officeDocument/2006/relationships/slideLayout" Target="../slideLayouts/slideLayout446.xml"/></Relationships>
</file>

<file path=ppt/slideMasters/_rels/slideMaster4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58.xml"/><Relationship Id="rId12" Type="http://schemas.openxmlformats.org/officeDocument/2006/relationships/theme" Target="../theme/theme4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48.xml"/><Relationship Id="rId2" Type="http://schemas.openxmlformats.org/officeDocument/2006/relationships/slideLayout" Target="../slideLayouts/slideLayout449.xml"/><Relationship Id="rId3" Type="http://schemas.openxmlformats.org/officeDocument/2006/relationships/slideLayout" Target="../slideLayouts/slideLayout450.xml"/><Relationship Id="rId4" Type="http://schemas.openxmlformats.org/officeDocument/2006/relationships/slideLayout" Target="../slideLayouts/slideLayout451.xml"/><Relationship Id="rId5" Type="http://schemas.openxmlformats.org/officeDocument/2006/relationships/slideLayout" Target="../slideLayouts/slideLayout452.xml"/><Relationship Id="rId6" Type="http://schemas.openxmlformats.org/officeDocument/2006/relationships/slideLayout" Target="../slideLayouts/slideLayout453.xml"/><Relationship Id="rId7" Type="http://schemas.openxmlformats.org/officeDocument/2006/relationships/slideLayout" Target="../slideLayouts/slideLayout454.xml"/><Relationship Id="rId8" Type="http://schemas.openxmlformats.org/officeDocument/2006/relationships/slideLayout" Target="../slideLayouts/slideLayout455.xml"/><Relationship Id="rId9" Type="http://schemas.openxmlformats.org/officeDocument/2006/relationships/slideLayout" Target="../slideLayouts/slideLayout456.xml"/><Relationship Id="rId10" Type="http://schemas.openxmlformats.org/officeDocument/2006/relationships/slideLayout" Target="../slideLayouts/slideLayout457.xml"/></Relationships>
</file>

<file path=ppt/slideMasters/_rels/slideMaster4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69.xml"/><Relationship Id="rId12" Type="http://schemas.openxmlformats.org/officeDocument/2006/relationships/slideLayout" Target="../slideLayouts/slideLayout470.xml"/><Relationship Id="rId13" Type="http://schemas.openxmlformats.org/officeDocument/2006/relationships/theme" Target="../theme/theme43.xml"/><Relationship Id="rId1" Type="http://schemas.openxmlformats.org/officeDocument/2006/relationships/slideLayout" Target="../slideLayouts/slideLayout459.xml"/><Relationship Id="rId2" Type="http://schemas.openxmlformats.org/officeDocument/2006/relationships/slideLayout" Target="../slideLayouts/slideLayout460.xml"/><Relationship Id="rId3" Type="http://schemas.openxmlformats.org/officeDocument/2006/relationships/slideLayout" Target="../slideLayouts/slideLayout461.xml"/><Relationship Id="rId4" Type="http://schemas.openxmlformats.org/officeDocument/2006/relationships/slideLayout" Target="../slideLayouts/slideLayout462.xml"/><Relationship Id="rId5" Type="http://schemas.openxmlformats.org/officeDocument/2006/relationships/slideLayout" Target="../slideLayouts/slideLayout463.xml"/><Relationship Id="rId6" Type="http://schemas.openxmlformats.org/officeDocument/2006/relationships/slideLayout" Target="../slideLayouts/slideLayout464.xml"/><Relationship Id="rId7" Type="http://schemas.openxmlformats.org/officeDocument/2006/relationships/slideLayout" Target="../slideLayouts/slideLayout465.xml"/><Relationship Id="rId8" Type="http://schemas.openxmlformats.org/officeDocument/2006/relationships/slideLayout" Target="../slideLayouts/slideLayout466.xml"/><Relationship Id="rId9" Type="http://schemas.openxmlformats.org/officeDocument/2006/relationships/slideLayout" Target="../slideLayouts/slideLayout467.xml"/><Relationship Id="rId10" Type="http://schemas.openxmlformats.org/officeDocument/2006/relationships/slideLayout" Target="../slideLayouts/slideLayout468.xml"/></Relationships>
</file>

<file path=ppt/slideMasters/_rels/slideMaster4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81.xml"/><Relationship Id="rId12" Type="http://schemas.openxmlformats.org/officeDocument/2006/relationships/theme" Target="../theme/theme44.xml"/><Relationship Id="rId1" Type="http://schemas.openxmlformats.org/officeDocument/2006/relationships/slideLayout" Target="../slideLayouts/slideLayout471.xml"/><Relationship Id="rId2" Type="http://schemas.openxmlformats.org/officeDocument/2006/relationships/slideLayout" Target="../slideLayouts/slideLayout472.xml"/><Relationship Id="rId3" Type="http://schemas.openxmlformats.org/officeDocument/2006/relationships/slideLayout" Target="../slideLayouts/slideLayout473.xml"/><Relationship Id="rId4" Type="http://schemas.openxmlformats.org/officeDocument/2006/relationships/slideLayout" Target="../slideLayouts/slideLayout474.xml"/><Relationship Id="rId5" Type="http://schemas.openxmlformats.org/officeDocument/2006/relationships/slideLayout" Target="../slideLayouts/slideLayout475.xml"/><Relationship Id="rId6" Type="http://schemas.openxmlformats.org/officeDocument/2006/relationships/slideLayout" Target="../slideLayouts/slideLayout476.xml"/><Relationship Id="rId7" Type="http://schemas.openxmlformats.org/officeDocument/2006/relationships/slideLayout" Target="../slideLayouts/slideLayout477.xml"/><Relationship Id="rId8" Type="http://schemas.openxmlformats.org/officeDocument/2006/relationships/slideLayout" Target="../slideLayouts/slideLayout478.xml"/><Relationship Id="rId9" Type="http://schemas.openxmlformats.org/officeDocument/2006/relationships/slideLayout" Target="../slideLayouts/slideLayout479.xml"/><Relationship Id="rId10" Type="http://schemas.openxmlformats.org/officeDocument/2006/relationships/slideLayout" Target="../slideLayouts/slideLayout480.xml"/></Relationships>
</file>

<file path=ppt/slideMasters/_rels/slideMaster4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92.xml"/><Relationship Id="rId12" Type="http://schemas.openxmlformats.org/officeDocument/2006/relationships/theme" Target="../theme/theme45.xml"/><Relationship Id="rId1" Type="http://schemas.openxmlformats.org/officeDocument/2006/relationships/slideLayout" Target="../slideLayouts/slideLayout482.xml"/><Relationship Id="rId2" Type="http://schemas.openxmlformats.org/officeDocument/2006/relationships/slideLayout" Target="../slideLayouts/slideLayout483.xml"/><Relationship Id="rId3" Type="http://schemas.openxmlformats.org/officeDocument/2006/relationships/slideLayout" Target="../slideLayouts/slideLayout484.xml"/><Relationship Id="rId4" Type="http://schemas.openxmlformats.org/officeDocument/2006/relationships/slideLayout" Target="../slideLayouts/slideLayout485.xml"/><Relationship Id="rId5" Type="http://schemas.openxmlformats.org/officeDocument/2006/relationships/slideLayout" Target="../slideLayouts/slideLayout486.xml"/><Relationship Id="rId6" Type="http://schemas.openxmlformats.org/officeDocument/2006/relationships/slideLayout" Target="../slideLayouts/slideLayout487.xml"/><Relationship Id="rId7" Type="http://schemas.openxmlformats.org/officeDocument/2006/relationships/slideLayout" Target="../slideLayouts/slideLayout488.xml"/><Relationship Id="rId8" Type="http://schemas.openxmlformats.org/officeDocument/2006/relationships/slideLayout" Target="../slideLayouts/slideLayout489.xml"/><Relationship Id="rId9" Type="http://schemas.openxmlformats.org/officeDocument/2006/relationships/slideLayout" Target="../slideLayouts/slideLayout490.xml"/><Relationship Id="rId10" Type="http://schemas.openxmlformats.org/officeDocument/2006/relationships/slideLayout" Target="../slideLayouts/slideLayout491.xml"/></Relationships>
</file>

<file path=ppt/slideMasters/_rels/slideMaster4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03.xml"/><Relationship Id="rId12" Type="http://schemas.openxmlformats.org/officeDocument/2006/relationships/theme" Target="../theme/theme4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93.xml"/><Relationship Id="rId2" Type="http://schemas.openxmlformats.org/officeDocument/2006/relationships/slideLayout" Target="../slideLayouts/slideLayout494.xml"/><Relationship Id="rId3" Type="http://schemas.openxmlformats.org/officeDocument/2006/relationships/slideLayout" Target="../slideLayouts/slideLayout495.xml"/><Relationship Id="rId4" Type="http://schemas.openxmlformats.org/officeDocument/2006/relationships/slideLayout" Target="../slideLayouts/slideLayout496.xml"/><Relationship Id="rId5" Type="http://schemas.openxmlformats.org/officeDocument/2006/relationships/slideLayout" Target="../slideLayouts/slideLayout497.xml"/><Relationship Id="rId6" Type="http://schemas.openxmlformats.org/officeDocument/2006/relationships/slideLayout" Target="../slideLayouts/slideLayout498.xml"/><Relationship Id="rId7" Type="http://schemas.openxmlformats.org/officeDocument/2006/relationships/slideLayout" Target="../slideLayouts/slideLayout499.xml"/><Relationship Id="rId8" Type="http://schemas.openxmlformats.org/officeDocument/2006/relationships/slideLayout" Target="../slideLayouts/slideLayout500.xml"/><Relationship Id="rId9" Type="http://schemas.openxmlformats.org/officeDocument/2006/relationships/slideLayout" Target="../slideLayouts/slideLayout501.xml"/><Relationship Id="rId10" Type="http://schemas.openxmlformats.org/officeDocument/2006/relationships/slideLayout" Target="../slideLayouts/slideLayout502.xml"/></Relationships>
</file>

<file path=ppt/slideMasters/_rels/slideMaster4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14.xml"/><Relationship Id="rId12" Type="http://schemas.openxmlformats.org/officeDocument/2006/relationships/theme" Target="../theme/theme47.xml"/><Relationship Id="rId1" Type="http://schemas.openxmlformats.org/officeDocument/2006/relationships/slideLayout" Target="../slideLayouts/slideLayout504.xml"/><Relationship Id="rId2" Type="http://schemas.openxmlformats.org/officeDocument/2006/relationships/slideLayout" Target="../slideLayouts/slideLayout505.xml"/><Relationship Id="rId3" Type="http://schemas.openxmlformats.org/officeDocument/2006/relationships/slideLayout" Target="../slideLayouts/slideLayout506.xml"/><Relationship Id="rId4" Type="http://schemas.openxmlformats.org/officeDocument/2006/relationships/slideLayout" Target="../slideLayouts/slideLayout507.xml"/><Relationship Id="rId5" Type="http://schemas.openxmlformats.org/officeDocument/2006/relationships/slideLayout" Target="../slideLayouts/slideLayout508.xml"/><Relationship Id="rId6" Type="http://schemas.openxmlformats.org/officeDocument/2006/relationships/slideLayout" Target="../slideLayouts/slideLayout509.xml"/><Relationship Id="rId7" Type="http://schemas.openxmlformats.org/officeDocument/2006/relationships/slideLayout" Target="../slideLayouts/slideLayout510.xml"/><Relationship Id="rId8" Type="http://schemas.openxmlformats.org/officeDocument/2006/relationships/slideLayout" Target="../slideLayouts/slideLayout511.xml"/><Relationship Id="rId9" Type="http://schemas.openxmlformats.org/officeDocument/2006/relationships/slideLayout" Target="../slideLayouts/slideLayout512.xml"/><Relationship Id="rId10" Type="http://schemas.openxmlformats.org/officeDocument/2006/relationships/slideLayout" Target="../slideLayouts/slideLayout513.xml"/></Relationships>
</file>

<file path=ppt/slideMasters/_rels/slideMaster4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25.xml"/><Relationship Id="rId12" Type="http://schemas.openxmlformats.org/officeDocument/2006/relationships/theme" Target="../theme/theme48.xml"/><Relationship Id="rId1" Type="http://schemas.openxmlformats.org/officeDocument/2006/relationships/slideLayout" Target="../slideLayouts/slideLayout515.xml"/><Relationship Id="rId2" Type="http://schemas.openxmlformats.org/officeDocument/2006/relationships/slideLayout" Target="../slideLayouts/slideLayout516.xml"/><Relationship Id="rId3" Type="http://schemas.openxmlformats.org/officeDocument/2006/relationships/slideLayout" Target="../slideLayouts/slideLayout517.xml"/><Relationship Id="rId4" Type="http://schemas.openxmlformats.org/officeDocument/2006/relationships/slideLayout" Target="../slideLayouts/slideLayout518.xml"/><Relationship Id="rId5" Type="http://schemas.openxmlformats.org/officeDocument/2006/relationships/slideLayout" Target="../slideLayouts/slideLayout519.xml"/><Relationship Id="rId6" Type="http://schemas.openxmlformats.org/officeDocument/2006/relationships/slideLayout" Target="../slideLayouts/slideLayout520.xml"/><Relationship Id="rId7" Type="http://schemas.openxmlformats.org/officeDocument/2006/relationships/slideLayout" Target="../slideLayouts/slideLayout521.xml"/><Relationship Id="rId8" Type="http://schemas.openxmlformats.org/officeDocument/2006/relationships/slideLayout" Target="../slideLayouts/slideLayout522.xml"/><Relationship Id="rId9" Type="http://schemas.openxmlformats.org/officeDocument/2006/relationships/slideLayout" Target="../slideLayouts/slideLayout523.xml"/><Relationship Id="rId10" Type="http://schemas.openxmlformats.org/officeDocument/2006/relationships/slideLayout" Target="../slideLayouts/slideLayout524.xml"/></Relationships>
</file>

<file path=ppt/slideMasters/_rels/slideMaster4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36.xml"/><Relationship Id="rId12" Type="http://schemas.openxmlformats.org/officeDocument/2006/relationships/theme" Target="../theme/theme4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26.xml"/><Relationship Id="rId2" Type="http://schemas.openxmlformats.org/officeDocument/2006/relationships/slideLayout" Target="../slideLayouts/slideLayout527.xml"/><Relationship Id="rId3" Type="http://schemas.openxmlformats.org/officeDocument/2006/relationships/slideLayout" Target="../slideLayouts/slideLayout528.xml"/><Relationship Id="rId4" Type="http://schemas.openxmlformats.org/officeDocument/2006/relationships/slideLayout" Target="../slideLayouts/slideLayout529.xml"/><Relationship Id="rId5" Type="http://schemas.openxmlformats.org/officeDocument/2006/relationships/slideLayout" Target="../slideLayouts/slideLayout530.xml"/><Relationship Id="rId6" Type="http://schemas.openxmlformats.org/officeDocument/2006/relationships/slideLayout" Target="../slideLayouts/slideLayout531.xml"/><Relationship Id="rId7" Type="http://schemas.openxmlformats.org/officeDocument/2006/relationships/slideLayout" Target="../slideLayouts/slideLayout532.xml"/><Relationship Id="rId8" Type="http://schemas.openxmlformats.org/officeDocument/2006/relationships/slideLayout" Target="../slideLayouts/slideLayout533.xml"/><Relationship Id="rId9" Type="http://schemas.openxmlformats.org/officeDocument/2006/relationships/slideLayout" Target="../slideLayouts/slideLayout534.xml"/><Relationship Id="rId10" Type="http://schemas.openxmlformats.org/officeDocument/2006/relationships/slideLayout" Target="../slideLayouts/slideLayout535.xml"/></Relationships>
</file>

<file path=ppt/slideMasters/_rels/slideMaster5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47.xml"/><Relationship Id="rId12" Type="http://schemas.openxmlformats.org/officeDocument/2006/relationships/theme" Target="../theme/theme5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37.xml"/><Relationship Id="rId2" Type="http://schemas.openxmlformats.org/officeDocument/2006/relationships/slideLayout" Target="../slideLayouts/slideLayout538.xml"/><Relationship Id="rId3" Type="http://schemas.openxmlformats.org/officeDocument/2006/relationships/slideLayout" Target="../slideLayouts/slideLayout539.xml"/><Relationship Id="rId4" Type="http://schemas.openxmlformats.org/officeDocument/2006/relationships/slideLayout" Target="../slideLayouts/slideLayout540.xml"/><Relationship Id="rId5" Type="http://schemas.openxmlformats.org/officeDocument/2006/relationships/slideLayout" Target="../slideLayouts/slideLayout541.xml"/><Relationship Id="rId6" Type="http://schemas.openxmlformats.org/officeDocument/2006/relationships/slideLayout" Target="../slideLayouts/slideLayout542.xml"/><Relationship Id="rId7" Type="http://schemas.openxmlformats.org/officeDocument/2006/relationships/slideLayout" Target="../slideLayouts/slideLayout543.xml"/><Relationship Id="rId8" Type="http://schemas.openxmlformats.org/officeDocument/2006/relationships/slideLayout" Target="../slideLayouts/slideLayout544.xml"/><Relationship Id="rId9" Type="http://schemas.openxmlformats.org/officeDocument/2006/relationships/slideLayout" Target="../slideLayouts/slideLayout545.xml"/><Relationship Id="rId10" Type="http://schemas.openxmlformats.org/officeDocument/2006/relationships/slideLayout" Target="../slideLayouts/slideLayout546.xml"/></Relationships>
</file>

<file path=ppt/slideMasters/_rels/slideMaster5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58.xml"/><Relationship Id="rId12" Type="http://schemas.openxmlformats.org/officeDocument/2006/relationships/theme" Target="../theme/theme5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48.xml"/><Relationship Id="rId2" Type="http://schemas.openxmlformats.org/officeDocument/2006/relationships/slideLayout" Target="../slideLayouts/slideLayout549.xml"/><Relationship Id="rId3" Type="http://schemas.openxmlformats.org/officeDocument/2006/relationships/slideLayout" Target="../slideLayouts/slideLayout550.xml"/><Relationship Id="rId4" Type="http://schemas.openxmlformats.org/officeDocument/2006/relationships/slideLayout" Target="../slideLayouts/slideLayout551.xml"/><Relationship Id="rId5" Type="http://schemas.openxmlformats.org/officeDocument/2006/relationships/slideLayout" Target="../slideLayouts/slideLayout552.xml"/><Relationship Id="rId6" Type="http://schemas.openxmlformats.org/officeDocument/2006/relationships/slideLayout" Target="../slideLayouts/slideLayout553.xml"/><Relationship Id="rId7" Type="http://schemas.openxmlformats.org/officeDocument/2006/relationships/slideLayout" Target="../slideLayouts/slideLayout554.xml"/><Relationship Id="rId8" Type="http://schemas.openxmlformats.org/officeDocument/2006/relationships/slideLayout" Target="../slideLayouts/slideLayout555.xml"/><Relationship Id="rId9" Type="http://schemas.openxmlformats.org/officeDocument/2006/relationships/slideLayout" Target="../slideLayouts/slideLayout556.xml"/><Relationship Id="rId10" Type="http://schemas.openxmlformats.org/officeDocument/2006/relationships/slideLayout" Target="../slideLayouts/slideLayout557.xml"/></Relationships>
</file>

<file path=ppt/slideMasters/_rels/slideMaster5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69.xml"/><Relationship Id="rId12" Type="http://schemas.openxmlformats.org/officeDocument/2006/relationships/theme" Target="../theme/theme52.xml"/><Relationship Id="rId1" Type="http://schemas.openxmlformats.org/officeDocument/2006/relationships/slideLayout" Target="../slideLayouts/slideLayout559.xml"/><Relationship Id="rId2" Type="http://schemas.openxmlformats.org/officeDocument/2006/relationships/slideLayout" Target="../slideLayouts/slideLayout560.xml"/><Relationship Id="rId3" Type="http://schemas.openxmlformats.org/officeDocument/2006/relationships/slideLayout" Target="../slideLayouts/slideLayout561.xml"/><Relationship Id="rId4" Type="http://schemas.openxmlformats.org/officeDocument/2006/relationships/slideLayout" Target="../slideLayouts/slideLayout562.xml"/><Relationship Id="rId5" Type="http://schemas.openxmlformats.org/officeDocument/2006/relationships/slideLayout" Target="../slideLayouts/slideLayout563.xml"/><Relationship Id="rId6" Type="http://schemas.openxmlformats.org/officeDocument/2006/relationships/slideLayout" Target="../slideLayouts/slideLayout564.xml"/><Relationship Id="rId7" Type="http://schemas.openxmlformats.org/officeDocument/2006/relationships/slideLayout" Target="../slideLayouts/slideLayout565.xml"/><Relationship Id="rId8" Type="http://schemas.openxmlformats.org/officeDocument/2006/relationships/slideLayout" Target="../slideLayouts/slideLayout566.xml"/><Relationship Id="rId9" Type="http://schemas.openxmlformats.org/officeDocument/2006/relationships/slideLayout" Target="../slideLayouts/slideLayout567.xml"/><Relationship Id="rId10" Type="http://schemas.openxmlformats.org/officeDocument/2006/relationships/slideLayout" Target="../slideLayouts/slideLayout568.xml"/></Relationships>
</file>

<file path=ppt/slideMasters/_rels/slideMaster5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80.xml"/><Relationship Id="rId12" Type="http://schemas.openxmlformats.org/officeDocument/2006/relationships/theme" Target="../theme/theme5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70.xml"/><Relationship Id="rId2" Type="http://schemas.openxmlformats.org/officeDocument/2006/relationships/slideLayout" Target="../slideLayouts/slideLayout571.xml"/><Relationship Id="rId3" Type="http://schemas.openxmlformats.org/officeDocument/2006/relationships/slideLayout" Target="../slideLayouts/slideLayout572.xml"/><Relationship Id="rId4" Type="http://schemas.openxmlformats.org/officeDocument/2006/relationships/slideLayout" Target="../slideLayouts/slideLayout573.xml"/><Relationship Id="rId5" Type="http://schemas.openxmlformats.org/officeDocument/2006/relationships/slideLayout" Target="../slideLayouts/slideLayout574.xml"/><Relationship Id="rId6" Type="http://schemas.openxmlformats.org/officeDocument/2006/relationships/slideLayout" Target="../slideLayouts/slideLayout575.xml"/><Relationship Id="rId7" Type="http://schemas.openxmlformats.org/officeDocument/2006/relationships/slideLayout" Target="../slideLayouts/slideLayout576.xml"/><Relationship Id="rId8" Type="http://schemas.openxmlformats.org/officeDocument/2006/relationships/slideLayout" Target="../slideLayouts/slideLayout577.xml"/><Relationship Id="rId9" Type="http://schemas.openxmlformats.org/officeDocument/2006/relationships/slideLayout" Target="../slideLayouts/slideLayout578.xml"/><Relationship Id="rId10" Type="http://schemas.openxmlformats.org/officeDocument/2006/relationships/slideLayout" Target="../slideLayouts/slideLayout579.xml"/></Relationships>
</file>

<file path=ppt/slideMasters/_rels/slideMaster5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91.xml"/><Relationship Id="rId12" Type="http://schemas.openxmlformats.org/officeDocument/2006/relationships/theme" Target="../theme/theme54.xml"/><Relationship Id="rId1" Type="http://schemas.openxmlformats.org/officeDocument/2006/relationships/slideLayout" Target="../slideLayouts/slideLayout581.xml"/><Relationship Id="rId2" Type="http://schemas.openxmlformats.org/officeDocument/2006/relationships/slideLayout" Target="../slideLayouts/slideLayout582.xml"/><Relationship Id="rId3" Type="http://schemas.openxmlformats.org/officeDocument/2006/relationships/slideLayout" Target="../slideLayouts/slideLayout583.xml"/><Relationship Id="rId4" Type="http://schemas.openxmlformats.org/officeDocument/2006/relationships/slideLayout" Target="../slideLayouts/slideLayout584.xml"/><Relationship Id="rId5" Type="http://schemas.openxmlformats.org/officeDocument/2006/relationships/slideLayout" Target="../slideLayouts/slideLayout585.xml"/><Relationship Id="rId6" Type="http://schemas.openxmlformats.org/officeDocument/2006/relationships/slideLayout" Target="../slideLayouts/slideLayout586.xml"/><Relationship Id="rId7" Type="http://schemas.openxmlformats.org/officeDocument/2006/relationships/slideLayout" Target="../slideLayouts/slideLayout587.xml"/><Relationship Id="rId8" Type="http://schemas.openxmlformats.org/officeDocument/2006/relationships/slideLayout" Target="../slideLayouts/slideLayout588.xml"/><Relationship Id="rId9" Type="http://schemas.openxmlformats.org/officeDocument/2006/relationships/slideLayout" Target="../slideLayouts/slideLayout589.xml"/><Relationship Id="rId10" Type="http://schemas.openxmlformats.org/officeDocument/2006/relationships/slideLayout" Target="../slideLayouts/slideLayout590.xml"/></Relationships>
</file>

<file path=ppt/slideMasters/_rels/slideMaster5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02.xml"/><Relationship Id="rId12" Type="http://schemas.openxmlformats.org/officeDocument/2006/relationships/theme" Target="../theme/theme5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92.xml"/><Relationship Id="rId2" Type="http://schemas.openxmlformats.org/officeDocument/2006/relationships/slideLayout" Target="../slideLayouts/slideLayout593.xml"/><Relationship Id="rId3" Type="http://schemas.openxmlformats.org/officeDocument/2006/relationships/slideLayout" Target="../slideLayouts/slideLayout594.xml"/><Relationship Id="rId4" Type="http://schemas.openxmlformats.org/officeDocument/2006/relationships/slideLayout" Target="../slideLayouts/slideLayout595.xml"/><Relationship Id="rId5" Type="http://schemas.openxmlformats.org/officeDocument/2006/relationships/slideLayout" Target="../slideLayouts/slideLayout596.xml"/><Relationship Id="rId6" Type="http://schemas.openxmlformats.org/officeDocument/2006/relationships/slideLayout" Target="../slideLayouts/slideLayout597.xml"/><Relationship Id="rId7" Type="http://schemas.openxmlformats.org/officeDocument/2006/relationships/slideLayout" Target="../slideLayouts/slideLayout598.xml"/><Relationship Id="rId8" Type="http://schemas.openxmlformats.org/officeDocument/2006/relationships/slideLayout" Target="../slideLayouts/slideLayout599.xml"/><Relationship Id="rId9" Type="http://schemas.openxmlformats.org/officeDocument/2006/relationships/slideLayout" Target="../slideLayouts/slideLayout600.xml"/><Relationship Id="rId10" Type="http://schemas.openxmlformats.org/officeDocument/2006/relationships/slideLayout" Target="../slideLayouts/slideLayout601.xml"/></Relationships>
</file>

<file path=ppt/slideMasters/_rels/slideMaster5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13.xml"/><Relationship Id="rId12" Type="http://schemas.openxmlformats.org/officeDocument/2006/relationships/theme" Target="../theme/theme5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03.xml"/><Relationship Id="rId2" Type="http://schemas.openxmlformats.org/officeDocument/2006/relationships/slideLayout" Target="../slideLayouts/slideLayout604.xml"/><Relationship Id="rId3" Type="http://schemas.openxmlformats.org/officeDocument/2006/relationships/slideLayout" Target="../slideLayouts/slideLayout605.xml"/><Relationship Id="rId4" Type="http://schemas.openxmlformats.org/officeDocument/2006/relationships/slideLayout" Target="../slideLayouts/slideLayout606.xml"/><Relationship Id="rId5" Type="http://schemas.openxmlformats.org/officeDocument/2006/relationships/slideLayout" Target="../slideLayouts/slideLayout607.xml"/><Relationship Id="rId6" Type="http://schemas.openxmlformats.org/officeDocument/2006/relationships/slideLayout" Target="../slideLayouts/slideLayout608.xml"/><Relationship Id="rId7" Type="http://schemas.openxmlformats.org/officeDocument/2006/relationships/slideLayout" Target="../slideLayouts/slideLayout609.xml"/><Relationship Id="rId8" Type="http://schemas.openxmlformats.org/officeDocument/2006/relationships/slideLayout" Target="../slideLayouts/slideLayout610.xml"/><Relationship Id="rId9" Type="http://schemas.openxmlformats.org/officeDocument/2006/relationships/slideLayout" Target="../slideLayouts/slideLayout611.xml"/><Relationship Id="rId10" Type="http://schemas.openxmlformats.org/officeDocument/2006/relationships/slideLayout" Target="../slideLayouts/slideLayout612.xml"/></Relationships>
</file>

<file path=ppt/slideMasters/_rels/slideMaster5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24.xml"/><Relationship Id="rId12" Type="http://schemas.openxmlformats.org/officeDocument/2006/relationships/theme" Target="../theme/theme5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14.xml"/><Relationship Id="rId2" Type="http://schemas.openxmlformats.org/officeDocument/2006/relationships/slideLayout" Target="../slideLayouts/slideLayout615.xml"/><Relationship Id="rId3" Type="http://schemas.openxmlformats.org/officeDocument/2006/relationships/slideLayout" Target="../slideLayouts/slideLayout616.xml"/><Relationship Id="rId4" Type="http://schemas.openxmlformats.org/officeDocument/2006/relationships/slideLayout" Target="../slideLayouts/slideLayout617.xml"/><Relationship Id="rId5" Type="http://schemas.openxmlformats.org/officeDocument/2006/relationships/slideLayout" Target="../slideLayouts/slideLayout618.xml"/><Relationship Id="rId6" Type="http://schemas.openxmlformats.org/officeDocument/2006/relationships/slideLayout" Target="../slideLayouts/slideLayout619.xml"/><Relationship Id="rId7" Type="http://schemas.openxmlformats.org/officeDocument/2006/relationships/slideLayout" Target="../slideLayouts/slideLayout620.xml"/><Relationship Id="rId8" Type="http://schemas.openxmlformats.org/officeDocument/2006/relationships/slideLayout" Target="../slideLayouts/slideLayout621.xml"/><Relationship Id="rId9" Type="http://schemas.openxmlformats.org/officeDocument/2006/relationships/slideLayout" Target="../slideLayouts/slideLayout622.xml"/><Relationship Id="rId10" Type="http://schemas.openxmlformats.org/officeDocument/2006/relationships/slideLayout" Target="../slideLayouts/slideLayout623.xml"/></Relationships>
</file>

<file path=ppt/slideMasters/_rels/slideMaster5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35.xml"/><Relationship Id="rId12" Type="http://schemas.openxmlformats.org/officeDocument/2006/relationships/theme" Target="../theme/theme58.xml"/><Relationship Id="rId1" Type="http://schemas.openxmlformats.org/officeDocument/2006/relationships/slideLayout" Target="../slideLayouts/slideLayout625.xml"/><Relationship Id="rId2" Type="http://schemas.openxmlformats.org/officeDocument/2006/relationships/slideLayout" Target="../slideLayouts/slideLayout626.xml"/><Relationship Id="rId3" Type="http://schemas.openxmlformats.org/officeDocument/2006/relationships/slideLayout" Target="../slideLayouts/slideLayout627.xml"/><Relationship Id="rId4" Type="http://schemas.openxmlformats.org/officeDocument/2006/relationships/slideLayout" Target="../slideLayouts/slideLayout628.xml"/><Relationship Id="rId5" Type="http://schemas.openxmlformats.org/officeDocument/2006/relationships/slideLayout" Target="../slideLayouts/slideLayout629.xml"/><Relationship Id="rId6" Type="http://schemas.openxmlformats.org/officeDocument/2006/relationships/slideLayout" Target="../slideLayouts/slideLayout630.xml"/><Relationship Id="rId7" Type="http://schemas.openxmlformats.org/officeDocument/2006/relationships/slideLayout" Target="../slideLayouts/slideLayout631.xml"/><Relationship Id="rId8" Type="http://schemas.openxmlformats.org/officeDocument/2006/relationships/slideLayout" Target="../slideLayouts/slideLayout632.xml"/><Relationship Id="rId9" Type="http://schemas.openxmlformats.org/officeDocument/2006/relationships/slideLayout" Target="../slideLayouts/slideLayout633.xml"/><Relationship Id="rId10" Type="http://schemas.openxmlformats.org/officeDocument/2006/relationships/slideLayout" Target="../slideLayouts/slideLayout634.xml"/></Relationships>
</file>

<file path=ppt/slideMasters/_rels/slideMaster5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46.xml"/><Relationship Id="rId12" Type="http://schemas.openxmlformats.org/officeDocument/2006/relationships/theme" Target="../theme/theme5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36.xml"/><Relationship Id="rId2" Type="http://schemas.openxmlformats.org/officeDocument/2006/relationships/slideLayout" Target="../slideLayouts/slideLayout637.xml"/><Relationship Id="rId3" Type="http://schemas.openxmlformats.org/officeDocument/2006/relationships/slideLayout" Target="../slideLayouts/slideLayout638.xml"/><Relationship Id="rId4" Type="http://schemas.openxmlformats.org/officeDocument/2006/relationships/slideLayout" Target="../slideLayouts/slideLayout639.xml"/><Relationship Id="rId5" Type="http://schemas.openxmlformats.org/officeDocument/2006/relationships/slideLayout" Target="../slideLayouts/slideLayout640.xml"/><Relationship Id="rId6" Type="http://schemas.openxmlformats.org/officeDocument/2006/relationships/slideLayout" Target="../slideLayouts/slideLayout641.xml"/><Relationship Id="rId7" Type="http://schemas.openxmlformats.org/officeDocument/2006/relationships/slideLayout" Target="../slideLayouts/slideLayout642.xml"/><Relationship Id="rId8" Type="http://schemas.openxmlformats.org/officeDocument/2006/relationships/slideLayout" Target="../slideLayouts/slideLayout643.xml"/><Relationship Id="rId9" Type="http://schemas.openxmlformats.org/officeDocument/2006/relationships/slideLayout" Target="../slideLayouts/slideLayout644.xml"/><Relationship Id="rId10" Type="http://schemas.openxmlformats.org/officeDocument/2006/relationships/slideLayout" Target="../slideLayouts/slideLayout645.xml"/></Relationships>
</file>

<file path=ppt/slideMasters/_rels/slideMaster6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57.xml"/><Relationship Id="rId12" Type="http://schemas.openxmlformats.org/officeDocument/2006/relationships/theme" Target="../theme/theme6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47.xml"/><Relationship Id="rId2" Type="http://schemas.openxmlformats.org/officeDocument/2006/relationships/slideLayout" Target="../slideLayouts/slideLayout648.xml"/><Relationship Id="rId3" Type="http://schemas.openxmlformats.org/officeDocument/2006/relationships/slideLayout" Target="../slideLayouts/slideLayout649.xml"/><Relationship Id="rId4" Type="http://schemas.openxmlformats.org/officeDocument/2006/relationships/slideLayout" Target="../slideLayouts/slideLayout650.xml"/><Relationship Id="rId5" Type="http://schemas.openxmlformats.org/officeDocument/2006/relationships/slideLayout" Target="../slideLayouts/slideLayout651.xml"/><Relationship Id="rId6" Type="http://schemas.openxmlformats.org/officeDocument/2006/relationships/slideLayout" Target="../slideLayouts/slideLayout652.xml"/><Relationship Id="rId7" Type="http://schemas.openxmlformats.org/officeDocument/2006/relationships/slideLayout" Target="../slideLayouts/slideLayout653.xml"/><Relationship Id="rId8" Type="http://schemas.openxmlformats.org/officeDocument/2006/relationships/slideLayout" Target="../slideLayouts/slideLayout654.xml"/><Relationship Id="rId9" Type="http://schemas.openxmlformats.org/officeDocument/2006/relationships/slideLayout" Target="../slideLayouts/slideLayout655.xml"/><Relationship Id="rId10" Type="http://schemas.openxmlformats.org/officeDocument/2006/relationships/slideLayout" Target="../slideLayouts/slideLayout656.xml"/></Relationships>
</file>

<file path=ppt/slideMasters/_rels/slideMaster6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68.xml"/><Relationship Id="rId12" Type="http://schemas.openxmlformats.org/officeDocument/2006/relationships/theme" Target="../theme/theme61.xml"/><Relationship Id="rId1" Type="http://schemas.openxmlformats.org/officeDocument/2006/relationships/slideLayout" Target="../slideLayouts/slideLayout658.xml"/><Relationship Id="rId2" Type="http://schemas.openxmlformats.org/officeDocument/2006/relationships/slideLayout" Target="../slideLayouts/slideLayout659.xml"/><Relationship Id="rId3" Type="http://schemas.openxmlformats.org/officeDocument/2006/relationships/slideLayout" Target="../slideLayouts/slideLayout660.xml"/><Relationship Id="rId4" Type="http://schemas.openxmlformats.org/officeDocument/2006/relationships/slideLayout" Target="../slideLayouts/slideLayout661.xml"/><Relationship Id="rId5" Type="http://schemas.openxmlformats.org/officeDocument/2006/relationships/slideLayout" Target="../slideLayouts/slideLayout662.xml"/><Relationship Id="rId6" Type="http://schemas.openxmlformats.org/officeDocument/2006/relationships/slideLayout" Target="../slideLayouts/slideLayout663.xml"/><Relationship Id="rId7" Type="http://schemas.openxmlformats.org/officeDocument/2006/relationships/slideLayout" Target="../slideLayouts/slideLayout664.xml"/><Relationship Id="rId8" Type="http://schemas.openxmlformats.org/officeDocument/2006/relationships/slideLayout" Target="../slideLayouts/slideLayout665.xml"/><Relationship Id="rId9" Type="http://schemas.openxmlformats.org/officeDocument/2006/relationships/slideLayout" Target="../slideLayouts/slideLayout666.xml"/><Relationship Id="rId10" Type="http://schemas.openxmlformats.org/officeDocument/2006/relationships/slideLayout" Target="../slideLayouts/slideLayout667.xml"/></Relationships>
</file>

<file path=ppt/slideMasters/_rels/slideMaster6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79.xml"/><Relationship Id="rId12" Type="http://schemas.openxmlformats.org/officeDocument/2006/relationships/theme" Target="../theme/theme6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69.xml"/><Relationship Id="rId2" Type="http://schemas.openxmlformats.org/officeDocument/2006/relationships/slideLayout" Target="../slideLayouts/slideLayout670.xml"/><Relationship Id="rId3" Type="http://schemas.openxmlformats.org/officeDocument/2006/relationships/slideLayout" Target="../slideLayouts/slideLayout671.xml"/><Relationship Id="rId4" Type="http://schemas.openxmlformats.org/officeDocument/2006/relationships/slideLayout" Target="../slideLayouts/slideLayout672.xml"/><Relationship Id="rId5" Type="http://schemas.openxmlformats.org/officeDocument/2006/relationships/slideLayout" Target="../slideLayouts/slideLayout673.xml"/><Relationship Id="rId6" Type="http://schemas.openxmlformats.org/officeDocument/2006/relationships/slideLayout" Target="../slideLayouts/slideLayout674.xml"/><Relationship Id="rId7" Type="http://schemas.openxmlformats.org/officeDocument/2006/relationships/slideLayout" Target="../slideLayouts/slideLayout675.xml"/><Relationship Id="rId8" Type="http://schemas.openxmlformats.org/officeDocument/2006/relationships/slideLayout" Target="../slideLayouts/slideLayout676.xml"/><Relationship Id="rId9" Type="http://schemas.openxmlformats.org/officeDocument/2006/relationships/slideLayout" Target="../slideLayouts/slideLayout677.xml"/><Relationship Id="rId10" Type="http://schemas.openxmlformats.org/officeDocument/2006/relationships/slideLayout" Target="../slideLayouts/slideLayout678.xml"/></Relationships>
</file>

<file path=ppt/slideMasters/_rels/slideMaster6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90.xml"/><Relationship Id="rId12" Type="http://schemas.openxmlformats.org/officeDocument/2006/relationships/theme" Target="../theme/theme6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80.xml"/><Relationship Id="rId2" Type="http://schemas.openxmlformats.org/officeDocument/2006/relationships/slideLayout" Target="../slideLayouts/slideLayout681.xml"/><Relationship Id="rId3" Type="http://schemas.openxmlformats.org/officeDocument/2006/relationships/slideLayout" Target="../slideLayouts/slideLayout682.xml"/><Relationship Id="rId4" Type="http://schemas.openxmlformats.org/officeDocument/2006/relationships/slideLayout" Target="../slideLayouts/slideLayout683.xml"/><Relationship Id="rId5" Type="http://schemas.openxmlformats.org/officeDocument/2006/relationships/slideLayout" Target="../slideLayouts/slideLayout684.xml"/><Relationship Id="rId6" Type="http://schemas.openxmlformats.org/officeDocument/2006/relationships/slideLayout" Target="../slideLayouts/slideLayout685.xml"/><Relationship Id="rId7" Type="http://schemas.openxmlformats.org/officeDocument/2006/relationships/slideLayout" Target="../slideLayouts/slideLayout686.xml"/><Relationship Id="rId8" Type="http://schemas.openxmlformats.org/officeDocument/2006/relationships/slideLayout" Target="../slideLayouts/slideLayout687.xml"/><Relationship Id="rId9" Type="http://schemas.openxmlformats.org/officeDocument/2006/relationships/slideLayout" Target="../slideLayouts/slideLayout688.xml"/><Relationship Id="rId10" Type="http://schemas.openxmlformats.org/officeDocument/2006/relationships/slideLayout" Target="../slideLayouts/slideLayout689.xml"/></Relationships>
</file>

<file path=ppt/slideMasters/_rels/slideMaster6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01.xml"/><Relationship Id="rId12" Type="http://schemas.openxmlformats.org/officeDocument/2006/relationships/theme" Target="../theme/theme64.xml"/><Relationship Id="rId1" Type="http://schemas.openxmlformats.org/officeDocument/2006/relationships/slideLayout" Target="../slideLayouts/slideLayout691.xml"/><Relationship Id="rId2" Type="http://schemas.openxmlformats.org/officeDocument/2006/relationships/slideLayout" Target="../slideLayouts/slideLayout692.xml"/><Relationship Id="rId3" Type="http://schemas.openxmlformats.org/officeDocument/2006/relationships/slideLayout" Target="../slideLayouts/slideLayout693.xml"/><Relationship Id="rId4" Type="http://schemas.openxmlformats.org/officeDocument/2006/relationships/slideLayout" Target="../slideLayouts/slideLayout694.xml"/><Relationship Id="rId5" Type="http://schemas.openxmlformats.org/officeDocument/2006/relationships/slideLayout" Target="../slideLayouts/slideLayout695.xml"/><Relationship Id="rId6" Type="http://schemas.openxmlformats.org/officeDocument/2006/relationships/slideLayout" Target="../slideLayouts/slideLayout696.xml"/><Relationship Id="rId7" Type="http://schemas.openxmlformats.org/officeDocument/2006/relationships/slideLayout" Target="../slideLayouts/slideLayout697.xml"/><Relationship Id="rId8" Type="http://schemas.openxmlformats.org/officeDocument/2006/relationships/slideLayout" Target="../slideLayouts/slideLayout698.xml"/><Relationship Id="rId9" Type="http://schemas.openxmlformats.org/officeDocument/2006/relationships/slideLayout" Target="../slideLayouts/slideLayout699.xml"/><Relationship Id="rId10" Type="http://schemas.openxmlformats.org/officeDocument/2006/relationships/slideLayout" Target="../slideLayouts/slideLayout700.xml"/></Relationships>
</file>

<file path=ppt/slideMasters/_rels/slideMaster6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12.xml"/><Relationship Id="rId12" Type="http://schemas.openxmlformats.org/officeDocument/2006/relationships/theme" Target="../theme/theme6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702.xml"/><Relationship Id="rId2" Type="http://schemas.openxmlformats.org/officeDocument/2006/relationships/slideLayout" Target="../slideLayouts/slideLayout703.xml"/><Relationship Id="rId3" Type="http://schemas.openxmlformats.org/officeDocument/2006/relationships/slideLayout" Target="../slideLayouts/slideLayout704.xml"/><Relationship Id="rId4" Type="http://schemas.openxmlformats.org/officeDocument/2006/relationships/slideLayout" Target="../slideLayouts/slideLayout705.xml"/><Relationship Id="rId5" Type="http://schemas.openxmlformats.org/officeDocument/2006/relationships/slideLayout" Target="../slideLayouts/slideLayout706.xml"/><Relationship Id="rId6" Type="http://schemas.openxmlformats.org/officeDocument/2006/relationships/slideLayout" Target="../slideLayouts/slideLayout707.xml"/><Relationship Id="rId7" Type="http://schemas.openxmlformats.org/officeDocument/2006/relationships/slideLayout" Target="../slideLayouts/slideLayout708.xml"/><Relationship Id="rId8" Type="http://schemas.openxmlformats.org/officeDocument/2006/relationships/slideLayout" Target="../slideLayouts/slideLayout709.xml"/><Relationship Id="rId9" Type="http://schemas.openxmlformats.org/officeDocument/2006/relationships/slideLayout" Target="../slideLayouts/slideLayout710.xml"/><Relationship Id="rId10" Type="http://schemas.openxmlformats.org/officeDocument/2006/relationships/slideLayout" Target="../slideLayouts/slideLayout711.xml"/></Relationships>
</file>

<file path=ppt/slideMasters/_rels/slideMaster6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23.xml"/><Relationship Id="rId12" Type="http://schemas.openxmlformats.org/officeDocument/2006/relationships/theme" Target="../theme/theme66.xml"/><Relationship Id="rId1" Type="http://schemas.openxmlformats.org/officeDocument/2006/relationships/slideLayout" Target="../slideLayouts/slideLayout713.xml"/><Relationship Id="rId2" Type="http://schemas.openxmlformats.org/officeDocument/2006/relationships/slideLayout" Target="../slideLayouts/slideLayout714.xml"/><Relationship Id="rId3" Type="http://schemas.openxmlformats.org/officeDocument/2006/relationships/slideLayout" Target="../slideLayouts/slideLayout715.xml"/><Relationship Id="rId4" Type="http://schemas.openxmlformats.org/officeDocument/2006/relationships/slideLayout" Target="../slideLayouts/slideLayout716.xml"/><Relationship Id="rId5" Type="http://schemas.openxmlformats.org/officeDocument/2006/relationships/slideLayout" Target="../slideLayouts/slideLayout717.xml"/><Relationship Id="rId6" Type="http://schemas.openxmlformats.org/officeDocument/2006/relationships/slideLayout" Target="../slideLayouts/slideLayout718.xml"/><Relationship Id="rId7" Type="http://schemas.openxmlformats.org/officeDocument/2006/relationships/slideLayout" Target="../slideLayouts/slideLayout719.xml"/><Relationship Id="rId8" Type="http://schemas.openxmlformats.org/officeDocument/2006/relationships/slideLayout" Target="../slideLayouts/slideLayout720.xml"/><Relationship Id="rId9" Type="http://schemas.openxmlformats.org/officeDocument/2006/relationships/slideLayout" Target="../slideLayouts/slideLayout721.xml"/><Relationship Id="rId10" Type="http://schemas.openxmlformats.org/officeDocument/2006/relationships/slideLayout" Target="../slideLayouts/slideLayout722.xml"/></Relationships>
</file>

<file path=ppt/slideMasters/_rels/slideMaster6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34.xml"/><Relationship Id="rId12" Type="http://schemas.openxmlformats.org/officeDocument/2006/relationships/theme" Target="../theme/theme6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724.xml"/><Relationship Id="rId2" Type="http://schemas.openxmlformats.org/officeDocument/2006/relationships/slideLayout" Target="../slideLayouts/slideLayout725.xml"/><Relationship Id="rId3" Type="http://schemas.openxmlformats.org/officeDocument/2006/relationships/slideLayout" Target="../slideLayouts/slideLayout726.xml"/><Relationship Id="rId4" Type="http://schemas.openxmlformats.org/officeDocument/2006/relationships/slideLayout" Target="../slideLayouts/slideLayout727.xml"/><Relationship Id="rId5" Type="http://schemas.openxmlformats.org/officeDocument/2006/relationships/slideLayout" Target="../slideLayouts/slideLayout728.xml"/><Relationship Id="rId6" Type="http://schemas.openxmlformats.org/officeDocument/2006/relationships/slideLayout" Target="../slideLayouts/slideLayout729.xml"/><Relationship Id="rId7" Type="http://schemas.openxmlformats.org/officeDocument/2006/relationships/slideLayout" Target="../slideLayouts/slideLayout730.xml"/><Relationship Id="rId8" Type="http://schemas.openxmlformats.org/officeDocument/2006/relationships/slideLayout" Target="../slideLayouts/slideLayout731.xml"/><Relationship Id="rId9" Type="http://schemas.openxmlformats.org/officeDocument/2006/relationships/slideLayout" Target="../slideLayouts/slideLayout732.xml"/><Relationship Id="rId10" Type="http://schemas.openxmlformats.org/officeDocument/2006/relationships/slideLayout" Target="../slideLayouts/slideLayout733.xml"/></Relationships>
</file>

<file path=ppt/slideMasters/_rels/slideMaster6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45.xml"/><Relationship Id="rId12" Type="http://schemas.openxmlformats.org/officeDocument/2006/relationships/theme" Target="../theme/theme68.xml"/><Relationship Id="rId1" Type="http://schemas.openxmlformats.org/officeDocument/2006/relationships/slideLayout" Target="../slideLayouts/slideLayout735.xml"/><Relationship Id="rId2" Type="http://schemas.openxmlformats.org/officeDocument/2006/relationships/slideLayout" Target="../slideLayouts/slideLayout736.xml"/><Relationship Id="rId3" Type="http://schemas.openxmlformats.org/officeDocument/2006/relationships/slideLayout" Target="../slideLayouts/slideLayout737.xml"/><Relationship Id="rId4" Type="http://schemas.openxmlformats.org/officeDocument/2006/relationships/slideLayout" Target="../slideLayouts/slideLayout738.xml"/><Relationship Id="rId5" Type="http://schemas.openxmlformats.org/officeDocument/2006/relationships/slideLayout" Target="../slideLayouts/slideLayout739.xml"/><Relationship Id="rId6" Type="http://schemas.openxmlformats.org/officeDocument/2006/relationships/slideLayout" Target="../slideLayouts/slideLayout740.xml"/><Relationship Id="rId7" Type="http://schemas.openxmlformats.org/officeDocument/2006/relationships/slideLayout" Target="../slideLayouts/slideLayout741.xml"/><Relationship Id="rId8" Type="http://schemas.openxmlformats.org/officeDocument/2006/relationships/slideLayout" Target="../slideLayouts/slideLayout742.xml"/><Relationship Id="rId9" Type="http://schemas.openxmlformats.org/officeDocument/2006/relationships/slideLayout" Target="../slideLayouts/slideLayout743.xml"/><Relationship Id="rId10" Type="http://schemas.openxmlformats.org/officeDocument/2006/relationships/slideLayout" Target="../slideLayouts/slideLayout744.xml"/></Relationships>
</file>

<file path=ppt/slideMasters/_rels/slideMaster6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56.xml"/><Relationship Id="rId12" Type="http://schemas.openxmlformats.org/officeDocument/2006/relationships/theme" Target="../theme/theme69.xml"/><Relationship Id="rId1" Type="http://schemas.openxmlformats.org/officeDocument/2006/relationships/slideLayout" Target="../slideLayouts/slideLayout746.xml"/><Relationship Id="rId2" Type="http://schemas.openxmlformats.org/officeDocument/2006/relationships/slideLayout" Target="../slideLayouts/slideLayout747.xml"/><Relationship Id="rId3" Type="http://schemas.openxmlformats.org/officeDocument/2006/relationships/slideLayout" Target="../slideLayouts/slideLayout748.xml"/><Relationship Id="rId4" Type="http://schemas.openxmlformats.org/officeDocument/2006/relationships/slideLayout" Target="../slideLayouts/slideLayout749.xml"/><Relationship Id="rId5" Type="http://schemas.openxmlformats.org/officeDocument/2006/relationships/slideLayout" Target="../slideLayouts/slideLayout750.xml"/><Relationship Id="rId6" Type="http://schemas.openxmlformats.org/officeDocument/2006/relationships/slideLayout" Target="../slideLayouts/slideLayout751.xml"/><Relationship Id="rId7" Type="http://schemas.openxmlformats.org/officeDocument/2006/relationships/slideLayout" Target="../slideLayouts/slideLayout752.xml"/><Relationship Id="rId8" Type="http://schemas.openxmlformats.org/officeDocument/2006/relationships/slideLayout" Target="../slideLayouts/slideLayout753.xml"/><Relationship Id="rId9" Type="http://schemas.openxmlformats.org/officeDocument/2006/relationships/slideLayout" Target="../slideLayouts/slideLayout754.xml"/><Relationship Id="rId10" Type="http://schemas.openxmlformats.org/officeDocument/2006/relationships/slideLayout" Target="../slideLayouts/slideLayout755.xml"/></Relationships>
</file>

<file path=ppt/slideMasters/_rels/slideMaster7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67.xml"/><Relationship Id="rId12" Type="http://schemas.openxmlformats.org/officeDocument/2006/relationships/theme" Target="../theme/theme70.xml"/><Relationship Id="rId1" Type="http://schemas.openxmlformats.org/officeDocument/2006/relationships/slideLayout" Target="../slideLayouts/slideLayout757.xml"/><Relationship Id="rId2" Type="http://schemas.openxmlformats.org/officeDocument/2006/relationships/slideLayout" Target="../slideLayouts/slideLayout758.xml"/><Relationship Id="rId3" Type="http://schemas.openxmlformats.org/officeDocument/2006/relationships/slideLayout" Target="../slideLayouts/slideLayout759.xml"/><Relationship Id="rId4" Type="http://schemas.openxmlformats.org/officeDocument/2006/relationships/slideLayout" Target="../slideLayouts/slideLayout760.xml"/><Relationship Id="rId5" Type="http://schemas.openxmlformats.org/officeDocument/2006/relationships/slideLayout" Target="../slideLayouts/slideLayout761.xml"/><Relationship Id="rId6" Type="http://schemas.openxmlformats.org/officeDocument/2006/relationships/slideLayout" Target="../slideLayouts/slideLayout762.xml"/><Relationship Id="rId7" Type="http://schemas.openxmlformats.org/officeDocument/2006/relationships/slideLayout" Target="../slideLayouts/slideLayout763.xml"/><Relationship Id="rId8" Type="http://schemas.openxmlformats.org/officeDocument/2006/relationships/slideLayout" Target="../slideLayouts/slideLayout764.xml"/><Relationship Id="rId9" Type="http://schemas.openxmlformats.org/officeDocument/2006/relationships/slideLayout" Target="../slideLayouts/slideLayout765.xml"/><Relationship Id="rId10" Type="http://schemas.openxmlformats.org/officeDocument/2006/relationships/slideLayout" Target="../slideLayouts/slideLayout766.xml"/></Relationships>
</file>

<file path=ppt/slideMasters/_rels/slideMaster7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78.xml"/><Relationship Id="rId12" Type="http://schemas.openxmlformats.org/officeDocument/2006/relationships/theme" Target="../theme/theme71.xml"/><Relationship Id="rId1" Type="http://schemas.openxmlformats.org/officeDocument/2006/relationships/slideLayout" Target="../slideLayouts/slideLayout768.xml"/><Relationship Id="rId2" Type="http://schemas.openxmlformats.org/officeDocument/2006/relationships/slideLayout" Target="../slideLayouts/slideLayout769.xml"/><Relationship Id="rId3" Type="http://schemas.openxmlformats.org/officeDocument/2006/relationships/slideLayout" Target="../slideLayouts/slideLayout770.xml"/><Relationship Id="rId4" Type="http://schemas.openxmlformats.org/officeDocument/2006/relationships/slideLayout" Target="../slideLayouts/slideLayout771.xml"/><Relationship Id="rId5" Type="http://schemas.openxmlformats.org/officeDocument/2006/relationships/slideLayout" Target="../slideLayouts/slideLayout772.xml"/><Relationship Id="rId6" Type="http://schemas.openxmlformats.org/officeDocument/2006/relationships/slideLayout" Target="../slideLayouts/slideLayout773.xml"/><Relationship Id="rId7" Type="http://schemas.openxmlformats.org/officeDocument/2006/relationships/slideLayout" Target="../slideLayouts/slideLayout774.xml"/><Relationship Id="rId8" Type="http://schemas.openxmlformats.org/officeDocument/2006/relationships/slideLayout" Target="../slideLayouts/slideLayout775.xml"/><Relationship Id="rId9" Type="http://schemas.openxmlformats.org/officeDocument/2006/relationships/slideLayout" Target="../slideLayouts/slideLayout776.xml"/><Relationship Id="rId10" Type="http://schemas.openxmlformats.org/officeDocument/2006/relationships/slideLayout" Target="../slideLayouts/slideLayout777.xml"/></Relationships>
</file>

<file path=ppt/slideMasters/_rels/slideMaster7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89.xml"/><Relationship Id="rId12" Type="http://schemas.openxmlformats.org/officeDocument/2006/relationships/theme" Target="../theme/theme72.xml"/><Relationship Id="rId1" Type="http://schemas.openxmlformats.org/officeDocument/2006/relationships/slideLayout" Target="../slideLayouts/slideLayout779.xml"/><Relationship Id="rId2" Type="http://schemas.openxmlformats.org/officeDocument/2006/relationships/slideLayout" Target="../slideLayouts/slideLayout780.xml"/><Relationship Id="rId3" Type="http://schemas.openxmlformats.org/officeDocument/2006/relationships/slideLayout" Target="../slideLayouts/slideLayout781.xml"/><Relationship Id="rId4" Type="http://schemas.openxmlformats.org/officeDocument/2006/relationships/slideLayout" Target="../slideLayouts/slideLayout782.xml"/><Relationship Id="rId5" Type="http://schemas.openxmlformats.org/officeDocument/2006/relationships/slideLayout" Target="../slideLayouts/slideLayout783.xml"/><Relationship Id="rId6" Type="http://schemas.openxmlformats.org/officeDocument/2006/relationships/slideLayout" Target="../slideLayouts/slideLayout784.xml"/><Relationship Id="rId7" Type="http://schemas.openxmlformats.org/officeDocument/2006/relationships/slideLayout" Target="../slideLayouts/slideLayout785.xml"/><Relationship Id="rId8" Type="http://schemas.openxmlformats.org/officeDocument/2006/relationships/slideLayout" Target="../slideLayouts/slideLayout786.xml"/><Relationship Id="rId9" Type="http://schemas.openxmlformats.org/officeDocument/2006/relationships/slideLayout" Target="../slideLayouts/slideLayout787.xml"/><Relationship Id="rId10" Type="http://schemas.openxmlformats.org/officeDocument/2006/relationships/slideLayout" Target="../slideLayouts/slideLayout788.xml"/></Relationships>
</file>

<file path=ppt/slideMasters/_rels/slideMaster7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00.xml"/><Relationship Id="rId12" Type="http://schemas.openxmlformats.org/officeDocument/2006/relationships/theme" Target="../theme/theme7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790.xml"/><Relationship Id="rId2" Type="http://schemas.openxmlformats.org/officeDocument/2006/relationships/slideLayout" Target="../slideLayouts/slideLayout791.xml"/><Relationship Id="rId3" Type="http://schemas.openxmlformats.org/officeDocument/2006/relationships/slideLayout" Target="../slideLayouts/slideLayout792.xml"/><Relationship Id="rId4" Type="http://schemas.openxmlformats.org/officeDocument/2006/relationships/slideLayout" Target="../slideLayouts/slideLayout793.xml"/><Relationship Id="rId5" Type="http://schemas.openxmlformats.org/officeDocument/2006/relationships/slideLayout" Target="../slideLayouts/slideLayout794.xml"/><Relationship Id="rId6" Type="http://schemas.openxmlformats.org/officeDocument/2006/relationships/slideLayout" Target="../slideLayouts/slideLayout795.xml"/><Relationship Id="rId7" Type="http://schemas.openxmlformats.org/officeDocument/2006/relationships/slideLayout" Target="../slideLayouts/slideLayout796.xml"/><Relationship Id="rId8" Type="http://schemas.openxmlformats.org/officeDocument/2006/relationships/slideLayout" Target="../slideLayouts/slideLayout797.xml"/><Relationship Id="rId9" Type="http://schemas.openxmlformats.org/officeDocument/2006/relationships/slideLayout" Target="../slideLayouts/slideLayout798.xml"/><Relationship Id="rId10" Type="http://schemas.openxmlformats.org/officeDocument/2006/relationships/slideLayout" Target="../slideLayouts/slideLayout799.xml"/></Relationships>
</file>

<file path=ppt/slideMasters/_rels/slideMaster7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11.xml"/><Relationship Id="rId12" Type="http://schemas.openxmlformats.org/officeDocument/2006/relationships/theme" Target="../theme/theme7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801.xml"/><Relationship Id="rId2" Type="http://schemas.openxmlformats.org/officeDocument/2006/relationships/slideLayout" Target="../slideLayouts/slideLayout802.xml"/><Relationship Id="rId3" Type="http://schemas.openxmlformats.org/officeDocument/2006/relationships/slideLayout" Target="../slideLayouts/slideLayout803.xml"/><Relationship Id="rId4" Type="http://schemas.openxmlformats.org/officeDocument/2006/relationships/slideLayout" Target="../slideLayouts/slideLayout804.xml"/><Relationship Id="rId5" Type="http://schemas.openxmlformats.org/officeDocument/2006/relationships/slideLayout" Target="../slideLayouts/slideLayout805.xml"/><Relationship Id="rId6" Type="http://schemas.openxmlformats.org/officeDocument/2006/relationships/slideLayout" Target="../slideLayouts/slideLayout806.xml"/><Relationship Id="rId7" Type="http://schemas.openxmlformats.org/officeDocument/2006/relationships/slideLayout" Target="../slideLayouts/slideLayout807.xml"/><Relationship Id="rId8" Type="http://schemas.openxmlformats.org/officeDocument/2006/relationships/slideLayout" Target="../slideLayouts/slideLayout808.xml"/><Relationship Id="rId9" Type="http://schemas.openxmlformats.org/officeDocument/2006/relationships/slideLayout" Target="../slideLayouts/slideLayout809.xml"/><Relationship Id="rId10" Type="http://schemas.openxmlformats.org/officeDocument/2006/relationships/slideLayout" Target="../slideLayouts/slideLayout810.xml"/></Relationships>
</file>

<file path=ppt/slideMasters/_rels/slideMaster75.xml.rels><?xml version="1.0" encoding="UTF-8" standalone="yes"?>
<Relationships xmlns="http://schemas.openxmlformats.org/package/2006/relationships"><Relationship Id="rId1" Type="http://schemas.openxmlformats.org/officeDocument/2006/relationships/theme" Target="../theme/theme75.xml"/><Relationship Id="rId2" Type="http://schemas.openxmlformats.org/officeDocument/2006/relationships/image" Target="../media/image1.png"/></Relationships>
</file>

<file path=ppt/slideMasters/_rels/slideMaster7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22.xml"/><Relationship Id="rId12" Type="http://schemas.openxmlformats.org/officeDocument/2006/relationships/slideLayout" Target="../slideLayouts/slideLayout823.xml"/><Relationship Id="rId13" Type="http://schemas.openxmlformats.org/officeDocument/2006/relationships/theme" Target="../theme/theme76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812.xml"/><Relationship Id="rId2" Type="http://schemas.openxmlformats.org/officeDocument/2006/relationships/slideLayout" Target="../slideLayouts/slideLayout813.xml"/><Relationship Id="rId3" Type="http://schemas.openxmlformats.org/officeDocument/2006/relationships/slideLayout" Target="../slideLayouts/slideLayout814.xml"/><Relationship Id="rId4" Type="http://schemas.openxmlformats.org/officeDocument/2006/relationships/slideLayout" Target="../slideLayouts/slideLayout815.xml"/><Relationship Id="rId5" Type="http://schemas.openxmlformats.org/officeDocument/2006/relationships/slideLayout" Target="../slideLayouts/slideLayout816.xml"/><Relationship Id="rId6" Type="http://schemas.openxmlformats.org/officeDocument/2006/relationships/slideLayout" Target="../slideLayouts/slideLayout817.xml"/><Relationship Id="rId7" Type="http://schemas.openxmlformats.org/officeDocument/2006/relationships/slideLayout" Target="../slideLayouts/slideLayout818.xml"/><Relationship Id="rId8" Type="http://schemas.openxmlformats.org/officeDocument/2006/relationships/slideLayout" Target="../slideLayouts/slideLayout819.xml"/><Relationship Id="rId9" Type="http://schemas.openxmlformats.org/officeDocument/2006/relationships/slideLayout" Target="../slideLayouts/slideLayout820.xml"/><Relationship Id="rId10" Type="http://schemas.openxmlformats.org/officeDocument/2006/relationships/slideLayout" Target="../slideLayouts/slideLayout821.xml"/></Relationships>
</file>

<file path=ppt/slideMasters/_rels/slideMaster7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34.xml"/><Relationship Id="rId12" Type="http://schemas.openxmlformats.org/officeDocument/2006/relationships/theme" Target="../theme/theme7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824.xml"/><Relationship Id="rId2" Type="http://schemas.openxmlformats.org/officeDocument/2006/relationships/slideLayout" Target="../slideLayouts/slideLayout825.xml"/><Relationship Id="rId3" Type="http://schemas.openxmlformats.org/officeDocument/2006/relationships/slideLayout" Target="../slideLayouts/slideLayout826.xml"/><Relationship Id="rId4" Type="http://schemas.openxmlformats.org/officeDocument/2006/relationships/slideLayout" Target="../slideLayouts/slideLayout827.xml"/><Relationship Id="rId5" Type="http://schemas.openxmlformats.org/officeDocument/2006/relationships/slideLayout" Target="../slideLayouts/slideLayout828.xml"/><Relationship Id="rId6" Type="http://schemas.openxmlformats.org/officeDocument/2006/relationships/slideLayout" Target="../slideLayouts/slideLayout829.xml"/><Relationship Id="rId7" Type="http://schemas.openxmlformats.org/officeDocument/2006/relationships/slideLayout" Target="../slideLayouts/slideLayout830.xml"/><Relationship Id="rId8" Type="http://schemas.openxmlformats.org/officeDocument/2006/relationships/slideLayout" Target="../slideLayouts/slideLayout831.xml"/><Relationship Id="rId9" Type="http://schemas.openxmlformats.org/officeDocument/2006/relationships/slideLayout" Target="../slideLayouts/slideLayout832.xml"/><Relationship Id="rId10" Type="http://schemas.openxmlformats.org/officeDocument/2006/relationships/slideLayout" Target="../slideLayouts/slideLayout833.xml"/></Relationships>
</file>

<file path=ppt/slideMasters/_rels/slideMaster7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45.xml"/><Relationship Id="rId12" Type="http://schemas.openxmlformats.org/officeDocument/2006/relationships/theme" Target="../theme/theme78.xml"/><Relationship Id="rId1" Type="http://schemas.openxmlformats.org/officeDocument/2006/relationships/slideLayout" Target="../slideLayouts/slideLayout835.xml"/><Relationship Id="rId2" Type="http://schemas.openxmlformats.org/officeDocument/2006/relationships/slideLayout" Target="../slideLayouts/slideLayout836.xml"/><Relationship Id="rId3" Type="http://schemas.openxmlformats.org/officeDocument/2006/relationships/slideLayout" Target="../slideLayouts/slideLayout837.xml"/><Relationship Id="rId4" Type="http://schemas.openxmlformats.org/officeDocument/2006/relationships/slideLayout" Target="../slideLayouts/slideLayout838.xml"/><Relationship Id="rId5" Type="http://schemas.openxmlformats.org/officeDocument/2006/relationships/slideLayout" Target="../slideLayouts/slideLayout839.xml"/><Relationship Id="rId6" Type="http://schemas.openxmlformats.org/officeDocument/2006/relationships/slideLayout" Target="../slideLayouts/slideLayout840.xml"/><Relationship Id="rId7" Type="http://schemas.openxmlformats.org/officeDocument/2006/relationships/slideLayout" Target="../slideLayouts/slideLayout841.xml"/><Relationship Id="rId8" Type="http://schemas.openxmlformats.org/officeDocument/2006/relationships/slideLayout" Target="../slideLayouts/slideLayout842.xml"/><Relationship Id="rId9" Type="http://schemas.openxmlformats.org/officeDocument/2006/relationships/slideLayout" Target="../slideLayouts/slideLayout843.xml"/><Relationship Id="rId10" Type="http://schemas.openxmlformats.org/officeDocument/2006/relationships/slideLayout" Target="../slideLayouts/slideLayout844.xml"/></Relationships>
</file>

<file path=ppt/slideMasters/_rels/slideMaster7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56.xml"/><Relationship Id="rId12" Type="http://schemas.openxmlformats.org/officeDocument/2006/relationships/theme" Target="../theme/theme7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846.xml"/><Relationship Id="rId2" Type="http://schemas.openxmlformats.org/officeDocument/2006/relationships/slideLayout" Target="../slideLayouts/slideLayout847.xml"/><Relationship Id="rId3" Type="http://schemas.openxmlformats.org/officeDocument/2006/relationships/slideLayout" Target="../slideLayouts/slideLayout848.xml"/><Relationship Id="rId4" Type="http://schemas.openxmlformats.org/officeDocument/2006/relationships/slideLayout" Target="../slideLayouts/slideLayout849.xml"/><Relationship Id="rId5" Type="http://schemas.openxmlformats.org/officeDocument/2006/relationships/slideLayout" Target="../slideLayouts/slideLayout850.xml"/><Relationship Id="rId6" Type="http://schemas.openxmlformats.org/officeDocument/2006/relationships/slideLayout" Target="../slideLayouts/slideLayout851.xml"/><Relationship Id="rId7" Type="http://schemas.openxmlformats.org/officeDocument/2006/relationships/slideLayout" Target="../slideLayouts/slideLayout852.xml"/><Relationship Id="rId8" Type="http://schemas.openxmlformats.org/officeDocument/2006/relationships/slideLayout" Target="../slideLayouts/slideLayout853.xml"/><Relationship Id="rId9" Type="http://schemas.openxmlformats.org/officeDocument/2006/relationships/slideLayout" Target="../slideLayouts/slideLayout854.xml"/><Relationship Id="rId10" Type="http://schemas.openxmlformats.org/officeDocument/2006/relationships/slideLayout" Target="../slideLayouts/slideLayout855.xml"/></Relationships>
</file>

<file path=ppt/slideMasters/_rels/slideMaster8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67.xml"/><Relationship Id="rId12" Type="http://schemas.openxmlformats.org/officeDocument/2006/relationships/theme" Target="../theme/theme8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857.xml"/><Relationship Id="rId2" Type="http://schemas.openxmlformats.org/officeDocument/2006/relationships/slideLayout" Target="../slideLayouts/slideLayout858.xml"/><Relationship Id="rId3" Type="http://schemas.openxmlformats.org/officeDocument/2006/relationships/slideLayout" Target="../slideLayouts/slideLayout859.xml"/><Relationship Id="rId4" Type="http://schemas.openxmlformats.org/officeDocument/2006/relationships/slideLayout" Target="../slideLayouts/slideLayout860.xml"/><Relationship Id="rId5" Type="http://schemas.openxmlformats.org/officeDocument/2006/relationships/slideLayout" Target="../slideLayouts/slideLayout861.xml"/><Relationship Id="rId6" Type="http://schemas.openxmlformats.org/officeDocument/2006/relationships/slideLayout" Target="../slideLayouts/slideLayout862.xml"/><Relationship Id="rId7" Type="http://schemas.openxmlformats.org/officeDocument/2006/relationships/slideLayout" Target="../slideLayouts/slideLayout863.xml"/><Relationship Id="rId8" Type="http://schemas.openxmlformats.org/officeDocument/2006/relationships/slideLayout" Target="../slideLayouts/slideLayout864.xml"/><Relationship Id="rId9" Type="http://schemas.openxmlformats.org/officeDocument/2006/relationships/slideLayout" Target="../slideLayouts/slideLayout865.xml"/><Relationship Id="rId10" Type="http://schemas.openxmlformats.org/officeDocument/2006/relationships/slideLayout" Target="../slideLayouts/slideLayout866.xml"/></Relationships>
</file>

<file path=ppt/slideMasters/_rels/slideMaster8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78.xml"/><Relationship Id="rId12" Type="http://schemas.openxmlformats.org/officeDocument/2006/relationships/theme" Target="../theme/theme8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868.xml"/><Relationship Id="rId2" Type="http://schemas.openxmlformats.org/officeDocument/2006/relationships/slideLayout" Target="../slideLayouts/slideLayout869.xml"/><Relationship Id="rId3" Type="http://schemas.openxmlformats.org/officeDocument/2006/relationships/slideLayout" Target="../slideLayouts/slideLayout870.xml"/><Relationship Id="rId4" Type="http://schemas.openxmlformats.org/officeDocument/2006/relationships/slideLayout" Target="../slideLayouts/slideLayout871.xml"/><Relationship Id="rId5" Type="http://schemas.openxmlformats.org/officeDocument/2006/relationships/slideLayout" Target="../slideLayouts/slideLayout872.xml"/><Relationship Id="rId6" Type="http://schemas.openxmlformats.org/officeDocument/2006/relationships/slideLayout" Target="../slideLayouts/slideLayout873.xml"/><Relationship Id="rId7" Type="http://schemas.openxmlformats.org/officeDocument/2006/relationships/slideLayout" Target="../slideLayouts/slideLayout874.xml"/><Relationship Id="rId8" Type="http://schemas.openxmlformats.org/officeDocument/2006/relationships/slideLayout" Target="../slideLayouts/slideLayout875.xml"/><Relationship Id="rId9" Type="http://schemas.openxmlformats.org/officeDocument/2006/relationships/slideLayout" Target="../slideLayouts/slideLayout876.xml"/><Relationship Id="rId10" Type="http://schemas.openxmlformats.org/officeDocument/2006/relationships/slideLayout" Target="../slideLayouts/slideLayout877.xml"/></Relationships>
</file>

<file path=ppt/slideMasters/_rels/slideMaster8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89.xml"/><Relationship Id="rId12" Type="http://schemas.openxmlformats.org/officeDocument/2006/relationships/theme" Target="../theme/theme8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879.xml"/><Relationship Id="rId2" Type="http://schemas.openxmlformats.org/officeDocument/2006/relationships/slideLayout" Target="../slideLayouts/slideLayout880.xml"/><Relationship Id="rId3" Type="http://schemas.openxmlformats.org/officeDocument/2006/relationships/slideLayout" Target="../slideLayouts/slideLayout881.xml"/><Relationship Id="rId4" Type="http://schemas.openxmlformats.org/officeDocument/2006/relationships/slideLayout" Target="../slideLayouts/slideLayout882.xml"/><Relationship Id="rId5" Type="http://schemas.openxmlformats.org/officeDocument/2006/relationships/slideLayout" Target="../slideLayouts/slideLayout883.xml"/><Relationship Id="rId6" Type="http://schemas.openxmlformats.org/officeDocument/2006/relationships/slideLayout" Target="../slideLayouts/slideLayout884.xml"/><Relationship Id="rId7" Type="http://schemas.openxmlformats.org/officeDocument/2006/relationships/slideLayout" Target="../slideLayouts/slideLayout885.xml"/><Relationship Id="rId8" Type="http://schemas.openxmlformats.org/officeDocument/2006/relationships/slideLayout" Target="../slideLayouts/slideLayout886.xml"/><Relationship Id="rId9" Type="http://schemas.openxmlformats.org/officeDocument/2006/relationships/slideLayout" Target="../slideLayouts/slideLayout887.xml"/><Relationship Id="rId10" Type="http://schemas.openxmlformats.org/officeDocument/2006/relationships/slideLayout" Target="../slideLayouts/slideLayout888.xml"/></Relationships>
</file>

<file path=ppt/slideMasters/_rels/slideMaster8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00.xml"/><Relationship Id="rId12" Type="http://schemas.openxmlformats.org/officeDocument/2006/relationships/slideLayout" Target="../slideLayouts/slideLayout901.xml"/><Relationship Id="rId13" Type="http://schemas.openxmlformats.org/officeDocument/2006/relationships/slideLayout" Target="../slideLayouts/slideLayout902.xml"/><Relationship Id="rId14" Type="http://schemas.openxmlformats.org/officeDocument/2006/relationships/slideLayout" Target="../slideLayouts/slideLayout903.xml"/><Relationship Id="rId15" Type="http://schemas.openxmlformats.org/officeDocument/2006/relationships/theme" Target="../theme/theme83.xml"/><Relationship Id="rId16" Type="http://schemas.openxmlformats.org/officeDocument/2006/relationships/image" Target="../media/image2.png"/><Relationship Id="rId17" Type="http://schemas.openxmlformats.org/officeDocument/2006/relationships/image" Target="../media/image3.png"/><Relationship Id="rId18" Type="http://schemas.openxmlformats.org/officeDocument/2006/relationships/image" Target="../media/image4.png"/><Relationship Id="rId19" Type="http://schemas.openxmlformats.org/officeDocument/2006/relationships/image" Target="../media/image5.emf"/><Relationship Id="rId1" Type="http://schemas.openxmlformats.org/officeDocument/2006/relationships/slideLayout" Target="../slideLayouts/slideLayout890.xml"/><Relationship Id="rId2" Type="http://schemas.openxmlformats.org/officeDocument/2006/relationships/slideLayout" Target="../slideLayouts/slideLayout891.xml"/><Relationship Id="rId3" Type="http://schemas.openxmlformats.org/officeDocument/2006/relationships/slideLayout" Target="../slideLayouts/slideLayout892.xml"/><Relationship Id="rId4" Type="http://schemas.openxmlformats.org/officeDocument/2006/relationships/slideLayout" Target="../slideLayouts/slideLayout893.xml"/><Relationship Id="rId5" Type="http://schemas.openxmlformats.org/officeDocument/2006/relationships/slideLayout" Target="../slideLayouts/slideLayout894.xml"/><Relationship Id="rId6" Type="http://schemas.openxmlformats.org/officeDocument/2006/relationships/slideLayout" Target="../slideLayouts/slideLayout895.xml"/><Relationship Id="rId7" Type="http://schemas.openxmlformats.org/officeDocument/2006/relationships/slideLayout" Target="../slideLayouts/slideLayout896.xml"/><Relationship Id="rId8" Type="http://schemas.openxmlformats.org/officeDocument/2006/relationships/slideLayout" Target="../slideLayouts/slideLayout897.xml"/><Relationship Id="rId9" Type="http://schemas.openxmlformats.org/officeDocument/2006/relationships/slideLayout" Target="../slideLayouts/slideLayout898.xml"/><Relationship Id="rId10" Type="http://schemas.openxmlformats.org/officeDocument/2006/relationships/slideLayout" Target="../slideLayouts/slideLayout899.xml"/></Relationships>
</file>

<file path=ppt/slideMasters/_rels/slideMaster8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14.xml"/><Relationship Id="rId12" Type="http://schemas.openxmlformats.org/officeDocument/2006/relationships/theme" Target="../theme/theme8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04.xml"/><Relationship Id="rId2" Type="http://schemas.openxmlformats.org/officeDocument/2006/relationships/slideLayout" Target="../slideLayouts/slideLayout905.xml"/><Relationship Id="rId3" Type="http://schemas.openxmlformats.org/officeDocument/2006/relationships/slideLayout" Target="../slideLayouts/slideLayout906.xml"/><Relationship Id="rId4" Type="http://schemas.openxmlformats.org/officeDocument/2006/relationships/slideLayout" Target="../slideLayouts/slideLayout907.xml"/><Relationship Id="rId5" Type="http://schemas.openxmlformats.org/officeDocument/2006/relationships/slideLayout" Target="../slideLayouts/slideLayout908.xml"/><Relationship Id="rId6" Type="http://schemas.openxmlformats.org/officeDocument/2006/relationships/slideLayout" Target="../slideLayouts/slideLayout909.xml"/><Relationship Id="rId7" Type="http://schemas.openxmlformats.org/officeDocument/2006/relationships/slideLayout" Target="../slideLayouts/slideLayout910.xml"/><Relationship Id="rId8" Type="http://schemas.openxmlformats.org/officeDocument/2006/relationships/slideLayout" Target="../slideLayouts/slideLayout911.xml"/><Relationship Id="rId9" Type="http://schemas.openxmlformats.org/officeDocument/2006/relationships/slideLayout" Target="../slideLayouts/slideLayout912.xml"/><Relationship Id="rId10" Type="http://schemas.openxmlformats.org/officeDocument/2006/relationships/slideLayout" Target="../slideLayouts/slideLayout913.xml"/></Relationships>
</file>

<file path=ppt/slideMasters/_rels/slideMaster8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25.xml"/><Relationship Id="rId12" Type="http://schemas.openxmlformats.org/officeDocument/2006/relationships/theme" Target="../theme/theme8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15.xml"/><Relationship Id="rId2" Type="http://schemas.openxmlformats.org/officeDocument/2006/relationships/slideLayout" Target="../slideLayouts/slideLayout916.xml"/><Relationship Id="rId3" Type="http://schemas.openxmlformats.org/officeDocument/2006/relationships/slideLayout" Target="../slideLayouts/slideLayout917.xml"/><Relationship Id="rId4" Type="http://schemas.openxmlformats.org/officeDocument/2006/relationships/slideLayout" Target="../slideLayouts/slideLayout918.xml"/><Relationship Id="rId5" Type="http://schemas.openxmlformats.org/officeDocument/2006/relationships/slideLayout" Target="../slideLayouts/slideLayout919.xml"/><Relationship Id="rId6" Type="http://schemas.openxmlformats.org/officeDocument/2006/relationships/slideLayout" Target="../slideLayouts/slideLayout920.xml"/><Relationship Id="rId7" Type="http://schemas.openxmlformats.org/officeDocument/2006/relationships/slideLayout" Target="../slideLayouts/slideLayout921.xml"/><Relationship Id="rId8" Type="http://schemas.openxmlformats.org/officeDocument/2006/relationships/slideLayout" Target="../slideLayouts/slideLayout922.xml"/><Relationship Id="rId9" Type="http://schemas.openxmlformats.org/officeDocument/2006/relationships/slideLayout" Target="../slideLayouts/slideLayout923.xml"/><Relationship Id="rId10" Type="http://schemas.openxmlformats.org/officeDocument/2006/relationships/slideLayout" Target="../slideLayouts/slideLayout924.xml"/></Relationships>
</file>

<file path=ppt/slideMasters/_rels/slideMaster8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36.xml"/><Relationship Id="rId12" Type="http://schemas.openxmlformats.org/officeDocument/2006/relationships/theme" Target="../theme/theme8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26.xml"/><Relationship Id="rId2" Type="http://schemas.openxmlformats.org/officeDocument/2006/relationships/slideLayout" Target="../slideLayouts/slideLayout927.xml"/><Relationship Id="rId3" Type="http://schemas.openxmlformats.org/officeDocument/2006/relationships/slideLayout" Target="../slideLayouts/slideLayout928.xml"/><Relationship Id="rId4" Type="http://schemas.openxmlformats.org/officeDocument/2006/relationships/slideLayout" Target="../slideLayouts/slideLayout929.xml"/><Relationship Id="rId5" Type="http://schemas.openxmlformats.org/officeDocument/2006/relationships/slideLayout" Target="../slideLayouts/slideLayout930.xml"/><Relationship Id="rId6" Type="http://schemas.openxmlformats.org/officeDocument/2006/relationships/slideLayout" Target="../slideLayouts/slideLayout931.xml"/><Relationship Id="rId7" Type="http://schemas.openxmlformats.org/officeDocument/2006/relationships/slideLayout" Target="../slideLayouts/slideLayout932.xml"/><Relationship Id="rId8" Type="http://schemas.openxmlformats.org/officeDocument/2006/relationships/slideLayout" Target="../slideLayouts/slideLayout933.xml"/><Relationship Id="rId9" Type="http://schemas.openxmlformats.org/officeDocument/2006/relationships/slideLayout" Target="../slideLayouts/slideLayout934.xml"/><Relationship Id="rId10" Type="http://schemas.openxmlformats.org/officeDocument/2006/relationships/slideLayout" Target="../slideLayouts/slideLayout935.xml"/></Relationships>
</file>

<file path=ppt/slideMasters/_rels/slideMaster8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47.xml"/><Relationship Id="rId12" Type="http://schemas.openxmlformats.org/officeDocument/2006/relationships/theme" Target="../theme/theme8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37.xml"/><Relationship Id="rId2" Type="http://schemas.openxmlformats.org/officeDocument/2006/relationships/slideLayout" Target="../slideLayouts/slideLayout938.xml"/><Relationship Id="rId3" Type="http://schemas.openxmlformats.org/officeDocument/2006/relationships/slideLayout" Target="../slideLayouts/slideLayout939.xml"/><Relationship Id="rId4" Type="http://schemas.openxmlformats.org/officeDocument/2006/relationships/slideLayout" Target="../slideLayouts/slideLayout940.xml"/><Relationship Id="rId5" Type="http://schemas.openxmlformats.org/officeDocument/2006/relationships/slideLayout" Target="../slideLayouts/slideLayout941.xml"/><Relationship Id="rId6" Type="http://schemas.openxmlformats.org/officeDocument/2006/relationships/slideLayout" Target="../slideLayouts/slideLayout942.xml"/><Relationship Id="rId7" Type="http://schemas.openxmlformats.org/officeDocument/2006/relationships/slideLayout" Target="../slideLayouts/slideLayout943.xml"/><Relationship Id="rId8" Type="http://schemas.openxmlformats.org/officeDocument/2006/relationships/slideLayout" Target="../slideLayouts/slideLayout944.xml"/><Relationship Id="rId9" Type="http://schemas.openxmlformats.org/officeDocument/2006/relationships/slideLayout" Target="../slideLayouts/slideLayout945.xml"/><Relationship Id="rId10" Type="http://schemas.openxmlformats.org/officeDocument/2006/relationships/slideLayout" Target="../slideLayouts/slideLayout946.xml"/></Relationships>
</file>

<file path=ppt/slideMasters/_rels/slideMaster8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58.xml"/><Relationship Id="rId12" Type="http://schemas.openxmlformats.org/officeDocument/2006/relationships/theme" Target="../theme/theme8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48.xml"/><Relationship Id="rId2" Type="http://schemas.openxmlformats.org/officeDocument/2006/relationships/slideLayout" Target="../slideLayouts/slideLayout949.xml"/><Relationship Id="rId3" Type="http://schemas.openxmlformats.org/officeDocument/2006/relationships/slideLayout" Target="../slideLayouts/slideLayout950.xml"/><Relationship Id="rId4" Type="http://schemas.openxmlformats.org/officeDocument/2006/relationships/slideLayout" Target="../slideLayouts/slideLayout951.xml"/><Relationship Id="rId5" Type="http://schemas.openxmlformats.org/officeDocument/2006/relationships/slideLayout" Target="../slideLayouts/slideLayout952.xml"/><Relationship Id="rId6" Type="http://schemas.openxmlformats.org/officeDocument/2006/relationships/slideLayout" Target="../slideLayouts/slideLayout953.xml"/><Relationship Id="rId7" Type="http://schemas.openxmlformats.org/officeDocument/2006/relationships/slideLayout" Target="../slideLayouts/slideLayout954.xml"/><Relationship Id="rId8" Type="http://schemas.openxmlformats.org/officeDocument/2006/relationships/slideLayout" Target="../slideLayouts/slideLayout955.xml"/><Relationship Id="rId9" Type="http://schemas.openxmlformats.org/officeDocument/2006/relationships/slideLayout" Target="../slideLayouts/slideLayout956.xml"/><Relationship Id="rId10" Type="http://schemas.openxmlformats.org/officeDocument/2006/relationships/slideLayout" Target="../slideLayouts/slideLayout957.xml"/></Relationships>
</file>

<file path=ppt/slideMasters/_rels/slideMaster8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69.xml"/><Relationship Id="rId12" Type="http://schemas.openxmlformats.org/officeDocument/2006/relationships/theme" Target="../theme/theme8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59.xml"/><Relationship Id="rId2" Type="http://schemas.openxmlformats.org/officeDocument/2006/relationships/slideLayout" Target="../slideLayouts/slideLayout960.xml"/><Relationship Id="rId3" Type="http://schemas.openxmlformats.org/officeDocument/2006/relationships/slideLayout" Target="../slideLayouts/slideLayout961.xml"/><Relationship Id="rId4" Type="http://schemas.openxmlformats.org/officeDocument/2006/relationships/slideLayout" Target="../slideLayouts/slideLayout962.xml"/><Relationship Id="rId5" Type="http://schemas.openxmlformats.org/officeDocument/2006/relationships/slideLayout" Target="../slideLayouts/slideLayout963.xml"/><Relationship Id="rId6" Type="http://schemas.openxmlformats.org/officeDocument/2006/relationships/slideLayout" Target="../slideLayouts/slideLayout964.xml"/><Relationship Id="rId7" Type="http://schemas.openxmlformats.org/officeDocument/2006/relationships/slideLayout" Target="../slideLayouts/slideLayout965.xml"/><Relationship Id="rId8" Type="http://schemas.openxmlformats.org/officeDocument/2006/relationships/slideLayout" Target="../slideLayouts/slideLayout966.xml"/><Relationship Id="rId9" Type="http://schemas.openxmlformats.org/officeDocument/2006/relationships/slideLayout" Target="../slideLayouts/slideLayout967.xml"/><Relationship Id="rId10" Type="http://schemas.openxmlformats.org/officeDocument/2006/relationships/slideLayout" Target="../slideLayouts/slideLayout968.xml"/></Relationships>
</file>

<file path=ppt/slideMasters/_rels/slideMaster9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80.xml"/><Relationship Id="rId12" Type="http://schemas.openxmlformats.org/officeDocument/2006/relationships/slideLayout" Target="../slideLayouts/slideLayout981.xml"/><Relationship Id="rId13" Type="http://schemas.openxmlformats.org/officeDocument/2006/relationships/theme" Target="../theme/theme90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970.xml"/><Relationship Id="rId2" Type="http://schemas.openxmlformats.org/officeDocument/2006/relationships/slideLayout" Target="../slideLayouts/slideLayout971.xml"/><Relationship Id="rId3" Type="http://schemas.openxmlformats.org/officeDocument/2006/relationships/slideLayout" Target="../slideLayouts/slideLayout972.xml"/><Relationship Id="rId4" Type="http://schemas.openxmlformats.org/officeDocument/2006/relationships/slideLayout" Target="../slideLayouts/slideLayout973.xml"/><Relationship Id="rId5" Type="http://schemas.openxmlformats.org/officeDocument/2006/relationships/slideLayout" Target="../slideLayouts/slideLayout974.xml"/><Relationship Id="rId6" Type="http://schemas.openxmlformats.org/officeDocument/2006/relationships/slideLayout" Target="../slideLayouts/slideLayout975.xml"/><Relationship Id="rId7" Type="http://schemas.openxmlformats.org/officeDocument/2006/relationships/slideLayout" Target="../slideLayouts/slideLayout976.xml"/><Relationship Id="rId8" Type="http://schemas.openxmlformats.org/officeDocument/2006/relationships/slideLayout" Target="../slideLayouts/slideLayout977.xml"/><Relationship Id="rId9" Type="http://schemas.openxmlformats.org/officeDocument/2006/relationships/slideLayout" Target="../slideLayouts/slideLayout978.xml"/><Relationship Id="rId10" Type="http://schemas.openxmlformats.org/officeDocument/2006/relationships/slideLayout" Target="../slideLayouts/slideLayout979.xml"/></Relationships>
</file>

<file path=ppt/slideMasters/_rels/slideMaster9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92.xml"/><Relationship Id="rId12" Type="http://schemas.openxmlformats.org/officeDocument/2006/relationships/theme" Target="../theme/theme9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82.xml"/><Relationship Id="rId2" Type="http://schemas.openxmlformats.org/officeDocument/2006/relationships/slideLayout" Target="../slideLayouts/slideLayout983.xml"/><Relationship Id="rId3" Type="http://schemas.openxmlformats.org/officeDocument/2006/relationships/slideLayout" Target="../slideLayouts/slideLayout984.xml"/><Relationship Id="rId4" Type="http://schemas.openxmlformats.org/officeDocument/2006/relationships/slideLayout" Target="../slideLayouts/slideLayout985.xml"/><Relationship Id="rId5" Type="http://schemas.openxmlformats.org/officeDocument/2006/relationships/slideLayout" Target="../slideLayouts/slideLayout986.xml"/><Relationship Id="rId6" Type="http://schemas.openxmlformats.org/officeDocument/2006/relationships/slideLayout" Target="../slideLayouts/slideLayout987.xml"/><Relationship Id="rId7" Type="http://schemas.openxmlformats.org/officeDocument/2006/relationships/slideLayout" Target="../slideLayouts/slideLayout988.xml"/><Relationship Id="rId8" Type="http://schemas.openxmlformats.org/officeDocument/2006/relationships/slideLayout" Target="../slideLayouts/slideLayout989.xml"/><Relationship Id="rId9" Type="http://schemas.openxmlformats.org/officeDocument/2006/relationships/slideLayout" Target="../slideLayouts/slideLayout990.xml"/><Relationship Id="rId10" Type="http://schemas.openxmlformats.org/officeDocument/2006/relationships/slideLayout" Target="../slideLayouts/slideLayout991.xml"/></Relationships>
</file>

<file path=ppt/slideMasters/_rels/slideMaster9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03.xml"/><Relationship Id="rId12" Type="http://schemas.openxmlformats.org/officeDocument/2006/relationships/theme" Target="../theme/theme9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93.xml"/><Relationship Id="rId2" Type="http://schemas.openxmlformats.org/officeDocument/2006/relationships/slideLayout" Target="../slideLayouts/slideLayout994.xml"/><Relationship Id="rId3" Type="http://schemas.openxmlformats.org/officeDocument/2006/relationships/slideLayout" Target="../slideLayouts/slideLayout995.xml"/><Relationship Id="rId4" Type="http://schemas.openxmlformats.org/officeDocument/2006/relationships/slideLayout" Target="../slideLayouts/slideLayout996.xml"/><Relationship Id="rId5" Type="http://schemas.openxmlformats.org/officeDocument/2006/relationships/slideLayout" Target="../slideLayouts/slideLayout997.xml"/><Relationship Id="rId6" Type="http://schemas.openxmlformats.org/officeDocument/2006/relationships/slideLayout" Target="../slideLayouts/slideLayout998.xml"/><Relationship Id="rId7" Type="http://schemas.openxmlformats.org/officeDocument/2006/relationships/slideLayout" Target="../slideLayouts/slideLayout999.xml"/><Relationship Id="rId8" Type="http://schemas.openxmlformats.org/officeDocument/2006/relationships/slideLayout" Target="../slideLayouts/slideLayout1000.xml"/><Relationship Id="rId9" Type="http://schemas.openxmlformats.org/officeDocument/2006/relationships/slideLayout" Target="../slideLayouts/slideLayout1001.xml"/><Relationship Id="rId10" Type="http://schemas.openxmlformats.org/officeDocument/2006/relationships/slideLayout" Target="../slideLayouts/slideLayout1002.xml"/></Relationships>
</file>

<file path=ppt/slideMasters/_rels/slideMaster9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14.xml"/><Relationship Id="rId12" Type="http://schemas.openxmlformats.org/officeDocument/2006/relationships/theme" Target="../theme/theme9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004.xml"/><Relationship Id="rId2" Type="http://schemas.openxmlformats.org/officeDocument/2006/relationships/slideLayout" Target="../slideLayouts/slideLayout1005.xml"/><Relationship Id="rId3" Type="http://schemas.openxmlformats.org/officeDocument/2006/relationships/slideLayout" Target="../slideLayouts/slideLayout1006.xml"/><Relationship Id="rId4" Type="http://schemas.openxmlformats.org/officeDocument/2006/relationships/slideLayout" Target="../slideLayouts/slideLayout1007.xml"/><Relationship Id="rId5" Type="http://schemas.openxmlformats.org/officeDocument/2006/relationships/slideLayout" Target="../slideLayouts/slideLayout1008.xml"/><Relationship Id="rId6" Type="http://schemas.openxmlformats.org/officeDocument/2006/relationships/slideLayout" Target="../slideLayouts/slideLayout1009.xml"/><Relationship Id="rId7" Type="http://schemas.openxmlformats.org/officeDocument/2006/relationships/slideLayout" Target="../slideLayouts/slideLayout1010.xml"/><Relationship Id="rId8" Type="http://schemas.openxmlformats.org/officeDocument/2006/relationships/slideLayout" Target="../slideLayouts/slideLayout1011.xml"/><Relationship Id="rId9" Type="http://schemas.openxmlformats.org/officeDocument/2006/relationships/slideLayout" Target="../slideLayouts/slideLayout1012.xml"/><Relationship Id="rId10" Type="http://schemas.openxmlformats.org/officeDocument/2006/relationships/slideLayout" Target="../slideLayouts/slideLayout1013.xml"/></Relationships>
</file>

<file path=ppt/slideMasters/_rels/slideMaster9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25.xml"/><Relationship Id="rId12" Type="http://schemas.openxmlformats.org/officeDocument/2006/relationships/theme" Target="../theme/theme9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015.xml"/><Relationship Id="rId2" Type="http://schemas.openxmlformats.org/officeDocument/2006/relationships/slideLayout" Target="../slideLayouts/slideLayout1016.xml"/><Relationship Id="rId3" Type="http://schemas.openxmlformats.org/officeDocument/2006/relationships/slideLayout" Target="../slideLayouts/slideLayout1017.xml"/><Relationship Id="rId4" Type="http://schemas.openxmlformats.org/officeDocument/2006/relationships/slideLayout" Target="../slideLayouts/slideLayout1018.xml"/><Relationship Id="rId5" Type="http://schemas.openxmlformats.org/officeDocument/2006/relationships/slideLayout" Target="../slideLayouts/slideLayout1019.xml"/><Relationship Id="rId6" Type="http://schemas.openxmlformats.org/officeDocument/2006/relationships/slideLayout" Target="../slideLayouts/slideLayout1020.xml"/><Relationship Id="rId7" Type="http://schemas.openxmlformats.org/officeDocument/2006/relationships/slideLayout" Target="../slideLayouts/slideLayout1021.xml"/><Relationship Id="rId8" Type="http://schemas.openxmlformats.org/officeDocument/2006/relationships/slideLayout" Target="../slideLayouts/slideLayout1022.xml"/><Relationship Id="rId9" Type="http://schemas.openxmlformats.org/officeDocument/2006/relationships/slideLayout" Target="../slideLayouts/slideLayout1023.xml"/><Relationship Id="rId10" Type="http://schemas.openxmlformats.org/officeDocument/2006/relationships/slideLayout" Target="../slideLayouts/slideLayout1024.xml"/></Relationships>
</file>

<file path=ppt/slideMasters/_rels/slideMaster9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36.xml"/><Relationship Id="rId12" Type="http://schemas.openxmlformats.org/officeDocument/2006/relationships/slideLayout" Target="../slideLayouts/slideLayout1037.xml"/><Relationship Id="rId13" Type="http://schemas.openxmlformats.org/officeDocument/2006/relationships/theme" Target="../theme/theme95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026.xml"/><Relationship Id="rId2" Type="http://schemas.openxmlformats.org/officeDocument/2006/relationships/slideLayout" Target="../slideLayouts/slideLayout1027.xml"/><Relationship Id="rId3" Type="http://schemas.openxmlformats.org/officeDocument/2006/relationships/slideLayout" Target="../slideLayouts/slideLayout1028.xml"/><Relationship Id="rId4" Type="http://schemas.openxmlformats.org/officeDocument/2006/relationships/slideLayout" Target="../slideLayouts/slideLayout1029.xml"/><Relationship Id="rId5" Type="http://schemas.openxmlformats.org/officeDocument/2006/relationships/slideLayout" Target="../slideLayouts/slideLayout1030.xml"/><Relationship Id="rId6" Type="http://schemas.openxmlformats.org/officeDocument/2006/relationships/slideLayout" Target="../slideLayouts/slideLayout1031.xml"/><Relationship Id="rId7" Type="http://schemas.openxmlformats.org/officeDocument/2006/relationships/slideLayout" Target="../slideLayouts/slideLayout1032.xml"/><Relationship Id="rId8" Type="http://schemas.openxmlformats.org/officeDocument/2006/relationships/slideLayout" Target="../slideLayouts/slideLayout1033.xml"/><Relationship Id="rId9" Type="http://schemas.openxmlformats.org/officeDocument/2006/relationships/slideLayout" Target="../slideLayouts/slideLayout1034.xml"/><Relationship Id="rId10" Type="http://schemas.openxmlformats.org/officeDocument/2006/relationships/slideLayout" Target="../slideLayouts/slideLayout1035.xml"/></Relationships>
</file>

<file path=ppt/slideMasters/_rels/slideMaster9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48.xml"/><Relationship Id="rId12" Type="http://schemas.openxmlformats.org/officeDocument/2006/relationships/theme" Target="../theme/theme9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038.xml"/><Relationship Id="rId2" Type="http://schemas.openxmlformats.org/officeDocument/2006/relationships/slideLayout" Target="../slideLayouts/slideLayout1039.xml"/><Relationship Id="rId3" Type="http://schemas.openxmlformats.org/officeDocument/2006/relationships/slideLayout" Target="../slideLayouts/slideLayout1040.xml"/><Relationship Id="rId4" Type="http://schemas.openxmlformats.org/officeDocument/2006/relationships/slideLayout" Target="../slideLayouts/slideLayout1041.xml"/><Relationship Id="rId5" Type="http://schemas.openxmlformats.org/officeDocument/2006/relationships/slideLayout" Target="../slideLayouts/slideLayout1042.xml"/><Relationship Id="rId6" Type="http://schemas.openxmlformats.org/officeDocument/2006/relationships/slideLayout" Target="../slideLayouts/slideLayout1043.xml"/><Relationship Id="rId7" Type="http://schemas.openxmlformats.org/officeDocument/2006/relationships/slideLayout" Target="../slideLayouts/slideLayout1044.xml"/><Relationship Id="rId8" Type="http://schemas.openxmlformats.org/officeDocument/2006/relationships/slideLayout" Target="../slideLayouts/slideLayout1045.xml"/><Relationship Id="rId9" Type="http://schemas.openxmlformats.org/officeDocument/2006/relationships/slideLayout" Target="../slideLayouts/slideLayout1046.xml"/><Relationship Id="rId10" Type="http://schemas.openxmlformats.org/officeDocument/2006/relationships/slideLayout" Target="../slideLayouts/slideLayout1047.xml"/></Relationships>
</file>

<file path=ppt/slideMasters/_rels/slideMaster9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59.xml"/><Relationship Id="rId12" Type="http://schemas.openxmlformats.org/officeDocument/2006/relationships/theme" Target="../theme/theme9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049.xml"/><Relationship Id="rId2" Type="http://schemas.openxmlformats.org/officeDocument/2006/relationships/slideLayout" Target="../slideLayouts/slideLayout1050.xml"/><Relationship Id="rId3" Type="http://schemas.openxmlformats.org/officeDocument/2006/relationships/slideLayout" Target="../slideLayouts/slideLayout1051.xml"/><Relationship Id="rId4" Type="http://schemas.openxmlformats.org/officeDocument/2006/relationships/slideLayout" Target="../slideLayouts/slideLayout1052.xml"/><Relationship Id="rId5" Type="http://schemas.openxmlformats.org/officeDocument/2006/relationships/slideLayout" Target="../slideLayouts/slideLayout1053.xml"/><Relationship Id="rId6" Type="http://schemas.openxmlformats.org/officeDocument/2006/relationships/slideLayout" Target="../slideLayouts/slideLayout1054.xml"/><Relationship Id="rId7" Type="http://schemas.openxmlformats.org/officeDocument/2006/relationships/slideLayout" Target="../slideLayouts/slideLayout1055.xml"/><Relationship Id="rId8" Type="http://schemas.openxmlformats.org/officeDocument/2006/relationships/slideLayout" Target="../slideLayouts/slideLayout1056.xml"/><Relationship Id="rId9" Type="http://schemas.openxmlformats.org/officeDocument/2006/relationships/slideLayout" Target="../slideLayouts/slideLayout1057.xml"/><Relationship Id="rId10" Type="http://schemas.openxmlformats.org/officeDocument/2006/relationships/slideLayout" Target="../slideLayouts/slideLayout1058.xml"/></Relationships>
</file>

<file path=ppt/slideMasters/_rels/slideMaster9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70.xml"/><Relationship Id="rId12" Type="http://schemas.openxmlformats.org/officeDocument/2006/relationships/theme" Target="../theme/theme9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060.xml"/><Relationship Id="rId2" Type="http://schemas.openxmlformats.org/officeDocument/2006/relationships/slideLayout" Target="../slideLayouts/slideLayout1061.xml"/><Relationship Id="rId3" Type="http://schemas.openxmlformats.org/officeDocument/2006/relationships/slideLayout" Target="../slideLayouts/slideLayout1062.xml"/><Relationship Id="rId4" Type="http://schemas.openxmlformats.org/officeDocument/2006/relationships/slideLayout" Target="../slideLayouts/slideLayout1063.xml"/><Relationship Id="rId5" Type="http://schemas.openxmlformats.org/officeDocument/2006/relationships/slideLayout" Target="../slideLayouts/slideLayout1064.xml"/><Relationship Id="rId6" Type="http://schemas.openxmlformats.org/officeDocument/2006/relationships/slideLayout" Target="../slideLayouts/slideLayout1065.xml"/><Relationship Id="rId7" Type="http://schemas.openxmlformats.org/officeDocument/2006/relationships/slideLayout" Target="../slideLayouts/slideLayout1066.xml"/><Relationship Id="rId8" Type="http://schemas.openxmlformats.org/officeDocument/2006/relationships/slideLayout" Target="../slideLayouts/slideLayout1067.xml"/><Relationship Id="rId9" Type="http://schemas.openxmlformats.org/officeDocument/2006/relationships/slideLayout" Target="../slideLayouts/slideLayout1068.xml"/><Relationship Id="rId10" Type="http://schemas.openxmlformats.org/officeDocument/2006/relationships/slideLayout" Target="../slideLayouts/slideLayout1069.xml"/></Relationships>
</file>

<file path=ppt/slideMasters/_rels/slideMaster9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81.xml"/><Relationship Id="rId12" Type="http://schemas.openxmlformats.org/officeDocument/2006/relationships/theme" Target="../theme/theme9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071.xml"/><Relationship Id="rId2" Type="http://schemas.openxmlformats.org/officeDocument/2006/relationships/slideLayout" Target="../slideLayouts/slideLayout1072.xml"/><Relationship Id="rId3" Type="http://schemas.openxmlformats.org/officeDocument/2006/relationships/slideLayout" Target="../slideLayouts/slideLayout1073.xml"/><Relationship Id="rId4" Type="http://schemas.openxmlformats.org/officeDocument/2006/relationships/slideLayout" Target="../slideLayouts/slideLayout1074.xml"/><Relationship Id="rId5" Type="http://schemas.openxmlformats.org/officeDocument/2006/relationships/slideLayout" Target="../slideLayouts/slideLayout1075.xml"/><Relationship Id="rId6" Type="http://schemas.openxmlformats.org/officeDocument/2006/relationships/slideLayout" Target="../slideLayouts/slideLayout1076.xml"/><Relationship Id="rId7" Type="http://schemas.openxmlformats.org/officeDocument/2006/relationships/slideLayout" Target="../slideLayouts/slideLayout1077.xml"/><Relationship Id="rId8" Type="http://schemas.openxmlformats.org/officeDocument/2006/relationships/slideLayout" Target="../slideLayouts/slideLayout1078.xml"/><Relationship Id="rId9" Type="http://schemas.openxmlformats.org/officeDocument/2006/relationships/slideLayout" Target="../slideLayouts/slideLayout1079.xml"/><Relationship Id="rId10" Type="http://schemas.openxmlformats.org/officeDocument/2006/relationships/slideLayout" Target="../slideLayouts/slideLayout1080.xml"/></Relationships>
</file>

<file path=ppt/slideMasters/_rels/slideMaster10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92.xml"/><Relationship Id="rId12" Type="http://schemas.openxmlformats.org/officeDocument/2006/relationships/theme" Target="../theme/theme10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082.xml"/><Relationship Id="rId2" Type="http://schemas.openxmlformats.org/officeDocument/2006/relationships/slideLayout" Target="../slideLayouts/slideLayout1083.xml"/><Relationship Id="rId3" Type="http://schemas.openxmlformats.org/officeDocument/2006/relationships/slideLayout" Target="../slideLayouts/slideLayout1084.xml"/><Relationship Id="rId4" Type="http://schemas.openxmlformats.org/officeDocument/2006/relationships/slideLayout" Target="../slideLayouts/slideLayout1085.xml"/><Relationship Id="rId5" Type="http://schemas.openxmlformats.org/officeDocument/2006/relationships/slideLayout" Target="../slideLayouts/slideLayout1086.xml"/><Relationship Id="rId6" Type="http://schemas.openxmlformats.org/officeDocument/2006/relationships/slideLayout" Target="../slideLayouts/slideLayout1087.xml"/><Relationship Id="rId7" Type="http://schemas.openxmlformats.org/officeDocument/2006/relationships/slideLayout" Target="../slideLayouts/slideLayout1088.xml"/><Relationship Id="rId8" Type="http://schemas.openxmlformats.org/officeDocument/2006/relationships/slideLayout" Target="../slideLayouts/slideLayout1089.xml"/><Relationship Id="rId9" Type="http://schemas.openxmlformats.org/officeDocument/2006/relationships/slideLayout" Target="../slideLayouts/slideLayout1090.xml"/><Relationship Id="rId10" Type="http://schemas.openxmlformats.org/officeDocument/2006/relationships/slideLayout" Target="../slideLayouts/slideLayout1091.xml"/></Relationships>
</file>

<file path=ppt/slideMasters/_rels/slideMaster10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03.xml"/><Relationship Id="rId12" Type="http://schemas.openxmlformats.org/officeDocument/2006/relationships/theme" Target="../theme/theme10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093.xml"/><Relationship Id="rId2" Type="http://schemas.openxmlformats.org/officeDocument/2006/relationships/slideLayout" Target="../slideLayouts/slideLayout1094.xml"/><Relationship Id="rId3" Type="http://schemas.openxmlformats.org/officeDocument/2006/relationships/slideLayout" Target="../slideLayouts/slideLayout1095.xml"/><Relationship Id="rId4" Type="http://schemas.openxmlformats.org/officeDocument/2006/relationships/slideLayout" Target="../slideLayouts/slideLayout1096.xml"/><Relationship Id="rId5" Type="http://schemas.openxmlformats.org/officeDocument/2006/relationships/slideLayout" Target="../slideLayouts/slideLayout1097.xml"/><Relationship Id="rId6" Type="http://schemas.openxmlformats.org/officeDocument/2006/relationships/slideLayout" Target="../slideLayouts/slideLayout1098.xml"/><Relationship Id="rId7" Type="http://schemas.openxmlformats.org/officeDocument/2006/relationships/slideLayout" Target="../slideLayouts/slideLayout1099.xml"/><Relationship Id="rId8" Type="http://schemas.openxmlformats.org/officeDocument/2006/relationships/slideLayout" Target="../slideLayouts/slideLayout1100.xml"/><Relationship Id="rId9" Type="http://schemas.openxmlformats.org/officeDocument/2006/relationships/slideLayout" Target="../slideLayouts/slideLayout1101.xml"/><Relationship Id="rId10" Type="http://schemas.openxmlformats.org/officeDocument/2006/relationships/slideLayout" Target="../slideLayouts/slideLayout1102.xml"/></Relationships>
</file>

<file path=ppt/slideMasters/_rels/slideMaster10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14.xml"/><Relationship Id="rId12" Type="http://schemas.openxmlformats.org/officeDocument/2006/relationships/theme" Target="../theme/theme10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104.xml"/><Relationship Id="rId2" Type="http://schemas.openxmlformats.org/officeDocument/2006/relationships/slideLayout" Target="../slideLayouts/slideLayout1105.xml"/><Relationship Id="rId3" Type="http://schemas.openxmlformats.org/officeDocument/2006/relationships/slideLayout" Target="../slideLayouts/slideLayout1106.xml"/><Relationship Id="rId4" Type="http://schemas.openxmlformats.org/officeDocument/2006/relationships/slideLayout" Target="../slideLayouts/slideLayout1107.xml"/><Relationship Id="rId5" Type="http://schemas.openxmlformats.org/officeDocument/2006/relationships/slideLayout" Target="../slideLayouts/slideLayout1108.xml"/><Relationship Id="rId6" Type="http://schemas.openxmlformats.org/officeDocument/2006/relationships/slideLayout" Target="../slideLayouts/slideLayout1109.xml"/><Relationship Id="rId7" Type="http://schemas.openxmlformats.org/officeDocument/2006/relationships/slideLayout" Target="../slideLayouts/slideLayout1110.xml"/><Relationship Id="rId8" Type="http://schemas.openxmlformats.org/officeDocument/2006/relationships/slideLayout" Target="../slideLayouts/slideLayout1111.xml"/><Relationship Id="rId9" Type="http://schemas.openxmlformats.org/officeDocument/2006/relationships/slideLayout" Target="../slideLayouts/slideLayout1112.xml"/><Relationship Id="rId10" Type="http://schemas.openxmlformats.org/officeDocument/2006/relationships/slideLayout" Target="../slideLayouts/slideLayout1113.xml"/></Relationships>
</file>

<file path=ppt/slideMasters/_rels/slideMaster10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25.xml"/><Relationship Id="rId12" Type="http://schemas.openxmlformats.org/officeDocument/2006/relationships/theme" Target="../theme/theme10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115.xml"/><Relationship Id="rId2" Type="http://schemas.openxmlformats.org/officeDocument/2006/relationships/slideLayout" Target="../slideLayouts/slideLayout1116.xml"/><Relationship Id="rId3" Type="http://schemas.openxmlformats.org/officeDocument/2006/relationships/slideLayout" Target="../slideLayouts/slideLayout1117.xml"/><Relationship Id="rId4" Type="http://schemas.openxmlformats.org/officeDocument/2006/relationships/slideLayout" Target="../slideLayouts/slideLayout1118.xml"/><Relationship Id="rId5" Type="http://schemas.openxmlformats.org/officeDocument/2006/relationships/slideLayout" Target="../slideLayouts/slideLayout1119.xml"/><Relationship Id="rId6" Type="http://schemas.openxmlformats.org/officeDocument/2006/relationships/slideLayout" Target="../slideLayouts/slideLayout1120.xml"/><Relationship Id="rId7" Type="http://schemas.openxmlformats.org/officeDocument/2006/relationships/slideLayout" Target="../slideLayouts/slideLayout1121.xml"/><Relationship Id="rId8" Type="http://schemas.openxmlformats.org/officeDocument/2006/relationships/slideLayout" Target="../slideLayouts/slideLayout1122.xml"/><Relationship Id="rId9" Type="http://schemas.openxmlformats.org/officeDocument/2006/relationships/slideLayout" Target="../slideLayouts/slideLayout1123.xml"/><Relationship Id="rId10" Type="http://schemas.openxmlformats.org/officeDocument/2006/relationships/slideLayout" Target="../slideLayouts/slideLayout1124.xml"/></Relationships>
</file>

<file path=ppt/slideMasters/_rels/slideMaster10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36.xml"/><Relationship Id="rId12" Type="http://schemas.openxmlformats.org/officeDocument/2006/relationships/theme" Target="../theme/theme10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126.xml"/><Relationship Id="rId2" Type="http://schemas.openxmlformats.org/officeDocument/2006/relationships/slideLayout" Target="../slideLayouts/slideLayout1127.xml"/><Relationship Id="rId3" Type="http://schemas.openxmlformats.org/officeDocument/2006/relationships/slideLayout" Target="../slideLayouts/slideLayout1128.xml"/><Relationship Id="rId4" Type="http://schemas.openxmlformats.org/officeDocument/2006/relationships/slideLayout" Target="../slideLayouts/slideLayout1129.xml"/><Relationship Id="rId5" Type="http://schemas.openxmlformats.org/officeDocument/2006/relationships/slideLayout" Target="../slideLayouts/slideLayout1130.xml"/><Relationship Id="rId6" Type="http://schemas.openxmlformats.org/officeDocument/2006/relationships/slideLayout" Target="../slideLayouts/slideLayout1131.xml"/><Relationship Id="rId7" Type="http://schemas.openxmlformats.org/officeDocument/2006/relationships/slideLayout" Target="../slideLayouts/slideLayout1132.xml"/><Relationship Id="rId8" Type="http://schemas.openxmlformats.org/officeDocument/2006/relationships/slideLayout" Target="../slideLayouts/slideLayout1133.xml"/><Relationship Id="rId9" Type="http://schemas.openxmlformats.org/officeDocument/2006/relationships/slideLayout" Target="../slideLayouts/slideLayout1134.xml"/><Relationship Id="rId10" Type="http://schemas.openxmlformats.org/officeDocument/2006/relationships/slideLayout" Target="../slideLayouts/slideLayout1135.xml"/></Relationships>
</file>

<file path=ppt/slideMasters/_rels/slideMaster10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47.xml"/><Relationship Id="rId12" Type="http://schemas.openxmlformats.org/officeDocument/2006/relationships/theme" Target="../theme/theme10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137.xml"/><Relationship Id="rId2" Type="http://schemas.openxmlformats.org/officeDocument/2006/relationships/slideLayout" Target="../slideLayouts/slideLayout1138.xml"/><Relationship Id="rId3" Type="http://schemas.openxmlformats.org/officeDocument/2006/relationships/slideLayout" Target="../slideLayouts/slideLayout1139.xml"/><Relationship Id="rId4" Type="http://schemas.openxmlformats.org/officeDocument/2006/relationships/slideLayout" Target="../slideLayouts/slideLayout1140.xml"/><Relationship Id="rId5" Type="http://schemas.openxmlformats.org/officeDocument/2006/relationships/slideLayout" Target="../slideLayouts/slideLayout1141.xml"/><Relationship Id="rId6" Type="http://schemas.openxmlformats.org/officeDocument/2006/relationships/slideLayout" Target="../slideLayouts/slideLayout1142.xml"/><Relationship Id="rId7" Type="http://schemas.openxmlformats.org/officeDocument/2006/relationships/slideLayout" Target="../slideLayouts/slideLayout1143.xml"/><Relationship Id="rId8" Type="http://schemas.openxmlformats.org/officeDocument/2006/relationships/slideLayout" Target="../slideLayouts/slideLayout1144.xml"/><Relationship Id="rId9" Type="http://schemas.openxmlformats.org/officeDocument/2006/relationships/slideLayout" Target="../slideLayouts/slideLayout1145.xml"/><Relationship Id="rId10" Type="http://schemas.openxmlformats.org/officeDocument/2006/relationships/slideLayout" Target="../slideLayouts/slideLayout1146.xml"/></Relationships>
</file>

<file path=ppt/slideMasters/_rels/slideMaster10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58.xml"/><Relationship Id="rId12" Type="http://schemas.openxmlformats.org/officeDocument/2006/relationships/theme" Target="../theme/theme10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148.xml"/><Relationship Id="rId2" Type="http://schemas.openxmlformats.org/officeDocument/2006/relationships/slideLayout" Target="../slideLayouts/slideLayout1149.xml"/><Relationship Id="rId3" Type="http://schemas.openxmlformats.org/officeDocument/2006/relationships/slideLayout" Target="../slideLayouts/slideLayout1150.xml"/><Relationship Id="rId4" Type="http://schemas.openxmlformats.org/officeDocument/2006/relationships/slideLayout" Target="../slideLayouts/slideLayout1151.xml"/><Relationship Id="rId5" Type="http://schemas.openxmlformats.org/officeDocument/2006/relationships/slideLayout" Target="../slideLayouts/slideLayout1152.xml"/><Relationship Id="rId6" Type="http://schemas.openxmlformats.org/officeDocument/2006/relationships/slideLayout" Target="../slideLayouts/slideLayout1153.xml"/><Relationship Id="rId7" Type="http://schemas.openxmlformats.org/officeDocument/2006/relationships/slideLayout" Target="../slideLayouts/slideLayout1154.xml"/><Relationship Id="rId8" Type="http://schemas.openxmlformats.org/officeDocument/2006/relationships/slideLayout" Target="../slideLayouts/slideLayout1155.xml"/><Relationship Id="rId9" Type="http://schemas.openxmlformats.org/officeDocument/2006/relationships/slideLayout" Target="../slideLayouts/slideLayout1156.xml"/><Relationship Id="rId10" Type="http://schemas.openxmlformats.org/officeDocument/2006/relationships/slideLayout" Target="../slideLayouts/slideLayout1157.xml"/></Relationships>
</file>

<file path=ppt/slideMasters/_rels/slideMaster10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69.xml"/><Relationship Id="rId12" Type="http://schemas.openxmlformats.org/officeDocument/2006/relationships/theme" Target="../theme/theme10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159.xml"/><Relationship Id="rId2" Type="http://schemas.openxmlformats.org/officeDocument/2006/relationships/slideLayout" Target="../slideLayouts/slideLayout1160.xml"/><Relationship Id="rId3" Type="http://schemas.openxmlformats.org/officeDocument/2006/relationships/slideLayout" Target="../slideLayouts/slideLayout1161.xml"/><Relationship Id="rId4" Type="http://schemas.openxmlformats.org/officeDocument/2006/relationships/slideLayout" Target="../slideLayouts/slideLayout1162.xml"/><Relationship Id="rId5" Type="http://schemas.openxmlformats.org/officeDocument/2006/relationships/slideLayout" Target="../slideLayouts/slideLayout1163.xml"/><Relationship Id="rId6" Type="http://schemas.openxmlformats.org/officeDocument/2006/relationships/slideLayout" Target="../slideLayouts/slideLayout1164.xml"/><Relationship Id="rId7" Type="http://schemas.openxmlformats.org/officeDocument/2006/relationships/slideLayout" Target="../slideLayouts/slideLayout1165.xml"/><Relationship Id="rId8" Type="http://schemas.openxmlformats.org/officeDocument/2006/relationships/slideLayout" Target="../slideLayouts/slideLayout1166.xml"/><Relationship Id="rId9" Type="http://schemas.openxmlformats.org/officeDocument/2006/relationships/slideLayout" Target="../slideLayouts/slideLayout1167.xml"/><Relationship Id="rId10" Type="http://schemas.openxmlformats.org/officeDocument/2006/relationships/slideLayout" Target="../slideLayouts/slideLayout1168.xml"/></Relationships>
</file>

<file path=ppt/slideMasters/_rels/slideMaster10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80.xml"/><Relationship Id="rId12" Type="http://schemas.openxmlformats.org/officeDocument/2006/relationships/theme" Target="../theme/theme10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170.xml"/><Relationship Id="rId2" Type="http://schemas.openxmlformats.org/officeDocument/2006/relationships/slideLayout" Target="../slideLayouts/slideLayout1171.xml"/><Relationship Id="rId3" Type="http://schemas.openxmlformats.org/officeDocument/2006/relationships/slideLayout" Target="../slideLayouts/slideLayout1172.xml"/><Relationship Id="rId4" Type="http://schemas.openxmlformats.org/officeDocument/2006/relationships/slideLayout" Target="../slideLayouts/slideLayout1173.xml"/><Relationship Id="rId5" Type="http://schemas.openxmlformats.org/officeDocument/2006/relationships/slideLayout" Target="../slideLayouts/slideLayout1174.xml"/><Relationship Id="rId6" Type="http://schemas.openxmlformats.org/officeDocument/2006/relationships/slideLayout" Target="../slideLayouts/slideLayout1175.xml"/><Relationship Id="rId7" Type="http://schemas.openxmlformats.org/officeDocument/2006/relationships/slideLayout" Target="../slideLayouts/slideLayout1176.xml"/><Relationship Id="rId8" Type="http://schemas.openxmlformats.org/officeDocument/2006/relationships/slideLayout" Target="../slideLayouts/slideLayout1177.xml"/><Relationship Id="rId9" Type="http://schemas.openxmlformats.org/officeDocument/2006/relationships/slideLayout" Target="../slideLayouts/slideLayout1178.xml"/><Relationship Id="rId10" Type="http://schemas.openxmlformats.org/officeDocument/2006/relationships/slideLayout" Target="../slideLayouts/slideLayout1179.xml"/></Relationships>
</file>

<file path=ppt/slideMasters/_rels/slideMaster10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91.xml"/><Relationship Id="rId12" Type="http://schemas.openxmlformats.org/officeDocument/2006/relationships/theme" Target="../theme/theme10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181.xml"/><Relationship Id="rId2" Type="http://schemas.openxmlformats.org/officeDocument/2006/relationships/slideLayout" Target="../slideLayouts/slideLayout1182.xml"/><Relationship Id="rId3" Type="http://schemas.openxmlformats.org/officeDocument/2006/relationships/slideLayout" Target="../slideLayouts/slideLayout1183.xml"/><Relationship Id="rId4" Type="http://schemas.openxmlformats.org/officeDocument/2006/relationships/slideLayout" Target="../slideLayouts/slideLayout1184.xml"/><Relationship Id="rId5" Type="http://schemas.openxmlformats.org/officeDocument/2006/relationships/slideLayout" Target="../slideLayouts/slideLayout1185.xml"/><Relationship Id="rId6" Type="http://schemas.openxmlformats.org/officeDocument/2006/relationships/slideLayout" Target="../slideLayouts/slideLayout1186.xml"/><Relationship Id="rId7" Type="http://schemas.openxmlformats.org/officeDocument/2006/relationships/slideLayout" Target="../slideLayouts/slideLayout1187.xml"/><Relationship Id="rId8" Type="http://schemas.openxmlformats.org/officeDocument/2006/relationships/slideLayout" Target="../slideLayouts/slideLayout1188.xml"/><Relationship Id="rId9" Type="http://schemas.openxmlformats.org/officeDocument/2006/relationships/slideLayout" Target="../slideLayouts/slideLayout1189.xml"/><Relationship Id="rId10" Type="http://schemas.openxmlformats.org/officeDocument/2006/relationships/slideLayout" Target="../slideLayouts/slideLayout1190.xml"/></Relationships>
</file>

<file path=ppt/slideMasters/_rels/slideMaster1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02.xml"/><Relationship Id="rId12" Type="http://schemas.openxmlformats.org/officeDocument/2006/relationships/theme" Target="../theme/theme11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192.xml"/><Relationship Id="rId2" Type="http://schemas.openxmlformats.org/officeDocument/2006/relationships/slideLayout" Target="../slideLayouts/slideLayout1193.xml"/><Relationship Id="rId3" Type="http://schemas.openxmlformats.org/officeDocument/2006/relationships/slideLayout" Target="../slideLayouts/slideLayout1194.xml"/><Relationship Id="rId4" Type="http://schemas.openxmlformats.org/officeDocument/2006/relationships/slideLayout" Target="../slideLayouts/slideLayout1195.xml"/><Relationship Id="rId5" Type="http://schemas.openxmlformats.org/officeDocument/2006/relationships/slideLayout" Target="../slideLayouts/slideLayout1196.xml"/><Relationship Id="rId6" Type="http://schemas.openxmlformats.org/officeDocument/2006/relationships/slideLayout" Target="../slideLayouts/slideLayout1197.xml"/><Relationship Id="rId7" Type="http://schemas.openxmlformats.org/officeDocument/2006/relationships/slideLayout" Target="../slideLayouts/slideLayout1198.xml"/><Relationship Id="rId8" Type="http://schemas.openxmlformats.org/officeDocument/2006/relationships/slideLayout" Target="../slideLayouts/slideLayout1199.xml"/><Relationship Id="rId9" Type="http://schemas.openxmlformats.org/officeDocument/2006/relationships/slideLayout" Target="../slideLayouts/slideLayout1200.xml"/><Relationship Id="rId10" Type="http://schemas.openxmlformats.org/officeDocument/2006/relationships/slideLayout" Target="../slideLayouts/slideLayout1201.xml"/></Relationships>
</file>

<file path=ppt/slideMasters/_rels/slideMaster1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13.xml"/><Relationship Id="rId12" Type="http://schemas.openxmlformats.org/officeDocument/2006/relationships/theme" Target="../theme/theme11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03.xml"/><Relationship Id="rId2" Type="http://schemas.openxmlformats.org/officeDocument/2006/relationships/slideLayout" Target="../slideLayouts/slideLayout1204.xml"/><Relationship Id="rId3" Type="http://schemas.openxmlformats.org/officeDocument/2006/relationships/slideLayout" Target="../slideLayouts/slideLayout1205.xml"/><Relationship Id="rId4" Type="http://schemas.openxmlformats.org/officeDocument/2006/relationships/slideLayout" Target="../slideLayouts/slideLayout1206.xml"/><Relationship Id="rId5" Type="http://schemas.openxmlformats.org/officeDocument/2006/relationships/slideLayout" Target="../slideLayouts/slideLayout1207.xml"/><Relationship Id="rId6" Type="http://schemas.openxmlformats.org/officeDocument/2006/relationships/slideLayout" Target="../slideLayouts/slideLayout1208.xml"/><Relationship Id="rId7" Type="http://schemas.openxmlformats.org/officeDocument/2006/relationships/slideLayout" Target="../slideLayouts/slideLayout1209.xml"/><Relationship Id="rId8" Type="http://schemas.openxmlformats.org/officeDocument/2006/relationships/slideLayout" Target="../slideLayouts/slideLayout1210.xml"/><Relationship Id="rId9" Type="http://schemas.openxmlformats.org/officeDocument/2006/relationships/slideLayout" Target="../slideLayouts/slideLayout1211.xml"/><Relationship Id="rId10" Type="http://schemas.openxmlformats.org/officeDocument/2006/relationships/slideLayout" Target="../slideLayouts/slideLayout1212.xml"/></Relationships>
</file>

<file path=ppt/slideMasters/_rels/slideMaster1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24.xml"/><Relationship Id="rId12" Type="http://schemas.openxmlformats.org/officeDocument/2006/relationships/slideLayout" Target="../slideLayouts/slideLayout1225.xml"/><Relationship Id="rId13" Type="http://schemas.openxmlformats.org/officeDocument/2006/relationships/theme" Target="../theme/theme112.xml"/><Relationship Id="rId1" Type="http://schemas.openxmlformats.org/officeDocument/2006/relationships/slideLayout" Target="../slideLayouts/slideLayout1214.xml"/><Relationship Id="rId2" Type="http://schemas.openxmlformats.org/officeDocument/2006/relationships/slideLayout" Target="../slideLayouts/slideLayout1215.xml"/><Relationship Id="rId3" Type="http://schemas.openxmlformats.org/officeDocument/2006/relationships/slideLayout" Target="../slideLayouts/slideLayout1216.xml"/><Relationship Id="rId4" Type="http://schemas.openxmlformats.org/officeDocument/2006/relationships/slideLayout" Target="../slideLayouts/slideLayout1217.xml"/><Relationship Id="rId5" Type="http://schemas.openxmlformats.org/officeDocument/2006/relationships/slideLayout" Target="../slideLayouts/slideLayout1218.xml"/><Relationship Id="rId6" Type="http://schemas.openxmlformats.org/officeDocument/2006/relationships/slideLayout" Target="../slideLayouts/slideLayout1219.xml"/><Relationship Id="rId7" Type="http://schemas.openxmlformats.org/officeDocument/2006/relationships/slideLayout" Target="../slideLayouts/slideLayout1220.xml"/><Relationship Id="rId8" Type="http://schemas.openxmlformats.org/officeDocument/2006/relationships/slideLayout" Target="../slideLayouts/slideLayout1221.xml"/><Relationship Id="rId9" Type="http://schemas.openxmlformats.org/officeDocument/2006/relationships/slideLayout" Target="../slideLayouts/slideLayout1222.xml"/><Relationship Id="rId10" Type="http://schemas.openxmlformats.org/officeDocument/2006/relationships/slideLayout" Target="../slideLayouts/slideLayout1223.xml"/></Relationships>
</file>

<file path=ppt/slideMasters/_rels/slideMaster1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36.xml"/><Relationship Id="rId12" Type="http://schemas.openxmlformats.org/officeDocument/2006/relationships/theme" Target="../theme/theme11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26.xml"/><Relationship Id="rId2" Type="http://schemas.openxmlformats.org/officeDocument/2006/relationships/slideLayout" Target="../slideLayouts/slideLayout1227.xml"/><Relationship Id="rId3" Type="http://schemas.openxmlformats.org/officeDocument/2006/relationships/slideLayout" Target="../slideLayouts/slideLayout1228.xml"/><Relationship Id="rId4" Type="http://schemas.openxmlformats.org/officeDocument/2006/relationships/slideLayout" Target="../slideLayouts/slideLayout1229.xml"/><Relationship Id="rId5" Type="http://schemas.openxmlformats.org/officeDocument/2006/relationships/slideLayout" Target="../slideLayouts/slideLayout1230.xml"/><Relationship Id="rId6" Type="http://schemas.openxmlformats.org/officeDocument/2006/relationships/slideLayout" Target="../slideLayouts/slideLayout1231.xml"/><Relationship Id="rId7" Type="http://schemas.openxmlformats.org/officeDocument/2006/relationships/slideLayout" Target="../slideLayouts/slideLayout1232.xml"/><Relationship Id="rId8" Type="http://schemas.openxmlformats.org/officeDocument/2006/relationships/slideLayout" Target="../slideLayouts/slideLayout1233.xml"/><Relationship Id="rId9" Type="http://schemas.openxmlformats.org/officeDocument/2006/relationships/slideLayout" Target="../slideLayouts/slideLayout1234.xml"/><Relationship Id="rId10" Type="http://schemas.openxmlformats.org/officeDocument/2006/relationships/slideLayout" Target="../slideLayouts/slideLayout1235.xml"/></Relationships>
</file>

<file path=ppt/slideMasters/_rels/slideMaster1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47.xml"/><Relationship Id="rId12" Type="http://schemas.openxmlformats.org/officeDocument/2006/relationships/theme" Target="../theme/theme11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37.xml"/><Relationship Id="rId2" Type="http://schemas.openxmlformats.org/officeDocument/2006/relationships/slideLayout" Target="../slideLayouts/slideLayout1238.xml"/><Relationship Id="rId3" Type="http://schemas.openxmlformats.org/officeDocument/2006/relationships/slideLayout" Target="../slideLayouts/slideLayout1239.xml"/><Relationship Id="rId4" Type="http://schemas.openxmlformats.org/officeDocument/2006/relationships/slideLayout" Target="../slideLayouts/slideLayout1240.xml"/><Relationship Id="rId5" Type="http://schemas.openxmlformats.org/officeDocument/2006/relationships/slideLayout" Target="../slideLayouts/slideLayout1241.xml"/><Relationship Id="rId6" Type="http://schemas.openxmlformats.org/officeDocument/2006/relationships/slideLayout" Target="../slideLayouts/slideLayout1242.xml"/><Relationship Id="rId7" Type="http://schemas.openxmlformats.org/officeDocument/2006/relationships/slideLayout" Target="../slideLayouts/slideLayout1243.xml"/><Relationship Id="rId8" Type="http://schemas.openxmlformats.org/officeDocument/2006/relationships/slideLayout" Target="../slideLayouts/slideLayout1244.xml"/><Relationship Id="rId9" Type="http://schemas.openxmlformats.org/officeDocument/2006/relationships/slideLayout" Target="../slideLayouts/slideLayout1245.xml"/><Relationship Id="rId10" Type="http://schemas.openxmlformats.org/officeDocument/2006/relationships/slideLayout" Target="../slideLayouts/slideLayout1246.xml"/></Relationships>
</file>

<file path=ppt/slideMasters/_rels/slideMaster1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58.xml"/><Relationship Id="rId12" Type="http://schemas.openxmlformats.org/officeDocument/2006/relationships/theme" Target="../theme/theme11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48.xml"/><Relationship Id="rId2" Type="http://schemas.openxmlformats.org/officeDocument/2006/relationships/slideLayout" Target="../slideLayouts/slideLayout1249.xml"/><Relationship Id="rId3" Type="http://schemas.openxmlformats.org/officeDocument/2006/relationships/slideLayout" Target="../slideLayouts/slideLayout1250.xml"/><Relationship Id="rId4" Type="http://schemas.openxmlformats.org/officeDocument/2006/relationships/slideLayout" Target="../slideLayouts/slideLayout1251.xml"/><Relationship Id="rId5" Type="http://schemas.openxmlformats.org/officeDocument/2006/relationships/slideLayout" Target="../slideLayouts/slideLayout1252.xml"/><Relationship Id="rId6" Type="http://schemas.openxmlformats.org/officeDocument/2006/relationships/slideLayout" Target="../slideLayouts/slideLayout1253.xml"/><Relationship Id="rId7" Type="http://schemas.openxmlformats.org/officeDocument/2006/relationships/slideLayout" Target="../slideLayouts/slideLayout1254.xml"/><Relationship Id="rId8" Type="http://schemas.openxmlformats.org/officeDocument/2006/relationships/slideLayout" Target="../slideLayouts/slideLayout1255.xml"/><Relationship Id="rId9" Type="http://schemas.openxmlformats.org/officeDocument/2006/relationships/slideLayout" Target="../slideLayouts/slideLayout1256.xml"/><Relationship Id="rId10" Type="http://schemas.openxmlformats.org/officeDocument/2006/relationships/slideLayout" Target="../slideLayouts/slideLayout1257.xml"/></Relationships>
</file>

<file path=ppt/slideMasters/_rels/slideMaster11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69.xml"/><Relationship Id="rId12" Type="http://schemas.openxmlformats.org/officeDocument/2006/relationships/slideLayout" Target="../slideLayouts/slideLayout1270.xml"/><Relationship Id="rId13" Type="http://schemas.openxmlformats.org/officeDocument/2006/relationships/theme" Target="../theme/theme116.xml"/><Relationship Id="rId1" Type="http://schemas.openxmlformats.org/officeDocument/2006/relationships/slideLayout" Target="../slideLayouts/slideLayout1259.xml"/><Relationship Id="rId2" Type="http://schemas.openxmlformats.org/officeDocument/2006/relationships/slideLayout" Target="../slideLayouts/slideLayout1260.xml"/><Relationship Id="rId3" Type="http://schemas.openxmlformats.org/officeDocument/2006/relationships/slideLayout" Target="../slideLayouts/slideLayout1261.xml"/><Relationship Id="rId4" Type="http://schemas.openxmlformats.org/officeDocument/2006/relationships/slideLayout" Target="../slideLayouts/slideLayout1262.xml"/><Relationship Id="rId5" Type="http://schemas.openxmlformats.org/officeDocument/2006/relationships/slideLayout" Target="../slideLayouts/slideLayout1263.xml"/><Relationship Id="rId6" Type="http://schemas.openxmlformats.org/officeDocument/2006/relationships/slideLayout" Target="../slideLayouts/slideLayout1264.xml"/><Relationship Id="rId7" Type="http://schemas.openxmlformats.org/officeDocument/2006/relationships/slideLayout" Target="../slideLayouts/slideLayout1265.xml"/><Relationship Id="rId8" Type="http://schemas.openxmlformats.org/officeDocument/2006/relationships/slideLayout" Target="../slideLayouts/slideLayout1266.xml"/><Relationship Id="rId9" Type="http://schemas.openxmlformats.org/officeDocument/2006/relationships/slideLayout" Target="../slideLayouts/slideLayout1267.xml"/><Relationship Id="rId10" Type="http://schemas.openxmlformats.org/officeDocument/2006/relationships/slideLayout" Target="../slideLayouts/slideLayout1268.xml"/></Relationships>
</file>

<file path=ppt/slideMasters/_rels/slideMaster11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81.xml"/><Relationship Id="rId12" Type="http://schemas.openxmlformats.org/officeDocument/2006/relationships/theme" Target="../theme/theme117.xml"/><Relationship Id="rId1" Type="http://schemas.openxmlformats.org/officeDocument/2006/relationships/slideLayout" Target="../slideLayouts/slideLayout1271.xml"/><Relationship Id="rId2" Type="http://schemas.openxmlformats.org/officeDocument/2006/relationships/slideLayout" Target="../slideLayouts/slideLayout1272.xml"/><Relationship Id="rId3" Type="http://schemas.openxmlformats.org/officeDocument/2006/relationships/slideLayout" Target="../slideLayouts/slideLayout1273.xml"/><Relationship Id="rId4" Type="http://schemas.openxmlformats.org/officeDocument/2006/relationships/slideLayout" Target="../slideLayouts/slideLayout1274.xml"/><Relationship Id="rId5" Type="http://schemas.openxmlformats.org/officeDocument/2006/relationships/slideLayout" Target="../slideLayouts/slideLayout1275.xml"/><Relationship Id="rId6" Type="http://schemas.openxmlformats.org/officeDocument/2006/relationships/slideLayout" Target="../slideLayouts/slideLayout1276.xml"/><Relationship Id="rId7" Type="http://schemas.openxmlformats.org/officeDocument/2006/relationships/slideLayout" Target="../slideLayouts/slideLayout1277.xml"/><Relationship Id="rId8" Type="http://schemas.openxmlformats.org/officeDocument/2006/relationships/slideLayout" Target="../slideLayouts/slideLayout1278.xml"/><Relationship Id="rId9" Type="http://schemas.openxmlformats.org/officeDocument/2006/relationships/slideLayout" Target="../slideLayouts/slideLayout1279.xml"/><Relationship Id="rId10" Type="http://schemas.openxmlformats.org/officeDocument/2006/relationships/slideLayout" Target="../slideLayouts/slideLayout1280.xml"/></Relationships>
</file>

<file path=ppt/slideMasters/_rels/slideMaster11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92.xml"/><Relationship Id="rId12" Type="http://schemas.openxmlformats.org/officeDocument/2006/relationships/theme" Target="../theme/theme118.xml"/><Relationship Id="rId1" Type="http://schemas.openxmlformats.org/officeDocument/2006/relationships/slideLayout" Target="../slideLayouts/slideLayout1282.xml"/><Relationship Id="rId2" Type="http://schemas.openxmlformats.org/officeDocument/2006/relationships/slideLayout" Target="../slideLayouts/slideLayout1283.xml"/><Relationship Id="rId3" Type="http://schemas.openxmlformats.org/officeDocument/2006/relationships/slideLayout" Target="../slideLayouts/slideLayout1284.xml"/><Relationship Id="rId4" Type="http://schemas.openxmlformats.org/officeDocument/2006/relationships/slideLayout" Target="../slideLayouts/slideLayout1285.xml"/><Relationship Id="rId5" Type="http://schemas.openxmlformats.org/officeDocument/2006/relationships/slideLayout" Target="../slideLayouts/slideLayout1286.xml"/><Relationship Id="rId6" Type="http://schemas.openxmlformats.org/officeDocument/2006/relationships/slideLayout" Target="../slideLayouts/slideLayout1287.xml"/><Relationship Id="rId7" Type="http://schemas.openxmlformats.org/officeDocument/2006/relationships/slideLayout" Target="../slideLayouts/slideLayout1288.xml"/><Relationship Id="rId8" Type="http://schemas.openxmlformats.org/officeDocument/2006/relationships/slideLayout" Target="../slideLayouts/slideLayout1289.xml"/><Relationship Id="rId9" Type="http://schemas.openxmlformats.org/officeDocument/2006/relationships/slideLayout" Target="../slideLayouts/slideLayout1290.xml"/><Relationship Id="rId10" Type="http://schemas.openxmlformats.org/officeDocument/2006/relationships/slideLayout" Target="../slideLayouts/slideLayout1291.xml"/></Relationships>
</file>

<file path=ppt/slideMasters/_rels/slideMaster11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03.xml"/><Relationship Id="rId12" Type="http://schemas.openxmlformats.org/officeDocument/2006/relationships/theme" Target="../theme/theme11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93.xml"/><Relationship Id="rId2" Type="http://schemas.openxmlformats.org/officeDocument/2006/relationships/slideLayout" Target="../slideLayouts/slideLayout1294.xml"/><Relationship Id="rId3" Type="http://schemas.openxmlformats.org/officeDocument/2006/relationships/slideLayout" Target="../slideLayouts/slideLayout1295.xml"/><Relationship Id="rId4" Type="http://schemas.openxmlformats.org/officeDocument/2006/relationships/slideLayout" Target="../slideLayouts/slideLayout1296.xml"/><Relationship Id="rId5" Type="http://schemas.openxmlformats.org/officeDocument/2006/relationships/slideLayout" Target="../slideLayouts/slideLayout1297.xml"/><Relationship Id="rId6" Type="http://schemas.openxmlformats.org/officeDocument/2006/relationships/slideLayout" Target="../slideLayouts/slideLayout1298.xml"/><Relationship Id="rId7" Type="http://schemas.openxmlformats.org/officeDocument/2006/relationships/slideLayout" Target="../slideLayouts/slideLayout1299.xml"/><Relationship Id="rId8" Type="http://schemas.openxmlformats.org/officeDocument/2006/relationships/slideLayout" Target="../slideLayouts/slideLayout1300.xml"/><Relationship Id="rId9" Type="http://schemas.openxmlformats.org/officeDocument/2006/relationships/slideLayout" Target="../slideLayouts/slideLayout1301.xml"/><Relationship Id="rId10" Type="http://schemas.openxmlformats.org/officeDocument/2006/relationships/slideLayout" Target="../slideLayouts/slideLayout1302.xml"/></Relationships>
</file>

<file path=ppt/slideMasters/_rels/slideMaster12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14.xml"/><Relationship Id="rId12" Type="http://schemas.openxmlformats.org/officeDocument/2006/relationships/theme" Target="../theme/theme120.xml"/><Relationship Id="rId1" Type="http://schemas.openxmlformats.org/officeDocument/2006/relationships/slideLayout" Target="../slideLayouts/slideLayout1304.xml"/><Relationship Id="rId2" Type="http://schemas.openxmlformats.org/officeDocument/2006/relationships/slideLayout" Target="../slideLayouts/slideLayout1305.xml"/><Relationship Id="rId3" Type="http://schemas.openxmlformats.org/officeDocument/2006/relationships/slideLayout" Target="../slideLayouts/slideLayout1306.xml"/><Relationship Id="rId4" Type="http://schemas.openxmlformats.org/officeDocument/2006/relationships/slideLayout" Target="../slideLayouts/slideLayout1307.xml"/><Relationship Id="rId5" Type="http://schemas.openxmlformats.org/officeDocument/2006/relationships/slideLayout" Target="../slideLayouts/slideLayout1308.xml"/><Relationship Id="rId6" Type="http://schemas.openxmlformats.org/officeDocument/2006/relationships/slideLayout" Target="../slideLayouts/slideLayout1309.xml"/><Relationship Id="rId7" Type="http://schemas.openxmlformats.org/officeDocument/2006/relationships/slideLayout" Target="../slideLayouts/slideLayout1310.xml"/><Relationship Id="rId8" Type="http://schemas.openxmlformats.org/officeDocument/2006/relationships/slideLayout" Target="../slideLayouts/slideLayout1311.xml"/><Relationship Id="rId9" Type="http://schemas.openxmlformats.org/officeDocument/2006/relationships/slideLayout" Target="../slideLayouts/slideLayout1312.xml"/><Relationship Id="rId10" Type="http://schemas.openxmlformats.org/officeDocument/2006/relationships/slideLayout" Target="../slideLayouts/slideLayout1313.xml"/></Relationships>
</file>

<file path=ppt/slideMasters/_rels/slideMaster12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25.xml"/><Relationship Id="rId12" Type="http://schemas.openxmlformats.org/officeDocument/2006/relationships/theme" Target="../theme/theme121.xml"/><Relationship Id="rId1" Type="http://schemas.openxmlformats.org/officeDocument/2006/relationships/slideLayout" Target="../slideLayouts/slideLayout1315.xml"/><Relationship Id="rId2" Type="http://schemas.openxmlformats.org/officeDocument/2006/relationships/slideLayout" Target="../slideLayouts/slideLayout1316.xml"/><Relationship Id="rId3" Type="http://schemas.openxmlformats.org/officeDocument/2006/relationships/slideLayout" Target="../slideLayouts/slideLayout1317.xml"/><Relationship Id="rId4" Type="http://schemas.openxmlformats.org/officeDocument/2006/relationships/slideLayout" Target="../slideLayouts/slideLayout1318.xml"/><Relationship Id="rId5" Type="http://schemas.openxmlformats.org/officeDocument/2006/relationships/slideLayout" Target="../slideLayouts/slideLayout1319.xml"/><Relationship Id="rId6" Type="http://schemas.openxmlformats.org/officeDocument/2006/relationships/slideLayout" Target="../slideLayouts/slideLayout1320.xml"/><Relationship Id="rId7" Type="http://schemas.openxmlformats.org/officeDocument/2006/relationships/slideLayout" Target="../slideLayouts/slideLayout1321.xml"/><Relationship Id="rId8" Type="http://schemas.openxmlformats.org/officeDocument/2006/relationships/slideLayout" Target="../slideLayouts/slideLayout1322.xml"/><Relationship Id="rId9" Type="http://schemas.openxmlformats.org/officeDocument/2006/relationships/slideLayout" Target="../slideLayouts/slideLayout1323.xml"/><Relationship Id="rId10" Type="http://schemas.openxmlformats.org/officeDocument/2006/relationships/slideLayout" Target="../slideLayouts/slideLayout1324.xml"/></Relationships>
</file>

<file path=ppt/slideMasters/_rels/slideMaster12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36.xml"/><Relationship Id="rId12" Type="http://schemas.openxmlformats.org/officeDocument/2006/relationships/theme" Target="../theme/theme12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326.xml"/><Relationship Id="rId2" Type="http://schemas.openxmlformats.org/officeDocument/2006/relationships/slideLayout" Target="../slideLayouts/slideLayout1327.xml"/><Relationship Id="rId3" Type="http://schemas.openxmlformats.org/officeDocument/2006/relationships/slideLayout" Target="../slideLayouts/slideLayout1328.xml"/><Relationship Id="rId4" Type="http://schemas.openxmlformats.org/officeDocument/2006/relationships/slideLayout" Target="../slideLayouts/slideLayout1329.xml"/><Relationship Id="rId5" Type="http://schemas.openxmlformats.org/officeDocument/2006/relationships/slideLayout" Target="../slideLayouts/slideLayout1330.xml"/><Relationship Id="rId6" Type="http://schemas.openxmlformats.org/officeDocument/2006/relationships/slideLayout" Target="../slideLayouts/slideLayout1331.xml"/><Relationship Id="rId7" Type="http://schemas.openxmlformats.org/officeDocument/2006/relationships/slideLayout" Target="../slideLayouts/slideLayout1332.xml"/><Relationship Id="rId8" Type="http://schemas.openxmlformats.org/officeDocument/2006/relationships/slideLayout" Target="../slideLayouts/slideLayout1333.xml"/><Relationship Id="rId9" Type="http://schemas.openxmlformats.org/officeDocument/2006/relationships/slideLayout" Target="../slideLayouts/slideLayout1334.xml"/><Relationship Id="rId10" Type="http://schemas.openxmlformats.org/officeDocument/2006/relationships/slideLayout" Target="../slideLayouts/slideLayout1335.xml"/></Relationships>
</file>

<file path=ppt/slideMasters/_rels/slideMaster12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47.xml"/><Relationship Id="rId12" Type="http://schemas.openxmlformats.org/officeDocument/2006/relationships/theme" Target="../theme/theme12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337.xml"/><Relationship Id="rId2" Type="http://schemas.openxmlformats.org/officeDocument/2006/relationships/slideLayout" Target="../slideLayouts/slideLayout1338.xml"/><Relationship Id="rId3" Type="http://schemas.openxmlformats.org/officeDocument/2006/relationships/slideLayout" Target="../slideLayouts/slideLayout1339.xml"/><Relationship Id="rId4" Type="http://schemas.openxmlformats.org/officeDocument/2006/relationships/slideLayout" Target="../slideLayouts/slideLayout1340.xml"/><Relationship Id="rId5" Type="http://schemas.openxmlformats.org/officeDocument/2006/relationships/slideLayout" Target="../slideLayouts/slideLayout1341.xml"/><Relationship Id="rId6" Type="http://schemas.openxmlformats.org/officeDocument/2006/relationships/slideLayout" Target="../slideLayouts/slideLayout1342.xml"/><Relationship Id="rId7" Type="http://schemas.openxmlformats.org/officeDocument/2006/relationships/slideLayout" Target="../slideLayouts/slideLayout1343.xml"/><Relationship Id="rId8" Type="http://schemas.openxmlformats.org/officeDocument/2006/relationships/slideLayout" Target="../slideLayouts/slideLayout1344.xml"/><Relationship Id="rId9" Type="http://schemas.openxmlformats.org/officeDocument/2006/relationships/slideLayout" Target="../slideLayouts/slideLayout1345.xml"/><Relationship Id="rId10" Type="http://schemas.openxmlformats.org/officeDocument/2006/relationships/slideLayout" Target="../slideLayouts/slideLayout1346.xml"/></Relationships>
</file>

<file path=ppt/slideMasters/_rels/slideMaster12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58.xml"/><Relationship Id="rId12" Type="http://schemas.openxmlformats.org/officeDocument/2006/relationships/theme" Target="../theme/theme12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348.xml"/><Relationship Id="rId2" Type="http://schemas.openxmlformats.org/officeDocument/2006/relationships/slideLayout" Target="../slideLayouts/slideLayout1349.xml"/><Relationship Id="rId3" Type="http://schemas.openxmlformats.org/officeDocument/2006/relationships/slideLayout" Target="../slideLayouts/slideLayout1350.xml"/><Relationship Id="rId4" Type="http://schemas.openxmlformats.org/officeDocument/2006/relationships/slideLayout" Target="../slideLayouts/slideLayout1351.xml"/><Relationship Id="rId5" Type="http://schemas.openxmlformats.org/officeDocument/2006/relationships/slideLayout" Target="../slideLayouts/slideLayout1352.xml"/><Relationship Id="rId6" Type="http://schemas.openxmlformats.org/officeDocument/2006/relationships/slideLayout" Target="../slideLayouts/slideLayout1353.xml"/><Relationship Id="rId7" Type="http://schemas.openxmlformats.org/officeDocument/2006/relationships/slideLayout" Target="../slideLayouts/slideLayout1354.xml"/><Relationship Id="rId8" Type="http://schemas.openxmlformats.org/officeDocument/2006/relationships/slideLayout" Target="../slideLayouts/slideLayout1355.xml"/><Relationship Id="rId9" Type="http://schemas.openxmlformats.org/officeDocument/2006/relationships/slideLayout" Target="../slideLayouts/slideLayout1356.xml"/><Relationship Id="rId10" Type="http://schemas.openxmlformats.org/officeDocument/2006/relationships/slideLayout" Target="../slideLayouts/slideLayout1357.xml"/></Relationships>
</file>

<file path=ppt/slideMasters/_rels/slideMaster12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69.xml"/><Relationship Id="rId12" Type="http://schemas.openxmlformats.org/officeDocument/2006/relationships/theme" Target="../theme/theme125.xml"/><Relationship Id="rId1" Type="http://schemas.openxmlformats.org/officeDocument/2006/relationships/slideLayout" Target="../slideLayouts/slideLayout1359.xml"/><Relationship Id="rId2" Type="http://schemas.openxmlformats.org/officeDocument/2006/relationships/slideLayout" Target="../slideLayouts/slideLayout1360.xml"/><Relationship Id="rId3" Type="http://schemas.openxmlformats.org/officeDocument/2006/relationships/slideLayout" Target="../slideLayouts/slideLayout1361.xml"/><Relationship Id="rId4" Type="http://schemas.openxmlformats.org/officeDocument/2006/relationships/slideLayout" Target="../slideLayouts/slideLayout1362.xml"/><Relationship Id="rId5" Type="http://schemas.openxmlformats.org/officeDocument/2006/relationships/slideLayout" Target="../slideLayouts/slideLayout1363.xml"/><Relationship Id="rId6" Type="http://schemas.openxmlformats.org/officeDocument/2006/relationships/slideLayout" Target="../slideLayouts/slideLayout1364.xml"/><Relationship Id="rId7" Type="http://schemas.openxmlformats.org/officeDocument/2006/relationships/slideLayout" Target="../slideLayouts/slideLayout1365.xml"/><Relationship Id="rId8" Type="http://schemas.openxmlformats.org/officeDocument/2006/relationships/slideLayout" Target="../slideLayouts/slideLayout1366.xml"/><Relationship Id="rId9" Type="http://schemas.openxmlformats.org/officeDocument/2006/relationships/slideLayout" Target="../slideLayouts/slideLayout1367.xml"/><Relationship Id="rId10" Type="http://schemas.openxmlformats.org/officeDocument/2006/relationships/slideLayout" Target="../slideLayouts/slideLayout1368.xml"/></Relationships>
</file>

<file path=ppt/slideMasters/_rels/slideMaster12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80.xml"/><Relationship Id="rId12" Type="http://schemas.openxmlformats.org/officeDocument/2006/relationships/theme" Target="../theme/theme12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370.xml"/><Relationship Id="rId2" Type="http://schemas.openxmlformats.org/officeDocument/2006/relationships/slideLayout" Target="../slideLayouts/slideLayout1371.xml"/><Relationship Id="rId3" Type="http://schemas.openxmlformats.org/officeDocument/2006/relationships/slideLayout" Target="../slideLayouts/slideLayout1372.xml"/><Relationship Id="rId4" Type="http://schemas.openxmlformats.org/officeDocument/2006/relationships/slideLayout" Target="../slideLayouts/slideLayout1373.xml"/><Relationship Id="rId5" Type="http://schemas.openxmlformats.org/officeDocument/2006/relationships/slideLayout" Target="../slideLayouts/slideLayout1374.xml"/><Relationship Id="rId6" Type="http://schemas.openxmlformats.org/officeDocument/2006/relationships/slideLayout" Target="../slideLayouts/slideLayout1375.xml"/><Relationship Id="rId7" Type="http://schemas.openxmlformats.org/officeDocument/2006/relationships/slideLayout" Target="../slideLayouts/slideLayout1376.xml"/><Relationship Id="rId8" Type="http://schemas.openxmlformats.org/officeDocument/2006/relationships/slideLayout" Target="../slideLayouts/slideLayout1377.xml"/><Relationship Id="rId9" Type="http://schemas.openxmlformats.org/officeDocument/2006/relationships/slideLayout" Target="../slideLayouts/slideLayout1378.xml"/><Relationship Id="rId10" Type="http://schemas.openxmlformats.org/officeDocument/2006/relationships/slideLayout" Target="../slideLayouts/slideLayout1379.xml"/></Relationships>
</file>

<file path=ppt/slideMasters/_rels/slideMaster12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91.xml"/><Relationship Id="rId12" Type="http://schemas.openxmlformats.org/officeDocument/2006/relationships/theme" Target="../theme/theme127.xml"/><Relationship Id="rId1" Type="http://schemas.openxmlformats.org/officeDocument/2006/relationships/slideLayout" Target="../slideLayouts/slideLayout1381.xml"/><Relationship Id="rId2" Type="http://schemas.openxmlformats.org/officeDocument/2006/relationships/slideLayout" Target="../slideLayouts/slideLayout1382.xml"/><Relationship Id="rId3" Type="http://schemas.openxmlformats.org/officeDocument/2006/relationships/slideLayout" Target="../slideLayouts/slideLayout1383.xml"/><Relationship Id="rId4" Type="http://schemas.openxmlformats.org/officeDocument/2006/relationships/slideLayout" Target="../slideLayouts/slideLayout1384.xml"/><Relationship Id="rId5" Type="http://schemas.openxmlformats.org/officeDocument/2006/relationships/slideLayout" Target="../slideLayouts/slideLayout1385.xml"/><Relationship Id="rId6" Type="http://schemas.openxmlformats.org/officeDocument/2006/relationships/slideLayout" Target="../slideLayouts/slideLayout1386.xml"/><Relationship Id="rId7" Type="http://schemas.openxmlformats.org/officeDocument/2006/relationships/slideLayout" Target="../slideLayouts/slideLayout1387.xml"/><Relationship Id="rId8" Type="http://schemas.openxmlformats.org/officeDocument/2006/relationships/slideLayout" Target="../slideLayouts/slideLayout1388.xml"/><Relationship Id="rId9" Type="http://schemas.openxmlformats.org/officeDocument/2006/relationships/slideLayout" Target="../slideLayouts/slideLayout1389.xml"/><Relationship Id="rId10" Type="http://schemas.openxmlformats.org/officeDocument/2006/relationships/slideLayout" Target="../slideLayouts/slideLayout1390.xml"/></Relationships>
</file>

<file path=ppt/slideMasters/_rels/slideMaster12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02.xml"/><Relationship Id="rId12" Type="http://schemas.openxmlformats.org/officeDocument/2006/relationships/theme" Target="../theme/theme12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392.xml"/><Relationship Id="rId2" Type="http://schemas.openxmlformats.org/officeDocument/2006/relationships/slideLayout" Target="../slideLayouts/slideLayout1393.xml"/><Relationship Id="rId3" Type="http://schemas.openxmlformats.org/officeDocument/2006/relationships/slideLayout" Target="../slideLayouts/slideLayout1394.xml"/><Relationship Id="rId4" Type="http://schemas.openxmlformats.org/officeDocument/2006/relationships/slideLayout" Target="../slideLayouts/slideLayout1395.xml"/><Relationship Id="rId5" Type="http://schemas.openxmlformats.org/officeDocument/2006/relationships/slideLayout" Target="../slideLayouts/slideLayout1396.xml"/><Relationship Id="rId6" Type="http://schemas.openxmlformats.org/officeDocument/2006/relationships/slideLayout" Target="../slideLayouts/slideLayout1397.xml"/><Relationship Id="rId7" Type="http://schemas.openxmlformats.org/officeDocument/2006/relationships/slideLayout" Target="../slideLayouts/slideLayout1398.xml"/><Relationship Id="rId8" Type="http://schemas.openxmlformats.org/officeDocument/2006/relationships/slideLayout" Target="../slideLayouts/slideLayout1399.xml"/><Relationship Id="rId9" Type="http://schemas.openxmlformats.org/officeDocument/2006/relationships/slideLayout" Target="../slideLayouts/slideLayout1400.xml"/><Relationship Id="rId10" Type="http://schemas.openxmlformats.org/officeDocument/2006/relationships/slideLayout" Target="../slideLayouts/slideLayout1401.xml"/></Relationships>
</file>

<file path=ppt/slideMasters/_rels/slideMaster12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13.xml"/><Relationship Id="rId12" Type="http://schemas.openxmlformats.org/officeDocument/2006/relationships/theme" Target="../theme/theme12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403.xml"/><Relationship Id="rId2" Type="http://schemas.openxmlformats.org/officeDocument/2006/relationships/slideLayout" Target="../slideLayouts/slideLayout1404.xml"/><Relationship Id="rId3" Type="http://schemas.openxmlformats.org/officeDocument/2006/relationships/slideLayout" Target="../slideLayouts/slideLayout1405.xml"/><Relationship Id="rId4" Type="http://schemas.openxmlformats.org/officeDocument/2006/relationships/slideLayout" Target="../slideLayouts/slideLayout1406.xml"/><Relationship Id="rId5" Type="http://schemas.openxmlformats.org/officeDocument/2006/relationships/slideLayout" Target="../slideLayouts/slideLayout1407.xml"/><Relationship Id="rId6" Type="http://schemas.openxmlformats.org/officeDocument/2006/relationships/slideLayout" Target="../slideLayouts/slideLayout1408.xml"/><Relationship Id="rId7" Type="http://schemas.openxmlformats.org/officeDocument/2006/relationships/slideLayout" Target="../slideLayouts/slideLayout1409.xml"/><Relationship Id="rId8" Type="http://schemas.openxmlformats.org/officeDocument/2006/relationships/slideLayout" Target="../slideLayouts/slideLayout1410.xml"/><Relationship Id="rId9" Type="http://schemas.openxmlformats.org/officeDocument/2006/relationships/slideLayout" Target="../slideLayouts/slideLayout1411.xml"/><Relationship Id="rId10" Type="http://schemas.openxmlformats.org/officeDocument/2006/relationships/slideLayout" Target="../slideLayouts/slideLayout1412.xml"/></Relationships>
</file>

<file path=ppt/slideMasters/_rels/slideMaster13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24.xml"/><Relationship Id="rId12" Type="http://schemas.openxmlformats.org/officeDocument/2006/relationships/theme" Target="../theme/theme13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414.xml"/><Relationship Id="rId2" Type="http://schemas.openxmlformats.org/officeDocument/2006/relationships/slideLayout" Target="../slideLayouts/slideLayout1415.xml"/><Relationship Id="rId3" Type="http://schemas.openxmlformats.org/officeDocument/2006/relationships/slideLayout" Target="../slideLayouts/slideLayout1416.xml"/><Relationship Id="rId4" Type="http://schemas.openxmlformats.org/officeDocument/2006/relationships/slideLayout" Target="../slideLayouts/slideLayout1417.xml"/><Relationship Id="rId5" Type="http://schemas.openxmlformats.org/officeDocument/2006/relationships/slideLayout" Target="../slideLayouts/slideLayout1418.xml"/><Relationship Id="rId6" Type="http://schemas.openxmlformats.org/officeDocument/2006/relationships/slideLayout" Target="../slideLayouts/slideLayout1419.xml"/><Relationship Id="rId7" Type="http://schemas.openxmlformats.org/officeDocument/2006/relationships/slideLayout" Target="../slideLayouts/slideLayout1420.xml"/><Relationship Id="rId8" Type="http://schemas.openxmlformats.org/officeDocument/2006/relationships/slideLayout" Target="../slideLayouts/slideLayout1421.xml"/><Relationship Id="rId9" Type="http://schemas.openxmlformats.org/officeDocument/2006/relationships/slideLayout" Target="../slideLayouts/slideLayout1422.xml"/><Relationship Id="rId10" Type="http://schemas.openxmlformats.org/officeDocument/2006/relationships/slideLayout" Target="../slideLayouts/slideLayout1423.xml"/></Relationships>
</file>

<file path=ppt/slideMasters/_rels/slideMaster13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35.xml"/><Relationship Id="rId12" Type="http://schemas.openxmlformats.org/officeDocument/2006/relationships/theme" Target="../theme/theme131.xml"/><Relationship Id="rId1" Type="http://schemas.openxmlformats.org/officeDocument/2006/relationships/slideLayout" Target="../slideLayouts/slideLayout1425.xml"/><Relationship Id="rId2" Type="http://schemas.openxmlformats.org/officeDocument/2006/relationships/slideLayout" Target="../slideLayouts/slideLayout1426.xml"/><Relationship Id="rId3" Type="http://schemas.openxmlformats.org/officeDocument/2006/relationships/slideLayout" Target="../slideLayouts/slideLayout1427.xml"/><Relationship Id="rId4" Type="http://schemas.openxmlformats.org/officeDocument/2006/relationships/slideLayout" Target="../slideLayouts/slideLayout1428.xml"/><Relationship Id="rId5" Type="http://schemas.openxmlformats.org/officeDocument/2006/relationships/slideLayout" Target="../slideLayouts/slideLayout1429.xml"/><Relationship Id="rId6" Type="http://schemas.openxmlformats.org/officeDocument/2006/relationships/slideLayout" Target="../slideLayouts/slideLayout1430.xml"/><Relationship Id="rId7" Type="http://schemas.openxmlformats.org/officeDocument/2006/relationships/slideLayout" Target="../slideLayouts/slideLayout1431.xml"/><Relationship Id="rId8" Type="http://schemas.openxmlformats.org/officeDocument/2006/relationships/slideLayout" Target="../slideLayouts/slideLayout1432.xml"/><Relationship Id="rId9" Type="http://schemas.openxmlformats.org/officeDocument/2006/relationships/slideLayout" Target="../slideLayouts/slideLayout1433.xml"/><Relationship Id="rId10" Type="http://schemas.openxmlformats.org/officeDocument/2006/relationships/slideLayout" Target="../slideLayouts/slideLayout1434.xml"/></Relationships>
</file>

<file path=ppt/slideMasters/_rels/slideMaster13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46.xml"/><Relationship Id="rId12" Type="http://schemas.openxmlformats.org/officeDocument/2006/relationships/theme" Target="../theme/theme13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436.xml"/><Relationship Id="rId2" Type="http://schemas.openxmlformats.org/officeDocument/2006/relationships/slideLayout" Target="../slideLayouts/slideLayout1437.xml"/><Relationship Id="rId3" Type="http://schemas.openxmlformats.org/officeDocument/2006/relationships/slideLayout" Target="../slideLayouts/slideLayout1438.xml"/><Relationship Id="rId4" Type="http://schemas.openxmlformats.org/officeDocument/2006/relationships/slideLayout" Target="../slideLayouts/slideLayout1439.xml"/><Relationship Id="rId5" Type="http://schemas.openxmlformats.org/officeDocument/2006/relationships/slideLayout" Target="../slideLayouts/slideLayout1440.xml"/><Relationship Id="rId6" Type="http://schemas.openxmlformats.org/officeDocument/2006/relationships/slideLayout" Target="../slideLayouts/slideLayout1441.xml"/><Relationship Id="rId7" Type="http://schemas.openxmlformats.org/officeDocument/2006/relationships/slideLayout" Target="../slideLayouts/slideLayout1442.xml"/><Relationship Id="rId8" Type="http://schemas.openxmlformats.org/officeDocument/2006/relationships/slideLayout" Target="../slideLayouts/slideLayout1443.xml"/><Relationship Id="rId9" Type="http://schemas.openxmlformats.org/officeDocument/2006/relationships/slideLayout" Target="../slideLayouts/slideLayout1444.xml"/><Relationship Id="rId10" Type="http://schemas.openxmlformats.org/officeDocument/2006/relationships/slideLayout" Target="../slideLayouts/slideLayout1445.xml"/></Relationships>
</file>

<file path=ppt/slideMasters/_rels/slideMaster13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57.xml"/><Relationship Id="rId12" Type="http://schemas.openxmlformats.org/officeDocument/2006/relationships/theme" Target="../theme/theme13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447.xml"/><Relationship Id="rId2" Type="http://schemas.openxmlformats.org/officeDocument/2006/relationships/slideLayout" Target="../slideLayouts/slideLayout1448.xml"/><Relationship Id="rId3" Type="http://schemas.openxmlformats.org/officeDocument/2006/relationships/slideLayout" Target="../slideLayouts/slideLayout1449.xml"/><Relationship Id="rId4" Type="http://schemas.openxmlformats.org/officeDocument/2006/relationships/slideLayout" Target="../slideLayouts/slideLayout1450.xml"/><Relationship Id="rId5" Type="http://schemas.openxmlformats.org/officeDocument/2006/relationships/slideLayout" Target="../slideLayouts/slideLayout1451.xml"/><Relationship Id="rId6" Type="http://schemas.openxmlformats.org/officeDocument/2006/relationships/slideLayout" Target="../slideLayouts/slideLayout1452.xml"/><Relationship Id="rId7" Type="http://schemas.openxmlformats.org/officeDocument/2006/relationships/slideLayout" Target="../slideLayouts/slideLayout1453.xml"/><Relationship Id="rId8" Type="http://schemas.openxmlformats.org/officeDocument/2006/relationships/slideLayout" Target="../slideLayouts/slideLayout1454.xml"/><Relationship Id="rId9" Type="http://schemas.openxmlformats.org/officeDocument/2006/relationships/slideLayout" Target="../slideLayouts/slideLayout1455.xml"/><Relationship Id="rId10" Type="http://schemas.openxmlformats.org/officeDocument/2006/relationships/slideLayout" Target="../slideLayouts/slideLayout1456.xml"/></Relationships>
</file>

<file path=ppt/slideMasters/_rels/slideMaster13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68.xml"/><Relationship Id="rId12" Type="http://schemas.openxmlformats.org/officeDocument/2006/relationships/theme" Target="../theme/theme134.xml"/><Relationship Id="rId1" Type="http://schemas.openxmlformats.org/officeDocument/2006/relationships/slideLayout" Target="../slideLayouts/slideLayout1458.xml"/><Relationship Id="rId2" Type="http://schemas.openxmlformats.org/officeDocument/2006/relationships/slideLayout" Target="../slideLayouts/slideLayout1459.xml"/><Relationship Id="rId3" Type="http://schemas.openxmlformats.org/officeDocument/2006/relationships/slideLayout" Target="../slideLayouts/slideLayout1460.xml"/><Relationship Id="rId4" Type="http://schemas.openxmlformats.org/officeDocument/2006/relationships/slideLayout" Target="../slideLayouts/slideLayout1461.xml"/><Relationship Id="rId5" Type="http://schemas.openxmlformats.org/officeDocument/2006/relationships/slideLayout" Target="../slideLayouts/slideLayout1462.xml"/><Relationship Id="rId6" Type="http://schemas.openxmlformats.org/officeDocument/2006/relationships/slideLayout" Target="../slideLayouts/slideLayout1463.xml"/><Relationship Id="rId7" Type="http://schemas.openxmlformats.org/officeDocument/2006/relationships/slideLayout" Target="../slideLayouts/slideLayout1464.xml"/><Relationship Id="rId8" Type="http://schemas.openxmlformats.org/officeDocument/2006/relationships/slideLayout" Target="../slideLayouts/slideLayout1465.xml"/><Relationship Id="rId9" Type="http://schemas.openxmlformats.org/officeDocument/2006/relationships/slideLayout" Target="../slideLayouts/slideLayout1466.xml"/><Relationship Id="rId10" Type="http://schemas.openxmlformats.org/officeDocument/2006/relationships/slideLayout" Target="../slideLayouts/slideLayout1467.xml"/></Relationships>
</file>

<file path=ppt/slideMasters/_rels/slideMaster13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79.xml"/><Relationship Id="rId12" Type="http://schemas.openxmlformats.org/officeDocument/2006/relationships/theme" Target="../theme/theme13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469.xml"/><Relationship Id="rId2" Type="http://schemas.openxmlformats.org/officeDocument/2006/relationships/slideLayout" Target="../slideLayouts/slideLayout1470.xml"/><Relationship Id="rId3" Type="http://schemas.openxmlformats.org/officeDocument/2006/relationships/slideLayout" Target="../slideLayouts/slideLayout1471.xml"/><Relationship Id="rId4" Type="http://schemas.openxmlformats.org/officeDocument/2006/relationships/slideLayout" Target="../slideLayouts/slideLayout1472.xml"/><Relationship Id="rId5" Type="http://schemas.openxmlformats.org/officeDocument/2006/relationships/slideLayout" Target="../slideLayouts/slideLayout1473.xml"/><Relationship Id="rId6" Type="http://schemas.openxmlformats.org/officeDocument/2006/relationships/slideLayout" Target="../slideLayouts/slideLayout1474.xml"/><Relationship Id="rId7" Type="http://schemas.openxmlformats.org/officeDocument/2006/relationships/slideLayout" Target="../slideLayouts/slideLayout1475.xml"/><Relationship Id="rId8" Type="http://schemas.openxmlformats.org/officeDocument/2006/relationships/slideLayout" Target="../slideLayouts/slideLayout1476.xml"/><Relationship Id="rId9" Type="http://schemas.openxmlformats.org/officeDocument/2006/relationships/slideLayout" Target="../slideLayouts/slideLayout1477.xml"/><Relationship Id="rId10" Type="http://schemas.openxmlformats.org/officeDocument/2006/relationships/slideLayout" Target="../slideLayouts/slideLayout1478.xml"/></Relationships>
</file>

<file path=ppt/slideMasters/_rels/slideMaster13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90.xml"/><Relationship Id="rId12" Type="http://schemas.openxmlformats.org/officeDocument/2006/relationships/theme" Target="../theme/theme13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480.xml"/><Relationship Id="rId2" Type="http://schemas.openxmlformats.org/officeDocument/2006/relationships/slideLayout" Target="../slideLayouts/slideLayout1481.xml"/><Relationship Id="rId3" Type="http://schemas.openxmlformats.org/officeDocument/2006/relationships/slideLayout" Target="../slideLayouts/slideLayout1482.xml"/><Relationship Id="rId4" Type="http://schemas.openxmlformats.org/officeDocument/2006/relationships/slideLayout" Target="../slideLayouts/slideLayout1483.xml"/><Relationship Id="rId5" Type="http://schemas.openxmlformats.org/officeDocument/2006/relationships/slideLayout" Target="../slideLayouts/slideLayout1484.xml"/><Relationship Id="rId6" Type="http://schemas.openxmlformats.org/officeDocument/2006/relationships/slideLayout" Target="../slideLayouts/slideLayout1485.xml"/><Relationship Id="rId7" Type="http://schemas.openxmlformats.org/officeDocument/2006/relationships/slideLayout" Target="../slideLayouts/slideLayout1486.xml"/><Relationship Id="rId8" Type="http://schemas.openxmlformats.org/officeDocument/2006/relationships/slideLayout" Target="../slideLayouts/slideLayout1487.xml"/><Relationship Id="rId9" Type="http://schemas.openxmlformats.org/officeDocument/2006/relationships/slideLayout" Target="../slideLayouts/slideLayout1488.xml"/><Relationship Id="rId10" Type="http://schemas.openxmlformats.org/officeDocument/2006/relationships/slideLayout" Target="../slideLayouts/slideLayout1489.xml"/></Relationships>
</file>

<file path=ppt/slideMasters/_rels/slideMaster13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01.xml"/><Relationship Id="rId12" Type="http://schemas.openxmlformats.org/officeDocument/2006/relationships/theme" Target="../theme/theme137.xml"/><Relationship Id="rId1" Type="http://schemas.openxmlformats.org/officeDocument/2006/relationships/slideLayout" Target="../slideLayouts/slideLayout1491.xml"/><Relationship Id="rId2" Type="http://schemas.openxmlformats.org/officeDocument/2006/relationships/slideLayout" Target="../slideLayouts/slideLayout1492.xml"/><Relationship Id="rId3" Type="http://schemas.openxmlformats.org/officeDocument/2006/relationships/slideLayout" Target="../slideLayouts/slideLayout1493.xml"/><Relationship Id="rId4" Type="http://schemas.openxmlformats.org/officeDocument/2006/relationships/slideLayout" Target="../slideLayouts/slideLayout1494.xml"/><Relationship Id="rId5" Type="http://schemas.openxmlformats.org/officeDocument/2006/relationships/slideLayout" Target="../slideLayouts/slideLayout1495.xml"/><Relationship Id="rId6" Type="http://schemas.openxmlformats.org/officeDocument/2006/relationships/slideLayout" Target="../slideLayouts/slideLayout1496.xml"/><Relationship Id="rId7" Type="http://schemas.openxmlformats.org/officeDocument/2006/relationships/slideLayout" Target="../slideLayouts/slideLayout1497.xml"/><Relationship Id="rId8" Type="http://schemas.openxmlformats.org/officeDocument/2006/relationships/slideLayout" Target="../slideLayouts/slideLayout1498.xml"/><Relationship Id="rId9" Type="http://schemas.openxmlformats.org/officeDocument/2006/relationships/slideLayout" Target="../slideLayouts/slideLayout1499.xml"/><Relationship Id="rId10" Type="http://schemas.openxmlformats.org/officeDocument/2006/relationships/slideLayout" Target="../slideLayouts/slideLayout1500.xml"/></Relationships>
</file>

<file path=ppt/slideMasters/_rels/slideMaster13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12.xml"/><Relationship Id="rId12" Type="http://schemas.openxmlformats.org/officeDocument/2006/relationships/theme" Target="../theme/theme13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502.xml"/><Relationship Id="rId2" Type="http://schemas.openxmlformats.org/officeDocument/2006/relationships/slideLayout" Target="../slideLayouts/slideLayout1503.xml"/><Relationship Id="rId3" Type="http://schemas.openxmlformats.org/officeDocument/2006/relationships/slideLayout" Target="../slideLayouts/slideLayout1504.xml"/><Relationship Id="rId4" Type="http://schemas.openxmlformats.org/officeDocument/2006/relationships/slideLayout" Target="../slideLayouts/slideLayout1505.xml"/><Relationship Id="rId5" Type="http://schemas.openxmlformats.org/officeDocument/2006/relationships/slideLayout" Target="../slideLayouts/slideLayout1506.xml"/><Relationship Id="rId6" Type="http://schemas.openxmlformats.org/officeDocument/2006/relationships/slideLayout" Target="../slideLayouts/slideLayout1507.xml"/><Relationship Id="rId7" Type="http://schemas.openxmlformats.org/officeDocument/2006/relationships/slideLayout" Target="../slideLayouts/slideLayout1508.xml"/><Relationship Id="rId8" Type="http://schemas.openxmlformats.org/officeDocument/2006/relationships/slideLayout" Target="../slideLayouts/slideLayout1509.xml"/><Relationship Id="rId9" Type="http://schemas.openxmlformats.org/officeDocument/2006/relationships/slideLayout" Target="../slideLayouts/slideLayout1510.xml"/><Relationship Id="rId10" Type="http://schemas.openxmlformats.org/officeDocument/2006/relationships/slideLayout" Target="../slideLayouts/slideLayout1511.xml"/></Relationships>
</file>

<file path=ppt/slideMasters/_rels/slideMaster13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23.xml"/><Relationship Id="rId12" Type="http://schemas.openxmlformats.org/officeDocument/2006/relationships/theme" Target="../theme/theme139.xml"/><Relationship Id="rId1" Type="http://schemas.openxmlformats.org/officeDocument/2006/relationships/slideLayout" Target="../slideLayouts/slideLayout1513.xml"/><Relationship Id="rId2" Type="http://schemas.openxmlformats.org/officeDocument/2006/relationships/slideLayout" Target="../slideLayouts/slideLayout1514.xml"/><Relationship Id="rId3" Type="http://schemas.openxmlformats.org/officeDocument/2006/relationships/slideLayout" Target="../slideLayouts/slideLayout1515.xml"/><Relationship Id="rId4" Type="http://schemas.openxmlformats.org/officeDocument/2006/relationships/slideLayout" Target="../slideLayouts/slideLayout1516.xml"/><Relationship Id="rId5" Type="http://schemas.openxmlformats.org/officeDocument/2006/relationships/slideLayout" Target="../slideLayouts/slideLayout1517.xml"/><Relationship Id="rId6" Type="http://schemas.openxmlformats.org/officeDocument/2006/relationships/slideLayout" Target="../slideLayouts/slideLayout1518.xml"/><Relationship Id="rId7" Type="http://schemas.openxmlformats.org/officeDocument/2006/relationships/slideLayout" Target="../slideLayouts/slideLayout1519.xml"/><Relationship Id="rId8" Type="http://schemas.openxmlformats.org/officeDocument/2006/relationships/slideLayout" Target="../slideLayouts/slideLayout1520.xml"/><Relationship Id="rId9" Type="http://schemas.openxmlformats.org/officeDocument/2006/relationships/slideLayout" Target="../slideLayouts/slideLayout1521.xml"/><Relationship Id="rId10" Type="http://schemas.openxmlformats.org/officeDocument/2006/relationships/slideLayout" Target="../slideLayouts/slideLayout1522.xml"/></Relationships>
</file>

<file path=ppt/slideMasters/_rels/slideMaster14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34.xml"/><Relationship Id="rId12" Type="http://schemas.openxmlformats.org/officeDocument/2006/relationships/theme" Target="../theme/theme14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524.xml"/><Relationship Id="rId2" Type="http://schemas.openxmlformats.org/officeDocument/2006/relationships/slideLayout" Target="../slideLayouts/slideLayout1525.xml"/><Relationship Id="rId3" Type="http://schemas.openxmlformats.org/officeDocument/2006/relationships/slideLayout" Target="../slideLayouts/slideLayout1526.xml"/><Relationship Id="rId4" Type="http://schemas.openxmlformats.org/officeDocument/2006/relationships/slideLayout" Target="../slideLayouts/slideLayout1527.xml"/><Relationship Id="rId5" Type="http://schemas.openxmlformats.org/officeDocument/2006/relationships/slideLayout" Target="../slideLayouts/slideLayout1528.xml"/><Relationship Id="rId6" Type="http://schemas.openxmlformats.org/officeDocument/2006/relationships/slideLayout" Target="../slideLayouts/slideLayout1529.xml"/><Relationship Id="rId7" Type="http://schemas.openxmlformats.org/officeDocument/2006/relationships/slideLayout" Target="../slideLayouts/slideLayout1530.xml"/><Relationship Id="rId8" Type="http://schemas.openxmlformats.org/officeDocument/2006/relationships/slideLayout" Target="../slideLayouts/slideLayout1531.xml"/><Relationship Id="rId9" Type="http://schemas.openxmlformats.org/officeDocument/2006/relationships/slideLayout" Target="../slideLayouts/slideLayout1532.xml"/><Relationship Id="rId10" Type="http://schemas.openxmlformats.org/officeDocument/2006/relationships/slideLayout" Target="../slideLayouts/slideLayout1533.xml"/></Relationships>
</file>

<file path=ppt/slideMasters/_rels/slideMaster14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45.xml"/><Relationship Id="rId12" Type="http://schemas.openxmlformats.org/officeDocument/2006/relationships/theme" Target="../theme/theme141.xml"/><Relationship Id="rId1" Type="http://schemas.openxmlformats.org/officeDocument/2006/relationships/slideLayout" Target="../slideLayouts/slideLayout1535.xml"/><Relationship Id="rId2" Type="http://schemas.openxmlformats.org/officeDocument/2006/relationships/slideLayout" Target="../slideLayouts/slideLayout1536.xml"/><Relationship Id="rId3" Type="http://schemas.openxmlformats.org/officeDocument/2006/relationships/slideLayout" Target="../slideLayouts/slideLayout1537.xml"/><Relationship Id="rId4" Type="http://schemas.openxmlformats.org/officeDocument/2006/relationships/slideLayout" Target="../slideLayouts/slideLayout1538.xml"/><Relationship Id="rId5" Type="http://schemas.openxmlformats.org/officeDocument/2006/relationships/slideLayout" Target="../slideLayouts/slideLayout1539.xml"/><Relationship Id="rId6" Type="http://schemas.openxmlformats.org/officeDocument/2006/relationships/slideLayout" Target="../slideLayouts/slideLayout1540.xml"/><Relationship Id="rId7" Type="http://schemas.openxmlformats.org/officeDocument/2006/relationships/slideLayout" Target="../slideLayouts/slideLayout1541.xml"/><Relationship Id="rId8" Type="http://schemas.openxmlformats.org/officeDocument/2006/relationships/slideLayout" Target="../slideLayouts/slideLayout1542.xml"/><Relationship Id="rId9" Type="http://schemas.openxmlformats.org/officeDocument/2006/relationships/slideLayout" Target="../slideLayouts/slideLayout1543.xml"/><Relationship Id="rId10" Type="http://schemas.openxmlformats.org/officeDocument/2006/relationships/slideLayout" Target="../slideLayouts/slideLayout1544.xml"/></Relationships>
</file>

<file path=ppt/slideMasters/_rels/slideMaster14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56.xml"/><Relationship Id="rId12" Type="http://schemas.openxmlformats.org/officeDocument/2006/relationships/theme" Target="../theme/theme142.xml"/><Relationship Id="rId1" Type="http://schemas.openxmlformats.org/officeDocument/2006/relationships/slideLayout" Target="../slideLayouts/slideLayout1546.xml"/><Relationship Id="rId2" Type="http://schemas.openxmlformats.org/officeDocument/2006/relationships/slideLayout" Target="../slideLayouts/slideLayout1547.xml"/><Relationship Id="rId3" Type="http://schemas.openxmlformats.org/officeDocument/2006/relationships/slideLayout" Target="../slideLayouts/slideLayout1548.xml"/><Relationship Id="rId4" Type="http://schemas.openxmlformats.org/officeDocument/2006/relationships/slideLayout" Target="../slideLayouts/slideLayout1549.xml"/><Relationship Id="rId5" Type="http://schemas.openxmlformats.org/officeDocument/2006/relationships/slideLayout" Target="../slideLayouts/slideLayout1550.xml"/><Relationship Id="rId6" Type="http://schemas.openxmlformats.org/officeDocument/2006/relationships/slideLayout" Target="../slideLayouts/slideLayout1551.xml"/><Relationship Id="rId7" Type="http://schemas.openxmlformats.org/officeDocument/2006/relationships/slideLayout" Target="../slideLayouts/slideLayout1552.xml"/><Relationship Id="rId8" Type="http://schemas.openxmlformats.org/officeDocument/2006/relationships/slideLayout" Target="../slideLayouts/slideLayout1553.xml"/><Relationship Id="rId9" Type="http://schemas.openxmlformats.org/officeDocument/2006/relationships/slideLayout" Target="../slideLayouts/slideLayout1554.xml"/><Relationship Id="rId10" Type="http://schemas.openxmlformats.org/officeDocument/2006/relationships/slideLayout" Target="../slideLayouts/slideLayout1555.xml"/></Relationships>
</file>

<file path=ppt/slideMasters/_rels/slideMaster14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67.xml"/><Relationship Id="rId12" Type="http://schemas.openxmlformats.org/officeDocument/2006/relationships/theme" Target="../theme/theme143.xml"/><Relationship Id="rId1" Type="http://schemas.openxmlformats.org/officeDocument/2006/relationships/slideLayout" Target="../slideLayouts/slideLayout1557.xml"/><Relationship Id="rId2" Type="http://schemas.openxmlformats.org/officeDocument/2006/relationships/slideLayout" Target="../slideLayouts/slideLayout1558.xml"/><Relationship Id="rId3" Type="http://schemas.openxmlformats.org/officeDocument/2006/relationships/slideLayout" Target="../slideLayouts/slideLayout1559.xml"/><Relationship Id="rId4" Type="http://schemas.openxmlformats.org/officeDocument/2006/relationships/slideLayout" Target="../slideLayouts/slideLayout1560.xml"/><Relationship Id="rId5" Type="http://schemas.openxmlformats.org/officeDocument/2006/relationships/slideLayout" Target="../slideLayouts/slideLayout1561.xml"/><Relationship Id="rId6" Type="http://schemas.openxmlformats.org/officeDocument/2006/relationships/slideLayout" Target="../slideLayouts/slideLayout1562.xml"/><Relationship Id="rId7" Type="http://schemas.openxmlformats.org/officeDocument/2006/relationships/slideLayout" Target="../slideLayouts/slideLayout1563.xml"/><Relationship Id="rId8" Type="http://schemas.openxmlformats.org/officeDocument/2006/relationships/slideLayout" Target="../slideLayouts/slideLayout1564.xml"/><Relationship Id="rId9" Type="http://schemas.openxmlformats.org/officeDocument/2006/relationships/slideLayout" Target="../slideLayouts/slideLayout1565.xml"/><Relationship Id="rId10" Type="http://schemas.openxmlformats.org/officeDocument/2006/relationships/slideLayout" Target="../slideLayouts/slideLayout1566.xml"/></Relationships>
</file>

<file path=ppt/slideMasters/_rels/slideMaster14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78.xml"/><Relationship Id="rId12" Type="http://schemas.openxmlformats.org/officeDocument/2006/relationships/theme" Target="../theme/theme144.xml"/><Relationship Id="rId1" Type="http://schemas.openxmlformats.org/officeDocument/2006/relationships/slideLayout" Target="../slideLayouts/slideLayout1568.xml"/><Relationship Id="rId2" Type="http://schemas.openxmlformats.org/officeDocument/2006/relationships/slideLayout" Target="../slideLayouts/slideLayout1569.xml"/><Relationship Id="rId3" Type="http://schemas.openxmlformats.org/officeDocument/2006/relationships/slideLayout" Target="../slideLayouts/slideLayout1570.xml"/><Relationship Id="rId4" Type="http://schemas.openxmlformats.org/officeDocument/2006/relationships/slideLayout" Target="../slideLayouts/slideLayout1571.xml"/><Relationship Id="rId5" Type="http://schemas.openxmlformats.org/officeDocument/2006/relationships/slideLayout" Target="../slideLayouts/slideLayout1572.xml"/><Relationship Id="rId6" Type="http://schemas.openxmlformats.org/officeDocument/2006/relationships/slideLayout" Target="../slideLayouts/slideLayout1573.xml"/><Relationship Id="rId7" Type="http://schemas.openxmlformats.org/officeDocument/2006/relationships/slideLayout" Target="../slideLayouts/slideLayout1574.xml"/><Relationship Id="rId8" Type="http://schemas.openxmlformats.org/officeDocument/2006/relationships/slideLayout" Target="../slideLayouts/slideLayout1575.xml"/><Relationship Id="rId9" Type="http://schemas.openxmlformats.org/officeDocument/2006/relationships/slideLayout" Target="../slideLayouts/slideLayout1576.xml"/><Relationship Id="rId10" Type="http://schemas.openxmlformats.org/officeDocument/2006/relationships/slideLayout" Target="../slideLayouts/slideLayout1577.xml"/></Relationships>
</file>

<file path=ppt/slideMasters/_rels/slideMaster14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89.xml"/><Relationship Id="rId12" Type="http://schemas.openxmlformats.org/officeDocument/2006/relationships/theme" Target="../theme/theme145.xml"/><Relationship Id="rId1" Type="http://schemas.openxmlformats.org/officeDocument/2006/relationships/slideLayout" Target="../slideLayouts/slideLayout1579.xml"/><Relationship Id="rId2" Type="http://schemas.openxmlformats.org/officeDocument/2006/relationships/slideLayout" Target="../slideLayouts/slideLayout1580.xml"/><Relationship Id="rId3" Type="http://schemas.openxmlformats.org/officeDocument/2006/relationships/slideLayout" Target="../slideLayouts/slideLayout1581.xml"/><Relationship Id="rId4" Type="http://schemas.openxmlformats.org/officeDocument/2006/relationships/slideLayout" Target="../slideLayouts/slideLayout1582.xml"/><Relationship Id="rId5" Type="http://schemas.openxmlformats.org/officeDocument/2006/relationships/slideLayout" Target="../slideLayouts/slideLayout1583.xml"/><Relationship Id="rId6" Type="http://schemas.openxmlformats.org/officeDocument/2006/relationships/slideLayout" Target="../slideLayouts/slideLayout1584.xml"/><Relationship Id="rId7" Type="http://schemas.openxmlformats.org/officeDocument/2006/relationships/slideLayout" Target="../slideLayouts/slideLayout1585.xml"/><Relationship Id="rId8" Type="http://schemas.openxmlformats.org/officeDocument/2006/relationships/slideLayout" Target="../slideLayouts/slideLayout1586.xml"/><Relationship Id="rId9" Type="http://schemas.openxmlformats.org/officeDocument/2006/relationships/slideLayout" Target="../slideLayouts/slideLayout1587.xml"/><Relationship Id="rId10" Type="http://schemas.openxmlformats.org/officeDocument/2006/relationships/slideLayout" Target="../slideLayouts/slideLayout1588.xml"/></Relationships>
</file>

<file path=ppt/slideMasters/_rels/slideMaster14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600.xml"/><Relationship Id="rId12" Type="http://schemas.openxmlformats.org/officeDocument/2006/relationships/theme" Target="../theme/theme14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590.xml"/><Relationship Id="rId2" Type="http://schemas.openxmlformats.org/officeDocument/2006/relationships/slideLayout" Target="../slideLayouts/slideLayout1591.xml"/><Relationship Id="rId3" Type="http://schemas.openxmlformats.org/officeDocument/2006/relationships/slideLayout" Target="../slideLayouts/slideLayout1592.xml"/><Relationship Id="rId4" Type="http://schemas.openxmlformats.org/officeDocument/2006/relationships/slideLayout" Target="../slideLayouts/slideLayout1593.xml"/><Relationship Id="rId5" Type="http://schemas.openxmlformats.org/officeDocument/2006/relationships/slideLayout" Target="../slideLayouts/slideLayout1594.xml"/><Relationship Id="rId6" Type="http://schemas.openxmlformats.org/officeDocument/2006/relationships/slideLayout" Target="../slideLayouts/slideLayout1595.xml"/><Relationship Id="rId7" Type="http://schemas.openxmlformats.org/officeDocument/2006/relationships/slideLayout" Target="../slideLayouts/slideLayout1596.xml"/><Relationship Id="rId8" Type="http://schemas.openxmlformats.org/officeDocument/2006/relationships/slideLayout" Target="../slideLayouts/slideLayout1597.xml"/><Relationship Id="rId9" Type="http://schemas.openxmlformats.org/officeDocument/2006/relationships/slideLayout" Target="../slideLayouts/slideLayout1598.xml"/><Relationship Id="rId10" Type="http://schemas.openxmlformats.org/officeDocument/2006/relationships/slideLayout" Target="../slideLayouts/slideLayout159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680" tIns="186840" rIns="373680" bIns="1868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680" tIns="186840" rIns="373680" bIns="1868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680" tIns="186840" rIns="373680" bIns="186840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3680" tIns="186840" rIns="373680" bIns="186840"/>
          <a:lstStyle/>
          <a:p>
            <a:pPr>
              <a:defRPr/>
            </a:pPr>
            <a:endParaRPr lang="en-US" sz="7300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3680" tIns="186840" rIns="373680" bIns="186840"/>
          <a:lstStyle/>
          <a:p>
            <a:pPr>
              <a:defRPr/>
            </a:pPr>
            <a:endParaRPr lang="en-US" sz="7300"/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28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6839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73677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60517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47355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401293" indent="-14012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737710" indent="-132993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77923" indent="-14337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475418" indent="-129100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870228" indent="-13883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738613" indent="-13883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607005" indent="-13883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475390" indent="-13883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343783" indent="-13883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73677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68393" algn="l" defTabSz="373677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736778" algn="l" defTabSz="373677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605170" algn="l" defTabSz="373677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473553" algn="l" defTabSz="373677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341945" algn="l" defTabSz="373677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210335" algn="l" defTabSz="373677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3078723" algn="l" defTabSz="373677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947113" algn="l" defTabSz="373677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593" tIns="186795" rIns="373593" bIns="1867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593" tIns="186795" rIns="373593" bIns="1867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593" tIns="186795" rIns="373593" bIns="186795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593" tIns="186795" rIns="373593" bIns="186795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39364918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3593" tIns="186795" rIns="373593" bIns="186795"/>
          <a:lstStyle/>
          <a:p>
            <a:pPr>
              <a:defRPr/>
            </a:pPr>
            <a:endParaRPr lang="en-US" sz="7300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3593" tIns="186795" rIns="373593" bIns="186795"/>
          <a:lstStyle/>
          <a:p>
            <a:pPr>
              <a:defRPr/>
            </a:pPr>
            <a:endParaRPr lang="en-US" sz="7300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96758"/>
      </p:ext>
    </p:extLst>
  </p:cSld>
  <p:clrMap bg1="lt1" tx1="dk1" bg2="lt2" tx2="dk2" accent1="accent1" accent2="accent2" accent3="accent3" accent4="accent4" accent5="accent5" accent6="accent6" hlink="hlink" folHlink="folHlink"/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6795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73590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60386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47181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400965" indent="-14009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737070" indent="-132962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76950" indent="-14333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474140" indent="-129070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868620" indent="-13879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736575" indent="-13879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604530" indent="-13879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472483" indent="-13879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340440" indent="-13879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73590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67950" algn="l" defTabSz="373590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735908" algn="l" defTabSz="373590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603860" algn="l" defTabSz="373590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471813" algn="l" defTabSz="373590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339768" algn="l" defTabSz="373590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207718" algn="l" defTabSz="373590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3075675" algn="l" defTabSz="373590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943628" algn="l" defTabSz="373590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73510" tIns="186750" rIns="373510" bIns="1867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5660753"/>
            <a:ext cx="30515309" cy="32984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73510" tIns="186750" rIns="373510" bIns="1867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510" tIns="186750" rIns="373510" bIns="186750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4017303" y="39804979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510" tIns="186750" rIns="373510" bIns="186750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83510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3510" tIns="186750" rIns="373510" bIns="186750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300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66070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3510" tIns="186750" rIns="373510" bIns="186750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300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36185" y="40955382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573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86751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73503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60255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47007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400640" indent="-14006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100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736435" indent="-13293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9000">
          <a:solidFill>
            <a:schemeClr val="tx1"/>
          </a:solidFill>
          <a:latin typeface="+mn-lt"/>
          <a:ea typeface="ＭＳ Ｐゴシック" pitchFamily="-105" charset="-128"/>
        </a:defRPr>
      </a:lvl2pPr>
      <a:lvl3pPr marL="4175980" indent="-14330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300">
          <a:solidFill>
            <a:schemeClr val="tx1"/>
          </a:solidFill>
          <a:latin typeface="+mn-lt"/>
          <a:ea typeface="ＭＳ Ｐゴシック" pitchFamily="-105" charset="-128"/>
        </a:defRPr>
      </a:lvl3pPr>
      <a:lvl4pPr marL="5472863" indent="-12904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6867020" indent="-13876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6300">
          <a:solidFill>
            <a:schemeClr val="tx1"/>
          </a:solidFill>
          <a:latin typeface="+mn-lt"/>
          <a:ea typeface="ＭＳ Ｐゴシック" pitchFamily="-105" charset="-128"/>
        </a:defRPr>
      </a:lvl5pPr>
      <a:lvl6pPr marL="8734533" indent="-13876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602060" indent="-13876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469573" indent="-13876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337095" indent="-13876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73503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67513" algn="l" defTabSz="373503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735035" algn="l" defTabSz="373503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602550" algn="l" defTabSz="373503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470073" algn="l" defTabSz="373503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337590" algn="l" defTabSz="373503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205103" algn="l" defTabSz="373503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3072628" algn="l" defTabSz="373503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940138" algn="l" defTabSz="373503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423" tIns="186705" rIns="373423" bIns="1867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423" tIns="186705" rIns="373423" bIns="1867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423" tIns="186705" rIns="373423" bIns="186705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423" tIns="186705" rIns="373423" bIns="186705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3423" tIns="186705" rIns="373423" bIns="18670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3423" tIns="186705" rIns="373423" bIns="18670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144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6708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73416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60124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46833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400313" indent="-14003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735798" indent="-132899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75003" indent="-14327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471590" indent="-12901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865418" indent="-13873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732498" indent="-13873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599585" indent="-13873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466665" indent="-13873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333753" indent="-13873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73416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67080" algn="l" defTabSz="373416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734168" algn="l" defTabSz="373416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601243" algn="l" defTabSz="373416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468330" algn="l" defTabSz="373416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335413" algn="l" defTabSz="373416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202495" algn="l" defTabSz="373416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3069575" algn="l" defTabSz="373416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936658" algn="l" defTabSz="373416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333" tIns="186660" rIns="373333" bIns="1866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333" tIns="186660" rIns="373333" bIns="1866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333" tIns="186660" rIns="373333" bIns="186660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333" tIns="186660" rIns="373333" bIns="186660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3333" tIns="186660" rIns="373333" bIns="18666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3333" tIns="186660" rIns="373333" bIns="18666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61706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6665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73329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9993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46659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99983" indent="-13999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735158" indent="-132869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74030" indent="-14323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470318" indent="-128979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863815" indent="-13870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730465" indent="-13870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597115" indent="-13870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463763" indent="-13870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330408" indent="-13870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73329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66650" algn="l" defTabSz="373329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733295" algn="l" defTabSz="373329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99935" algn="l" defTabSz="373329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466590" algn="l" defTabSz="373329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333228" algn="l" defTabSz="373329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199880" algn="l" defTabSz="373329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3066528" algn="l" defTabSz="373329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933173" algn="l" defTabSz="373329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248" tIns="186615" rIns="373248" bIns="1866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248" tIns="186615" rIns="373248" bIns="1866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248" tIns="186615" rIns="373248" bIns="186615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248" tIns="186615" rIns="373248" bIns="186615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3248" tIns="186615" rIns="373248" bIns="18661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3248" tIns="186615" rIns="373248" bIns="18661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86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6621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73242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9863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46485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99660" indent="-13996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734523" indent="-132837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73060" indent="-14320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469038" indent="-128949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862215" indent="-13867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728430" indent="-13867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594645" indent="-13867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460858" indent="-13867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327065" indent="-13867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7324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66213" algn="l" defTabSz="37324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732425" algn="l" defTabSz="37324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98630" algn="l" defTabSz="37324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464850" algn="l" defTabSz="37324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331055" algn="l" defTabSz="37324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197270" algn="l" defTabSz="37324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3063488" algn="l" defTabSz="37324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929690" algn="l" defTabSz="37324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163" tIns="186570" rIns="373163" bIns="1865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163" tIns="186570" rIns="373163" bIns="1865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163" tIns="186570" rIns="373163" bIns="186570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163" tIns="186570" rIns="373163" bIns="186570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39364918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3163" tIns="186570" rIns="373163" bIns="18657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3163" tIns="186570" rIns="373163" bIns="18657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671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6577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73155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9732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46310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99330" indent="-13993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733885" indent="-132806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72088" indent="-14317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467765" indent="-128919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860615" indent="-13863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726393" indent="-13863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592175" indent="-13863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457950" indent="-13863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323723" indent="-13863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73155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65778" algn="l" defTabSz="373155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731558" algn="l" defTabSz="373155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97325" algn="l" defTabSz="373155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463105" algn="l" defTabSz="373155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328880" algn="l" defTabSz="373155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194660" algn="l" defTabSz="373155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3060440" algn="l" defTabSz="373155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926208" algn="l" defTabSz="373155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075" tIns="186530" rIns="373075" bIns="1865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075" tIns="186530" rIns="373075" bIns="1865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075" tIns="186530" rIns="373075" bIns="186530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075" tIns="186530" rIns="373075" bIns="186530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39364918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3075" tIns="186530" rIns="373075" bIns="18653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3075" tIns="186530" rIns="373075" bIns="18653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024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6534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73068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9602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46136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99005" indent="-13990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733245" indent="-132775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71115" indent="-14313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466488" indent="-128889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859015" indent="-13860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724358" indent="-13860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589703" indent="-13860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455043" indent="-13860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320385" indent="-13860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73068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65340" algn="l" defTabSz="373068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730685" algn="l" defTabSz="373068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96023" algn="l" defTabSz="373068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461365" algn="l" defTabSz="373068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326705" algn="l" defTabSz="373068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192045" algn="l" defTabSz="373068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3057395" algn="l" defTabSz="373068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922730" algn="l" defTabSz="373068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9"/>
            <a:ext cx="30515309" cy="4764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990" tIns="186485" rIns="372990" bIns="1864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5724942"/>
            <a:ext cx="30515309" cy="33639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990" tIns="186485" rIns="372990" bIns="1864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990" tIns="186485" rIns="372990" bIns="186485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990" tIns="186485" rIns="372990" bIns="186485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92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1"/>
          </a:solidFill>
          <a:latin typeface="Times New Roman"/>
          <a:ea typeface="+mj-ea"/>
          <a:cs typeface="Times New Roman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6490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72981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9471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45962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98678" indent="-13986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732608" indent="-132744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70138" indent="-14310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465213" indent="-128859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857418" indent="-13857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722325" indent="-13857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587233" indent="-13857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452138" indent="-13857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317045" indent="-13857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72981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64908" algn="l" defTabSz="372981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729815" algn="l" defTabSz="372981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94715" algn="l" defTabSz="372981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459625" algn="l" defTabSz="372981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324533" algn="l" defTabSz="372981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189435" algn="l" defTabSz="372981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3054353" algn="l" defTabSz="372981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919248" algn="l" defTabSz="372981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4364814" y="1668553"/>
            <a:ext cx="18081142" cy="3417799"/>
          </a:xfrm>
          <a:prstGeom prst="rect">
            <a:avLst/>
          </a:prstGeom>
        </p:spPr>
      </p:pic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1060724" y="1730503"/>
            <a:ext cx="29724638" cy="3356130"/>
          </a:xfrm>
          <a:prstGeom prst="rect">
            <a:avLst/>
          </a:prstGeom>
        </p:spPr>
        <p:txBody>
          <a:bodyPr vert="horz" lIns="372905" tIns="186438" rIns="372905" bIns="186438" rtlCol="0" anchor="ctr">
            <a:noAutofit/>
          </a:bodyPr>
          <a:lstStyle/>
          <a:p>
            <a:r>
              <a:rPr lang="en-US" dirty="0" smtClean="0"/>
              <a:t>Click edit Master title style</a:t>
            </a:r>
            <a:endParaRPr lang="en-US" dirty="0"/>
          </a:p>
        </p:txBody>
      </p:sp>
      <p:pic>
        <p:nvPicPr>
          <p:cNvPr id="9" name="Picture 8" descr="footer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-96446" y="39483237"/>
            <a:ext cx="32567665" cy="3854548"/>
          </a:xfrm>
          <a:prstGeom prst="rect">
            <a:avLst/>
          </a:prstGeom>
          <a:ln>
            <a:noFill/>
          </a:ln>
        </p:spPr>
      </p:pic>
      <p:pic>
        <p:nvPicPr>
          <p:cNvPr id="10" name="Picture 9" descr="ecelogorb.psd"/>
          <p:cNvPicPr>
            <a:picLocks noChangeAspect="1"/>
          </p:cNvPicPr>
          <p:nvPr/>
        </p:nvPicPr>
        <p:blipFill>
          <a:blip r:embed="rId18" cstate="screen">
            <a:lum bright="-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218" y="39654792"/>
            <a:ext cx="9084125" cy="3229751"/>
          </a:xfrm>
          <a:prstGeom prst="rect">
            <a:avLst/>
          </a:prstGeom>
          <a:effectLst/>
        </p:spPr>
      </p:pic>
      <p:pic>
        <p:nvPicPr>
          <p:cNvPr id="11" name="Picture 10" descr="CMU_logo_horiz_black.eps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18654045" y="40280239"/>
            <a:ext cx="13163601" cy="212882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085088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  <p:sldLayoutId id="2147483771" r:id="rId13"/>
    <p:sldLayoutId id="2147483772" r:id="rId14"/>
  </p:sldLayoutIdLst>
  <p:hf hdr="0" ftr="0" dt="0"/>
  <p:txStyles>
    <p:titleStyle>
      <a:lvl1pPr algn="l" defTabSz="1864473" rtl="0" eaLnBrk="1" latinLnBrk="0" hangingPunct="1">
        <a:spcBef>
          <a:spcPct val="0"/>
        </a:spcBef>
        <a:buNone/>
        <a:defRPr sz="148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1398350" indent="-1398350" algn="l" defTabSz="1864473" rtl="0" eaLnBrk="1" latinLnBrk="0" hangingPunct="1">
        <a:spcBef>
          <a:spcPct val="20000"/>
        </a:spcBef>
        <a:buFont typeface="Arial"/>
        <a:buChar char="•"/>
        <a:defRPr sz="13000" kern="1200">
          <a:solidFill>
            <a:schemeClr val="tx1"/>
          </a:solidFill>
          <a:latin typeface="+mn-lt"/>
          <a:ea typeface="+mn-ea"/>
          <a:cs typeface="+mn-cs"/>
        </a:defRPr>
      </a:lvl1pPr>
      <a:lvl2pPr marL="3029770" indent="-1165285" algn="l" defTabSz="1864473" rtl="0" eaLnBrk="1" latinLnBrk="0" hangingPunct="1">
        <a:spcBef>
          <a:spcPct val="20000"/>
        </a:spcBef>
        <a:buFont typeface="Arial"/>
        <a:buChar char="–"/>
        <a:defRPr sz="11300" kern="1200">
          <a:solidFill>
            <a:schemeClr val="tx1"/>
          </a:solidFill>
          <a:latin typeface="+mn-lt"/>
          <a:ea typeface="+mn-ea"/>
          <a:cs typeface="+mn-cs"/>
        </a:defRPr>
      </a:lvl2pPr>
      <a:lvl3pPr marL="4661175" indent="-932245" algn="l" defTabSz="1864473" rtl="0" eaLnBrk="1" latinLnBrk="0" hangingPunct="1">
        <a:spcBef>
          <a:spcPct val="20000"/>
        </a:spcBef>
        <a:buFont typeface="Arial"/>
        <a:buChar char="•"/>
        <a:defRPr sz="10000" kern="1200">
          <a:solidFill>
            <a:schemeClr val="tx1"/>
          </a:solidFill>
          <a:latin typeface="+mn-lt"/>
          <a:ea typeface="+mn-ea"/>
          <a:cs typeface="+mn-cs"/>
        </a:defRPr>
      </a:lvl3pPr>
      <a:lvl4pPr marL="6525643" indent="-932245" algn="l" defTabSz="1864473" rtl="0" eaLnBrk="1" latinLnBrk="0" hangingPunct="1">
        <a:spcBef>
          <a:spcPct val="20000"/>
        </a:spcBef>
        <a:buFont typeface="Arial"/>
        <a:buChar char="–"/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390123" indent="-932245" algn="l" defTabSz="1864473" rtl="0" eaLnBrk="1" latinLnBrk="0" hangingPunct="1">
        <a:spcBef>
          <a:spcPct val="20000"/>
        </a:spcBef>
        <a:buFont typeface="Arial"/>
        <a:buChar char="»"/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254595" indent="-932245" algn="l" defTabSz="1864473" rtl="0" eaLnBrk="1" latinLnBrk="0" hangingPunct="1">
        <a:spcBef>
          <a:spcPct val="20000"/>
        </a:spcBef>
        <a:buFont typeface="Arial"/>
        <a:buChar char="•"/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119063" indent="-932245" algn="l" defTabSz="1864473" rtl="0" eaLnBrk="1" latinLnBrk="0" hangingPunct="1">
        <a:spcBef>
          <a:spcPct val="20000"/>
        </a:spcBef>
        <a:buFont typeface="Arial"/>
        <a:buChar char="•"/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3983535" indent="-932245" algn="l" defTabSz="1864473" rtl="0" eaLnBrk="1" latinLnBrk="0" hangingPunct="1">
        <a:spcBef>
          <a:spcPct val="20000"/>
        </a:spcBef>
        <a:buFont typeface="Arial"/>
        <a:buChar char="•"/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5848010" indent="-932245" algn="l" defTabSz="1864473" rtl="0" eaLnBrk="1" latinLnBrk="0" hangingPunct="1">
        <a:spcBef>
          <a:spcPct val="20000"/>
        </a:spcBef>
        <a:buFont typeface="Arial"/>
        <a:buChar char="•"/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6447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64473" algn="l" defTabSz="186447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728943" algn="l" defTabSz="186447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93415" algn="l" defTabSz="186447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457883" algn="l" defTabSz="186447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322360" algn="l" defTabSz="186447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186828" algn="l" defTabSz="186447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3051308" algn="l" defTabSz="186447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915768" algn="l" defTabSz="186447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820" tIns="186395" rIns="372820" bIns="1863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820" tIns="186395" rIns="372820" bIns="1863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820" tIns="186395" rIns="372820" bIns="186395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820" tIns="186395" rIns="372820" bIns="186395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2820" tIns="186395" rIns="372820" bIns="18639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2820" tIns="186395" rIns="372820" bIns="18639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459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6404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72807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9211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45614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98020" indent="-13980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731335" indent="-132682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68195" indent="-14303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462663" indent="-128799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854223" indent="-13850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718253" indent="-13850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582303" indent="-13850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446333" indent="-13850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310368" indent="-13850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72807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64040" algn="l" defTabSz="372807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728075" algn="l" defTabSz="372807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92110" algn="l" defTabSz="372807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456145" algn="l" defTabSz="372807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320185" algn="l" defTabSz="372807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184215" algn="l" defTabSz="372807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3048260" algn="l" defTabSz="372807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912290" algn="l" defTabSz="372807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9"/>
            <a:ext cx="30515309" cy="4764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733" tIns="186350" rIns="372733" bIns="1863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5724942"/>
            <a:ext cx="30515309" cy="33639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733" tIns="186350" rIns="372733" bIns="1863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733" tIns="186350" rIns="372733" bIns="186350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39364918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2733" tIns="186350" rIns="372733" bIns="18635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2733" tIns="186350" rIns="372733" bIns="18635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101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6360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72720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9080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45440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97695" indent="-13976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730698" indent="-13265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67223" indent="-14300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461390" indent="-128768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852625" indent="-13847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716225" indent="-13847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579830" indent="-13847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443430" indent="-13847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307030" indent="-13847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72720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63608" algn="l" defTabSz="372720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727203" algn="l" defTabSz="372720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90805" algn="l" defTabSz="372720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454408" algn="l" defTabSz="372720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318013" algn="l" defTabSz="372720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181613" algn="l" defTabSz="372720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3045218" algn="l" defTabSz="372720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908813" algn="l" defTabSz="372720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9"/>
            <a:ext cx="30515309" cy="4764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648" tIns="186305" rIns="372648" bIns="1863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5724942"/>
            <a:ext cx="30515309" cy="33639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648" tIns="186305" rIns="372648" bIns="1863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648" tIns="186305" rIns="372648" bIns="186305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648" tIns="186305" rIns="372648" bIns="186305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39364918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2648" tIns="186305" rIns="372648" bIns="18630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2648" tIns="186305" rIns="372648" bIns="18630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467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6317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72633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8950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45266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97368" indent="-13973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730060" indent="-132620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66250" indent="-14297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460113" indent="-128738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851023" indent="-13844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714195" indent="-13844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577360" indent="-13844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440528" indent="-13844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303695" indent="-13844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72633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63175" algn="l" defTabSz="372633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726333" algn="l" defTabSz="372633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89505" algn="l" defTabSz="372633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452668" algn="l" defTabSz="372633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315840" algn="l" defTabSz="372633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179003" algn="l" defTabSz="372633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3042178" algn="l" defTabSz="372633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905335" algn="l" defTabSz="372633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563" tIns="186260" rIns="372563" bIns="1862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563" tIns="186260" rIns="372563" bIns="1862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563" tIns="186260" rIns="372563" bIns="186260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563" tIns="186260" rIns="372563" bIns="186260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2563" tIns="186260" rIns="372563" bIns="18626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2563" tIns="186260" rIns="372563" bIns="18626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767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6274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72546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8820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45093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97040" indent="-13970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729420" indent="-132589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65280" indent="-14293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458838" indent="-128709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849430" indent="-13841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712160" indent="-13841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574895" indent="-13841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437625" indent="-13841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300360" indent="-13841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72546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62745" algn="l" defTabSz="372546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725463" algn="l" defTabSz="372546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88200" algn="l" defTabSz="372546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450935" algn="l" defTabSz="372546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313665" algn="l" defTabSz="372546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176395" algn="l" defTabSz="372546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3039135" algn="l" defTabSz="372546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901858" algn="l" defTabSz="372546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478" tIns="186215" rIns="372478" bIns="1862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478" tIns="186215" rIns="372478" bIns="1862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478" tIns="186215" rIns="372478" bIns="186215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478" tIns="186215" rIns="372478" bIns="186215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2478" tIns="186215" rIns="372478" bIns="18621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2478" tIns="186215" rIns="372478" bIns="18621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186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6230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72459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8689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44920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96715" indent="-13967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728783" indent="-132558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64308" indent="-14290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457565" indent="-128678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847828" indent="-13837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710133" indent="-13837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572425" indent="-13837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434728" indent="-13837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297028" indent="-13837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72459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62308" algn="l" defTabSz="372459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724593" algn="l" defTabSz="372459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86895" algn="l" defTabSz="372459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449200" algn="l" defTabSz="372459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311493" algn="l" defTabSz="372459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173790" algn="l" defTabSz="372459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3036095" algn="l" defTabSz="372459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898383" algn="l" defTabSz="372459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393" tIns="186170" rIns="372393" bIns="1861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393" tIns="186170" rIns="372393" bIns="1861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393" tIns="186170" rIns="372393" bIns="186170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393" tIns="186170" rIns="372393" bIns="186170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2393" tIns="186170" rIns="372393" bIns="18617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2393" tIns="186170" rIns="372393" bIns="18617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544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6187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72372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8559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44746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96388" indent="-13963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728148" indent="-132527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63333" indent="-14287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456290" indent="-128648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846233" indent="-13834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708098" indent="-13834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569960" indent="-13834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431825" indent="-13834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293693" indent="-13834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7237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61875" algn="l" defTabSz="37237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723725" algn="l" defTabSz="37237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85595" algn="l" defTabSz="37237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447463" algn="l" defTabSz="37237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309323" algn="l" defTabSz="37237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171180" algn="l" defTabSz="37237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3033055" algn="l" defTabSz="37237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894910" algn="l" defTabSz="37237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72305" tIns="186123" rIns="372305" bIns="1861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5660753"/>
            <a:ext cx="30515309" cy="32984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72305" tIns="186123" rIns="372305" bIns="1861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305" tIns="186123" rIns="372305" bIns="186123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4017303" y="39804979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305" tIns="186123" rIns="372305" bIns="186123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D46416-474E-184B-A5AD-7D0BC91A8C60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83510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2305" tIns="186123" rIns="372305" bIns="186123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300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66070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2305" tIns="186123" rIns="372305" bIns="186123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300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36185" y="41109665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683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86143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72285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8429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44572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96063" indent="-13960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100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727510" indent="-13249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9000">
          <a:solidFill>
            <a:schemeClr val="tx1"/>
          </a:solidFill>
          <a:latin typeface="+mn-lt"/>
          <a:ea typeface="ＭＳ Ｐゴシック" pitchFamily="-105" charset="-128"/>
        </a:defRPr>
      </a:lvl2pPr>
      <a:lvl3pPr marL="4162360" indent="-14283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300">
          <a:solidFill>
            <a:schemeClr val="tx1"/>
          </a:solidFill>
          <a:latin typeface="+mn-lt"/>
          <a:ea typeface="ＭＳ Ｐゴシック" pitchFamily="-105" charset="-128"/>
        </a:defRPr>
      </a:lvl3pPr>
      <a:lvl4pPr marL="5455023" indent="-128619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6844633" indent="-13831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6300">
          <a:solidFill>
            <a:schemeClr val="tx1"/>
          </a:solidFill>
          <a:latin typeface="+mn-lt"/>
          <a:ea typeface="ＭＳ Ｐゴシック" pitchFamily="-105" charset="-128"/>
        </a:defRPr>
      </a:lvl5pPr>
      <a:lvl6pPr marL="8706068" indent="-13831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567498" indent="-13831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428928" indent="-13831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290358" indent="-13831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72285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61438" algn="l" defTabSz="372285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722855" algn="l" defTabSz="372285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84290" algn="l" defTabSz="372285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445720" algn="l" defTabSz="372285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307155" algn="l" defTabSz="372285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168570" algn="l" defTabSz="372285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3030015" algn="l" defTabSz="372285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891435" algn="l" defTabSz="372285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220" tIns="186080" rIns="372220" bIns="1860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220" tIns="186080" rIns="372220" bIns="1860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220" tIns="186080" rIns="372220" bIns="186080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220" tIns="186080" rIns="372220" bIns="186080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2220" tIns="186080" rIns="372220" bIns="18608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2220" tIns="186080" rIns="372220" bIns="18608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955382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550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6100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72198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8298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44398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95735" indent="-13957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726870" indent="-13246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61385" indent="-14280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453748" indent="-128589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843035" indent="-13828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704040" indent="-13828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565033" indent="-13828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426030" indent="-13828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287025" indent="-13828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72198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61008" algn="l" defTabSz="372198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721988" algn="l" defTabSz="372198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82985" algn="l" defTabSz="372198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443983" algn="l" defTabSz="372198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304980" algn="l" defTabSz="372198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165970" algn="l" defTabSz="372198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3026978" algn="l" defTabSz="372198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887960" algn="l" defTabSz="372198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31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073" tIns="186008" rIns="372073" bIns="1860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073" tIns="186008" rIns="372073" bIns="1860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31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073" tIns="186008" rIns="372073" bIns="186008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pPr defTabSz="3720553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073" tIns="186008" rIns="372073" bIns="186008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pPr defTabSz="3720553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720553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2073" tIns="186008" rIns="372073" bIns="186008"/>
          <a:lstStyle/>
          <a:p>
            <a:pPr defTabSz="3720553"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2073" tIns="186008" rIns="372073" bIns="186008"/>
          <a:lstStyle/>
          <a:p>
            <a:pPr defTabSz="3720553"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9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160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6029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72055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8082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44110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95200" indent="-13952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725813" indent="-132414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59780" indent="-14274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451653" indent="-128539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840385" indent="-13823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700683" indent="-13823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560943" indent="-13823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421230" indent="-13823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281498" indent="-13823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72055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60293" algn="l" defTabSz="372055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720553" algn="l" defTabSz="372055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80825" algn="l" defTabSz="372055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441108" algn="l" defTabSz="372055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301383" algn="l" defTabSz="372055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161665" algn="l" defTabSz="372055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3021930" algn="l" defTabSz="372055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882208" algn="l" defTabSz="372055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045" tIns="185990" rIns="372045" bIns="1859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045" tIns="185990" rIns="372045" bIns="1859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045" tIns="185990" rIns="372045" bIns="185990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045" tIns="185990" rIns="372045" bIns="185990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2045" tIns="185990" rIns="372045" bIns="18599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2045" tIns="185990" rIns="372045" bIns="18599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272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6014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72025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8038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44051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95078" indent="-13950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725595" indent="-132403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59450" indent="-14274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451208" indent="-128529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839850" indent="-13821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699978" indent="-13821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560105" indent="-13821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420235" indent="-13821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280360" indent="-13821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72025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60143" algn="l" defTabSz="372025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720255" algn="l" defTabSz="372025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80380" algn="l" defTabSz="372025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440515" algn="l" defTabSz="372025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300645" algn="l" defTabSz="372025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160765" algn="l" defTabSz="372025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3020908" algn="l" defTabSz="372025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881020" algn="l" defTabSz="372025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960" tIns="185945" rIns="371960" bIns="1859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960" tIns="185945" rIns="371960" bIns="1859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960" tIns="185945" rIns="371960" bIns="185945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960" tIns="185945" rIns="371960" bIns="185945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1960" tIns="185945" rIns="371960" bIns="18594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1960" tIns="185945" rIns="371960" bIns="18594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058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5971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71939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7908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43877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94755" indent="-13947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724963" indent="-132372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58480" indent="-14270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449938" indent="-128499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838253" indent="-13818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697943" indent="-13818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557640" indent="-13818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417338" indent="-13818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277030" indent="-13818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71939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59713" algn="l" defTabSz="371939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719390" algn="l" defTabSz="371939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79080" algn="l" defTabSz="371939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438778" algn="l" defTabSz="371939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98475" algn="l" defTabSz="371939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158158" algn="l" defTabSz="371939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3017870" algn="l" defTabSz="371939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877550" algn="l" defTabSz="371939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71875" tIns="185900" rIns="371875" bIns="1859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5660753"/>
            <a:ext cx="30515309" cy="32984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71875" tIns="185900" rIns="371875" bIns="1859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875" tIns="185900" rIns="371875" bIns="185900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4017303" y="39804979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875" tIns="185900" rIns="371875" bIns="185900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83510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1875" tIns="185900" rIns="371875" bIns="185900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300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66070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1875" tIns="185900" rIns="371875" bIns="185900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300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737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8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85927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71852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7778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43704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94425" indent="-13944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100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724323" indent="-13234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9000">
          <a:solidFill>
            <a:schemeClr val="tx1"/>
          </a:solidFill>
          <a:latin typeface="+mn-lt"/>
          <a:ea typeface="ＭＳ Ｐゴシック" pitchFamily="-105" charset="-128"/>
        </a:defRPr>
      </a:lvl2pPr>
      <a:lvl3pPr marL="4157513" indent="-14267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300">
          <a:solidFill>
            <a:schemeClr val="tx1"/>
          </a:solidFill>
          <a:latin typeface="+mn-lt"/>
          <a:ea typeface="ＭＳ Ｐゴシック" pitchFamily="-105" charset="-128"/>
        </a:defRPr>
      </a:lvl3pPr>
      <a:lvl4pPr marL="5448663" indent="-128469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6836660" indent="-13815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6300">
          <a:solidFill>
            <a:schemeClr val="tx1"/>
          </a:solidFill>
          <a:latin typeface="+mn-lt"/>
          <a:ea typeface="ＭＳ Ｐゴシック" pitchFamily="-105" charset="-128"/>
        </a:defRPr>
      </a:lvl5pPr>
      <a:lvl6pPr marL="8695918" indent="-13815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555183" indent="-13815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414440" indent="-13815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273700" indent="-13815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71852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59275" algn="l" defTabSz="371852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718523" algn="l" defTabSz="371852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77780" algn="l" defTabSz="371852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437040" algn="l" defTabSz="371852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96305" algn="l" defTabSz="371852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155558" algn="l" defTabSz="371852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3014833" algn="l" defTabSz="371852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874083" algn="l" defTabSz="371852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31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730" tIns="185828" rIns="371730" bIns="1858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730" tIns="185828" rIns="371730" bIns="1858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31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730" tIns="185828" rIns="371730" bIns="185828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pPr defTabSz="3717083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730" tIns="185828" rIns="371730" bIns="185828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pPr defTabSz="3717083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717083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1730" tIns="185828" rIns="371730" bIns="185828"/>
          <a:lstStyle/>
          <a:p>
            <a:pPr defTabSz="3717083"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1730" tIns="185828" rIns="371730" bIns="185828"/>
          <a:lstStyle/>
          <a:p>
            <a:pPr defTabSz="3717083"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9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640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23" r:id="rId4"/>
    <p:sldLayoutId id="2147483924" r:id="rId5"/>
    <p:sldLayoutId id="2147483925" r:id="rId6"/>
    <p:sldLayoutId id="2147483926" r:id="rId7"/>
    <p:sldLayoutId id="2147483927" r:id="rId8"/>
    <p:sldLayoutId id="2147483928" r:id="rId9"/>
    <p:sldLayoutId id="2147483929" r:id="rId10"/>
    <p:sldLayoutId id="214748393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5855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71708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7562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43417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93890" indent="-13938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723270" indent="-132291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55905" indent="-14261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446568" indent="-12842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834010" indent="-13810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692570" indent="-13810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551088" indent="-13810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409643" indent="-13810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268180" indent="-13810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71708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58555" algn="l" defTabSz="371708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717083" algn="l" defTabSz="371708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75625" algn="l" defTabSz="371708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434170" algn="l" defTabSz="371708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92710" algn="l" defTabSz="371708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151258" algn="l" defTabSz="371708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3009785" algn="l" defTabSz="371708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868330" algn="l" defTabSz="371708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31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640" tIns="185783" rIns="371640" bIns="1857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640" tIns="185783" rIns="371640" bIns="1857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31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640" tIns="185783" rIns="371640" bIns="185783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pPr defTabSz="3716220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640" tIns="185783" rIns="371640" bIns="185783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pPr defTabSz="3716220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716220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39364918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1640" tIns="185783" rIns="371640" bIns="185783"/>
          <a:lstStyle/>
          <a:p>
            <a:pPr defTabSz="3716220"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1640" tIns="185783" rIns="371640" bIns="185783"/>
          <a:lstStyle/>
          <a:p>
            <a:pPr defTabSz="3716220"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9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524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  <p:sldLayoutId id="2147483933" r:id="rId2"/>
    <p:sldLayoutId id="2147483934" r:id="rId3"/>
    <p:sldLayoutId id="2147483935" r:id="rId4"/>
    <p:sldLayoutId id="2147483936" r:id="rId5"/>
    <p:sldLayoutId id="2147483937" r:id="rId6"/>
    <p:sldLayoutId id="2147483938" r:id="rId7"/>
    <p:sldLayoutId id="2147483939" r:id="rId8"/>
    <p:sldLayoutId id="2147483940" r:id="rId9"/>
    <p:sldLayoutId id="2147483941" r:id="rId10"/>
    <p:sldLayoutId id="214748394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5812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71622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7432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43243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93563" indent="-13935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722640" indent="-132260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54940" indent="-14258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445293" indent="-128390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832423" indent="-13806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690545" indent="-13806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548630" indent="-13806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406750" indent="-13806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264855" indent="-13806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71622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58123" algn="l" defTabSz="371622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716220" algn="l" defTabSz="371622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74323" algn="l" defTabSz="371622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432438" algn="l" defTabSz="371622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90543" algn="l" defTabSz="371622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148658" algn="l" defTabSz="371622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3006753" algn="l" defTabSz="371622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864860" algn="l" defTabSz="371622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618" tIns="185770" rIns="371618" bIns="1857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618" tIns="185770" rIns="371618" bIns="1857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618" tIns="185770" rIns="371618" bIns="185770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618" tIns="185770" rIns="371618" bIns="185770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1618" tIns="185770" rIns="371618" bIns="18577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1618" tIns="185770" rIns="371618" bIns="18577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51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4" r:id="rId1"/>
    <p:sldLayoutId id="2147483945" r:id="rId2"/>
    <p:sldLayoutId id="2147483946" r:id="rId3"/>
    <p:sldLayoutId id="2147483947" r:id="rId4"/>
    <p:sldLayoutId id="2147483948" r:id="rId5"/>
    <p:sldLayoutId id="2147483949" r:id="rId6"/>
    <p:sldLayoutId id="2147483950" r:id="rId7"/>
    <p:sldLayoutId id="2147483951" r:id="rId8"/>
    <p:sldLayoutId id="2147483952" r:id="rId9"/>
    <p:sldLayoutId id="2147483953" r:id="rId10"/>
    <p:sldLayoutId id="2147483954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5797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71592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7388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43183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93455" indent="-13934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722425" indent="-132248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54608" indent="-14257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444853" indent="-12838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831880" indent="-13805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689838" indent="-13805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547800" indent="-13805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405760" indent="-13805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263718" indent="-13805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7159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57978" algn="l" defTabSz="37159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715925" algn="l" defTabSz="37159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73883" algn="l" defTabSz="37159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431838" algn="l" defTabSz="37159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89803" algn="l" defTabSz="37159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147763" algn="l" defTabSz="37159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3005735" algn="l" defTabSz="37159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863678" algn="l" defTabSz="37159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533" tIns="185725" rIns="371533" bIns="1857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533" tIns="185725" rIns="371533" bIns="1857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533" tIns="185725" rIns="371533" bIns="185725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533" tIns="185725" rIns="371533" bIns="185725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1533" tIns="185725" rIns="371533" bIns="18572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1533" tIns="185725" rIns="371533" bIns="18572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435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6" r:id="rId1"/>
    <p:sldLayoutId id="2147483957" r:id="rId2"/>
    <p:sldLayoutId id="2147483958" r:id="rId3"/>
    <p:sldLayoutId id="2147483959" r:id="rId4"/>
    <p:sldLayoutId id="2147483960" r:id="rId5"/>
    <p:sldLayoutId id="2147483961" r:id="rId6"/>
    <p:sldLayoutId id="2147483962" r:id="rId7"/>
    <p:sldLayoutId id="2147483963" r:id="rId8"/>
    <p:sldLayoutId id="2147483964" r:id="rId9"/>
    <p:sldLayoutId id="2147483965" r:id="rId10"/>
    <p:sldLayoutId id="214748396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5754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71505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7258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43010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93125" indent="-13931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721790" indent="-132218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53638" indent="-14254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443585" indent="-12835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830285" indent="-13802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687808" indent="-13802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545343" indent="-13802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402868" indent="-13802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260393" indent="-13802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71505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57543" algn="l" defTabSz="371505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715058" algn="l" defTabSz="371505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72583" algn="l" defTabSz="371505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430108" algn="l" defTabSz="371505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87640" algn="l" defTabSz="371505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145160" algn="l" defTabSz="371505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3002703" algn="l" defTabSz="371505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860213" algn="l" defTabSz="371505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448" tIns="185680" rIns="371448" bIns="185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448" tIns="185680" rIns="371448" bIns="185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448" tIns="185680" rIns="371448" bIns="185680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448" tIns="185680" rIns="371448" bIns="185680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1448" tIns="185680" rIns="371448" bIns="18568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1448" tIns="185680" rIns="371448" bIns="18568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604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8" r:id="rId1"/>
    <p:sldLayoutId id="2147483969" r:id="rId2"/>
    <p:sldLayoutId id="2147483970" r:id="rId3"/>
    <p:sldLayoutId id="2147483971" r:id="rId4"/>
    <p:sldLayoutId id="2147483972" r:id="rId5"/>
    <p:sldLayoutId id="2147483973" r:id="rId6"/>
    <p:sldLayoutId id="2147483974" r:id="rId7"/>
    <p:sldLayoutId id="2147483975" r:id="rId8"/>
    <p:sldLayoutId id="2147483976" r:id="rId9"/>
    <p:sldLayoutId id="2147483977" r:id="rId10"/>
    <p:sldLayoutId id="214748397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5711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71419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7128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42837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92803" indent="-13928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721155" indent="-132187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52670" indent="-14250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442315" indent="-128320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828693" indent="-13799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685783" indent="-13799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542883" indent="-13799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399973" indent="-13799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257060" indent="-13799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71419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57110" algn="l" defTabSz="371419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714190" algn="l" defTabSz="371419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71283" algn="l" defTabSz="371419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428373" algn="l" defTabSz="371419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85470" algn="l" defTabSz="371419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142565" algn="l" defTabSz="371419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999670" algn="l" defTabSz="371419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856745" algn="l" defTabSz="371419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360" tIns="185635" rIns="371360" bIns="1856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360" tIns="185635" rIns="371360" bIns="1856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360" tIns="185635" rIns="371360" bIns="185635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360" tIns="185635" rIns="371360" bIns="185635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1360" tIns="185635" rIns="371360" bIns="18563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1360" tIns="185635" rIns="371360" bIns="18563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031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0" r:id="rId1"/>
    <p:sldLayoutId id="2147483981" r:id="rId2"/>
    <p:sldLayoutId id="2147483982" r:id="rId3"/>
    <p:sldLayoutId id="2147483983" r:id="rId4"/>
    <p:sldLayoutId id="2147483984" r:id="rId5"/>
    <p:sldLayoutId id="2147483985" r:id="rId6"/>
    <p:sldLayoutId id="2147483986" r:id="rId7"/>
    <p:sldLayoutId id="2147483987" r:id="rId8"/>
    <p:sldLayoutId id="2147483988" r:id="rId9"/>
    <p:sldLayoutId id="2147483989" r:id="rId10"/>
    <p:sldLayoutId id="214748399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5667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71332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6998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42664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92473" indent="-13924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720525" indent="-132156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51703" indent="-14247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441048" indent="-12829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827100" indent="-1379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683755" indent="-1379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540420" indent="-1379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397080" indent="-1379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253735" indent="-1379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7133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56678" algn="l" defTabSz="37133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713325" algn="l" defTabSz="37133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69983" algn="l" defTabSz="37133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426640" algn="l" defTabSz="37133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83308" algn="l" defTabSz="37133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139963" algn="l" defTabSz="37133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996638" algn="l" defTabSz="37133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853280" algn="l" defTabSz="37133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20287" y="1730223"/>
            <a:ext cx="29165075" cy="4990623"/>
          </a:xfrm>
          <a:prstGeom prst="rect">
            <a:avLst/>
          </a:prstGeom>
        </p:spPr>
        <p:txBody>
          <a:bodyPr vert="horz" lIns="0" tIns="185553" rIns="0" bIns="185553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7" y="8161047"/>
            <a:ext cx="29165075" cy="30433806"/>
          </a:xfrm>
          <a:prstGeom prst="rect">
            <a:avLst/>
          </a:prstGeom>
        </p:spPr>
        <p:txBody>
          <a:bodyPr vert="horz" lIns="371213" tIns="185553" rIns="371213" bIns="185553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20282" y="40045669"/>
            <a:ext cx="7561316" cy="2300286"/>
          </a:xfrm>
          <a:prstGeom prst="rect">
            <a:avLst/>
          </a:prstGeom>
        </p:spPr>
        <p:txBody>
          <a:bodyPr vert="horz" lIns="371213" tIns="185553" rIns="371213" bIns="185553" rtlCol="0" anchor="ctr"/>
          <a:lstStyle>
            <a:lvl1pPr algn="l">
              <a:defRPr sz="5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711885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71931" y="40045669"/>
            <a:ext cx="10261785" cy="2300286"/>
          </a:xfrm>
          <a:prstGeom prst="rect">
            <a:avLst/>
          </a:prstGeom>
        </p:spPr>
        <p:txBody>
          <a:bodyPr vert="horz" lIns="371213" tIns="185553" rIns="371213" bIns="185553" rtlCol="0" anchor="ctr"/>
          <a:lstStyle>
            <a:lvl1pPr algn="ctr">
              <a:defRPr sz="5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711885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24040" y="40045669"/>
            <a:ext cx="7561316" cy="2300286"/>
          </a:xfrm>
          <a:prstGeom prst="rect">
            <a:avLst/>
          </a:prstGeom>
        </p:spPr>
        <p:txBody>
          <a:bodyPr vert="horz" lIns="371213" tIns="185553" rIns="371213" bIns="185553" rtlCol="0" anchor="ctr"/>
          <a:lstStyle>
            <a:lvl1pPr algn="r">
              <a:defRPr sz="5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711885"/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711885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9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028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defTabSz="3711885" rtl="0" eaLnBrk="1" latinLnBrk="0" hangingPunct="1">
        <a:spcBef>
          <a:spcPct val="0"/>
        </a:spcBef>
        <a:buNone/>
        <a:defRPr sz="18000" kern="1200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1391943" indent="-1391943" algn="l" defTabSz="3711885" rtl="0" eaLnBrk="1" latinLnBrk="0" hangingPunct="1">
        <a:spcBef>
          <a:spcPct val="20000"/>
        </a:spcBef>
        <a:buFont typeface="Arial" pitchFamily="34" charset="0"/>
        <a:buChar char="•"/>
        <a:defRPr sz="13000" kern="1200">
          <a:solidFill>
            <a:schemeClr val="tx1"/>
          </a:solidFill>
          <a:latin typeface="+mn-lt"/>
          <a:ea typeface="+mn-ea"/>
          <a:cs typeface="+mn-cs"/>
        </a:defRPr>
      </a:lvl1pPr>
      <a:lvl2pPr marL="3015903" indent="-1159980" algn="l" defTabSz="3711885" rtl="0" eaLnBrk="1" latinLnBrk="0" hangingPunct="1">
        <a:spcBef>
          <a:spcPct val="20000"/>
        </a:spcBef>
        <a:buFont typeface="Arial" pitchFamily="34" charset="0"/>
        <a:buChar char="–"/>
        <a:defRPr sz="11300" kern="1200">
          <a:solidFill>
            <a:schemeClr val="tx1"/>
          </a:solidFill>
          <a:latin typeface="+mn-lt"/>
          <a:ea typeface="+mn-ea"/>
          <a:cs typeface="+mn-cs"/>
        </a:defRPr>
      </a:lvl2pPr>
      <a:lvl3pPr marL="4639853" indent="-927983" algn="l" defTabSz="3711885" rtl="0" eaLnBrk="1" latinLnBrk="0" hangingPunct="1">
        <a:spcBef>
          <a:spcPct val="20000"/>
        </a:spcBef>
        <a:buFont typeface="Arial" pitchFamily="34" charset="0"/>
        <a:buChar char="•"/>
        <a:defRPr sz="10000" kern="1200">
          <a:solidFill>
            <a:schemeClr val="tx1"/>
          </a:solidFill>
          <a:latin typeface="+mn-lt"/>
          <a:ea typeface="+mn-ea"/>
          <a:cs typeface="+mn-cs"/>
        </a:defRPr>
      </a:lvl3pPr>
      <a:lvl4pPr marL="6495793" indent="-927983" algn="l" defTabSz="3711885" rtl="0" eaLnBrk="1" latinLnBrk="0" hangingPunct="1">
        <a:spcBef>
          <a:spcPct val="20000"/>
        </a:spcBef>
        <a:buFont typeface="Arial" pitchFamily="34" charset="0"/>
        <a:buChar char="–"/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351755" indent="-927983" algn="l" defTabSz="3711885" rtl="0" eaLnBrk="1" latinLnBrk="0" hangingPunct="1">
        <a:spcBef>
          <a:spcPct val="20000"/>
        </a:spcBef>
        <a:buFont typeface="Arial" pitchFamily="34" charset="0"/>
        <a:buChar char="»"/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207695" indent="-927983" algn="l" defTabSz="3711885" rtl="0" eaLnBrk="1" latinLnBrk="0" hangingPunct="1">
        <a:spcBef>
          <a:spcPct val="20000"/>
        </a:spcBef>
        <a:buFont typeface="Arial" pitchFamily="34" charset="0"/>
        <a:buChar char="•"/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063628" indent="-927983" algn="l" defTabSz="3711885" rtl="0" eaLnBrk="1" latinLnBrk="0" hangingPunct="1">
        <a:spcBef>
          <a:spcPct val="20000"/>
        </a:spcBef>
        <a:buFont typeface="Arial" pitchFamily="34" charset="0"/>
        <a:buChar char="•"/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3919568" indent="-927983" algn="l" defTabSz="3711885" rtl="0" eaLnBrk="1" latinLnBrk="0" hangingPunct="1">
        <a:spcBef>
          <a:spcPct val="20000"/>
        </a:spcBef>
        <a:buFont typeface="Arial" pitchFamily="34" charset="0"/>
        <a:buChar char="•"/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5775510" indent="-927983" algn="l" defTabSz="3711885" rtl="0" eaLnBrk="1" latinLnBrk="0" hangingPunct="1">
        <a:spcBef>
          <a:spcPct val="20000"/>
        </a:spcBef>
        <a:buFont typeface="Arial" pitchFamily="34" charset="0"/>
        <a:buChar char="•"/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71188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55958" algn="l" defTabSz="371188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711885" algn="l" defTabSz="371188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67825" algn="l" defTabSz="371188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423775" algn="l" defTabSz="371188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79718" algn="l" defTabSz="371188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135660" algn="l" defTabSz="371188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991593" algn="l" defTabSz="371188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847538" algn="l" defTabSz="371188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185" tIns="185545" rIns="371185" bIns="1855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185" tIns="185545" rIns="371185" bIns="1855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185" tIns="185545" rIns="371185" bIns="185545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185" tIns="185545" rIns="371185" bIns="185545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1185" tIns="185545" rIns="371185" bIns="18554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1185" tIns="185545" rIns="371185" bIns="18554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297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4" r:id="rId1"/>
    <p:sldLayoutId id="2147484005" r:id="rId2"/>
    <p:sldLayoutId id="2147484006" r:id="rId3"/>
    <p:sldLayoutId id="2147484007" r:id="rId4"/>
    <p:sldLayoutId id="2147484008" r:id="rId5"/>
    <p:sldLayoutId id="2147484009" r:id="rId6"/>
    <p:sldLayoutId id="2147484010" r:id="rId7"/>
    <p:sldLayoutId id="2147484011" r:id="rId8"/>
    <p:sldLayoutId id="2147484012" r:id="rId9"/>
    <p:sldLayoutId id="2147484013" r:id="rId10"/>
    <p:sldLayoutId id="2147484014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5581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71159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6738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42317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91825" indent="-13918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719258" indent="-132095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49765" indent="-14240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438508" indent="-12823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823918" indent="-13789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679705" indent="-13789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535503" indent="-13789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391303" indent="-13789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247090" indent="-13789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71159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55810" algn="l" defTabSz="371159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711593" algn="l" defTabSz="371159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67380" algn="l" defTabSz="371159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423178" algn="l" defTabSz="371159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78973" algn="l" defTabSz="371159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134765" algn="l" defTabSz="371159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990573" algn="l" defTabSz="371159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846358" algn="l" defTabSz="371159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100" tIns="185500" rIns="371100" bIns="1855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100" tIns="185500" rIns="371100" bIns="1855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100" tIns="185500" rIns="371100" bIns="185500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100" tIns="185500" rIns="371100" bIns="185500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1100" tIns="185500" rIns="371100" bIns="18550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1100" tIns="185500" rIns="371100" bIns="18550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81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6" r:id="rId1"/>
    <p:sldLayoutId id="2147484017" r:id="rId2"/>
    <p:sldLayoutId id="2147484018" r:id="rId3"/>
    <p:sldLayoutId id="2147484019" r:id="rId4"/>
    <p:sldLayoutId id="2147484020" r:id="rId5"/>
    <p:sldLayoutId id="2147484021" r:id="rId6"/>
    <p:sldLayoutId id="2147484022" r:id="rId7"/>
    <p:sldLayoutId id="2147484023" r:id="rId8"/>
    <p:sldLayoutId id="2147484024" r:id="rId9"/>
    <p:sldLayoutId id="2147484025" r:id="rId10"/>
    <p:sldLayoutId id="214748402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5537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71072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6608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42144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91505" indent="-13915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718623" indent="-132064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48798" indent="-14237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437240" indent="-128201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822325" indent="-13786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677685" indent="-13786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533050" indent="-13786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388415" indent="-13786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243770" indent="-13786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7107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55378" algn="l" defTabSz="37107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710725" algn="l" defTabSz="37107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66080" algn="l" defTabSz="37107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421445" algn="l" defTabSz="37107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76815" algn="l" defTabSz="37107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132165" algn="l" defTabSz="37107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987543" algn="l" defTabSz="37107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842895" algn="l" defTabSz="37107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020" tIns="185455" rIns="371020" bIns="185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020" tIns="185455" rIns="371020" bIns="185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020" tIns="185455" rIns="371020" bIns="185455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020" tIns="185455" rIns="371020" bIns="185455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1020" tIns="185455" rIns="371020" bIns="18545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1020" tIns="185455" rIns="371020" bIns="18545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426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5494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70986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6478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41971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91183" indent="-13911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717993" indent="-132033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47830" indent="-14234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435975" indent="-12817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820738" indent="-13783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675660" indent="-13783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530593" indent="-13783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385525" indent="-13783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240448" indent="-13783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70986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54948" algn="l" defTabSz="370986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709860" algn="l" defTabSz="370986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64785" algn="l" defTabSz="370986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419715" algn="l" defTabSz="370986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74650" algn="l" defTabSz="370986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129575" algn="l" defTabSz="370986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984515" algn="l" defTabSz="370986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839435" algn="l" defTabSz="370986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933" tIns="185410" rIns="370933" bIns="1854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933" tIns="185410" rIns="370933" bIns="1854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933" tIns="185410" rIns="370933" bIns="185410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933" tIns="185410" rIns="370933" bIns="185410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0933" tIns="185410" rIns="370933" bIns="18541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0933" tIns="185410" rIns="370933" bIns="18541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369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0" r:id="rId1"/>
    <p:sldLayoutId id="2147484041" r:id="rId2"/>
    <p:sldLayoutId id="2147484042" r:id="rId3"/>
    <p:sldLayoutId id="2147484043" r:id="rId4"/>
    <p:sldLayoutId id="2147484044" r:id="rId5"/>
    <p:sldLayoutId id="2147484045" r:id="rId6"/>
    <p:sldLayoutId id="2147484046" r:id="rId7"/>
    <p:sldLayoutId id="2147484047" r:id="rId8"/>
    <p:sldLayoutId id="2147484048" r:id="rId9"/>
    <p:sldLayoutId id="2147484049" r:id="rId10"/>
    <p:sldLayoutId id="214748405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5451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70899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6348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41799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90858" indent="-13908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717358" indent="-132003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46858" indent="-14230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434708" indent="-128141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819150" indent="-13779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673635" indent="-13779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528138" indent="-13779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382638" indent="-13779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237123" indent="-13779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70899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54510" algn="l" defTabSz="370899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708993" algn="l" defTabSz="370899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63483" algn="l" defTabSz="370899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417990" algn="l" defTabSz="370899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72490" algn="l" defTabSz="370899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126978" algn="l" defTabSz="370899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981488" algn="l" defTabSz="370899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835975" algn="l" defTabSz="370899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845" tIns="185365" rIns="370845" bIns="1853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845" tIns="185365" rIns="370845" bIns="1853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845" tIns="185365" rIns="370845" bIns="185365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845" tIns="185365" rIns="370845" bIns="185365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0845" tIns="185365" rIns="370845" bIns="18536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0845" tIns="185365" rIns="370845" bIns="18536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909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2" r:id="rId1"/>
    <p:sldLayoutId id="2147484053" r:id="rId2"/>
    <p:sldLayoutId id="2147484054" r:id="rId3"/>
    <p:sldLayoutId id="2147484055" r:id="rId4"/>
    <p:sldLayoutId id="2147484056" r:id="rId5"/>
    <p:sldLayoutId id="2147484057" r:id="rId6"/>
    <p:sldLayoutId id="2147484058" r:id="rId7"/>
    <p:sldLayoutId id="2147484059" r:id="rId8"/>
    <p:sldLayoutId id="2147484060" r:id="rId9"/>
    <p:sldLayoutId id="2147484061" r:id="rId10"/>
    <p:sldLayoutId id="214748406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5407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70812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6218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41625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90540" indent="-13905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716725" indent="-131972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45890" indent="-14227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433443" indent="-12811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817555" indent="-13776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671615" indent="-13776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525680" indent="-13776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379748" indent="-13776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233808" indent="-13776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70812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54078" algn="l" defTabSz="370812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708128" algn="l" defTabSz="370812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62188" algn="l" defTabSz="370812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416258" algn="l" defTabSz="370812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70325" algn="l" defTabSz="370812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124380" algn="l" defTabSz="370812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978458" algn="l" defTabSz="370812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832515" algn="l" defTabSz="370812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758" tIns="185320" rIns="370758" bIns="1853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758" tIns="185320" rIns="370758" bIns="1853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758" tIns="185320" rIns="370758" bIns="185320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758" tIns="185320" rIns="370758" bIns="185320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0758" tIns="185320" rIns="370758" bIns="18532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0758" tIns="185320" rIns="370758" bIns="18532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56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4" r:id="rId1"/>
    <p:sldLayoutId id="2147484065" r:id="rId2"/>
    <p:sldLayoutId id="2147484066" r:id="rId3"/>
    <p:sldLayoutId id="2147484067" r:id="rId4"/>
    <p:sldLayoutId id="2147484068" r:id="rId5"/>
    <p:sldLayoutId id="2147484069" r:id="rId6"/>
    <p:sldLayoutId id="2147484070" r:id="rId7"/>
    <p:sldLayoutId id="2147484071" r:id="rId8"/>
    <p:sldLayoutId id="2147484072" r:id="rId9"/>
    <p:sldLayoutId id="2147484073" r:id="rId10"/>
    <p:sldLayoutId id="2147484074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5364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70726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6089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41453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90215" indent="-13902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716090" indent="-131942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44928" indent="-14224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432173" indent="-128081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815968" indent="-13773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669590" indent="-13773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523223" indent="-13773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376863" indent="-13773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230488" indent="-13773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70726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53645" algn="l" defTabSz="370726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707260" algn="l" defTabSz="370726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60893" algn="l" defTabSz="370726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414530" algn="l" defTabSz="370726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68165" algn="l" defTabSz="370726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121785" algn="l" defTabSz="370726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975435" algn="l" defTabSz="370726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829058" algn="l" defTabSz="370726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673" tIns="185273" rIns="370673" bIns="1852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673" tIns="185273" rIns="370673" bIns="1852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673" tIns="185273" rIns="370673" bIns="185273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673" tIns="185273" rIns="370673" bIns="185273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0673" tIns="185273" rIns="370673" bIns="185273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0673" tIns="185273" rIns="370673" bIns="185273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651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6" r:id="rId1"/>
    <p:sldLayoutId id="2147484077" r:id="rId2"/>
    <p:sldLayoutId id="2147484078" r:id="rId3"/>
    <p:sldLayoutId id="2147484079" r:id="rId4"/>
    <p:sldLayoutId id="2147484080" r:id="rId5"/>
    <p:sldLayoutId id="2147484081" r:id="rId6"/>
    <p:sldLayoutId id="2147484082" r:id="rId7"/>
    <p:sldLayoutId id="2147484083" r:id="rId8"/>
    <p:sldLayoutId id="2147484084" r:id="rId9"/>
    <p:sldLayoutId id="2147484085" r:id="rId10"/>
    <p:sldLayoutId id="214748408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5321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70639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5959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41280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89890" indent="-13898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715460" indent="-13191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43955" indent="-14221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430908" indent="-128051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814373" indent="-13770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667570" indent="-13770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520770" indent="-13770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373980" indent="-13770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227170" indent="-13770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70639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53210" algn="l" defTabSz="370639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706395" algn="l" defTabSz="370639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59598" algn="l" defTabSz="370639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412800" algn="l" defTabSz="370639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66008" algn="l" defTabSz="370639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119195" algn="l" defTabSz="370639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972408" algn="l" defTabSz="370639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825603" algn="l" defTabSz="370639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588" tIns="185230" rIns="370588" bIns="1852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588" tIns="185230" rIns="370588" bIns="1852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588" tIns="185230" rIns="370588" bIns="185230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588" tIns="185230" rIns="370588" bIns="185230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0588" tIns="185230" rIns="370588" bIns="18523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0588" tIns="185230" rIns="370588" bIns="18523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607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5277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70553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5830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41107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89565" indent="-13895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714825" indent="-131880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42993" indent="-14217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429640" indent="-128021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812785" indent="-13766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665545" indent="-13766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518318" indent="-13766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371095" indent="-13766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223850" indent="-13766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70553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52778" algn="l" defTabSz="370553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705533" algn="l" defTabSz="370553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58300" algn="l" defTabSz="370553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411075" algn="l" defTabSz="370553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63840" algn="l" defTabSz="370553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116603" algn="l" defTabSz="370553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969383" algn="l" defTabSz="370553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822148" algn="l" defTabSz="370553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9"/>
            <a:ext cx="30515309" cy="4764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503" tIns="185185" rIns="370503" bIns="1851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5724942"/>
            <a:ext cx="30515309" cy="33639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503" tIns="185185" rIns="370503" bIns="1851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503" tIns="185185" rIns="370503" bIns="185185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503" tIns="185185" rIns="370503" bIns="185185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39364918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0503" tIns="185185" rIns="370503" bIns="18518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0503" tIns="185185" rIns="370503" bIns="18518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012749" y="40055136"/>
            <a:ext cx="4776072" cy="245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001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5234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70466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5700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40934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89240" indent="-13892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714190" indent="-131849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42030" indent="-14214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428370" indent="-127992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811198" indent="-13763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663525" indent="-13763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515870" indent="-13763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368205" indent="-13763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220533" indent="-13763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70466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52345" algn="l" defTabSz="370466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704668" algn="l" defTabSz="370466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57005" algn="l" defTabSz="370466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409345" algn="l" defTabSz="370466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61683" algn="l" defTabSz="370466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114010" algn="l" defTabSz="370466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966360" algn="l" defTabSz="370466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818688" algn="l" defTabSz="370466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70418" tIns="185140" rIns="370418" bIns="1851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5660753"/>
            <a:ext cx="30515309" cy="32984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70418" tIns="185140" rIns="370418" bIns="1851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418" tIns="185140" rIns="370418" bIns="185140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4017303" y="39804979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418" tIns="185140" rIns="370418" bIns="185140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64860F9-DD7C-AE47-98ED-AEBA17B0375F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83510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0418" tIns="185140" rIns="370418" bIns="185140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300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66070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0418" tIns="185140" rIns="370418" bIns="185140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300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42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2" r:id="rId1"/>
    <p:sldLayoutId id="2147484113" r:id="rId2"/>
    <p:sldLayoutId id="2147484114" r:id="rId3"/>
    <p:sldLayoutId id="2147484115" r:id="rId4"/>
    <p:sldLayoutId id="2147484116" r:id="rId5"/>
    <p:sldLayoutId id="2147484117" r:id="rId6"/>
    <p:sldLayoutId id="2147484118" r:id="rId7"/>
    <p:sldLayoutId id="2147484119" r:id="rId8"/>
    <p:sldLayoutId id="2147484120" r:id="rId9"/>
    <p:sldLayoutId id="2147484121" r:id="rId10"/>
    <p:sldLayoutId id="2147484122" r:id="rId11"/>
    <p:sldLayoutId id="2147484123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85191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70381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5571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40761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88923" indent="-13889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100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713558" indent="-131819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9000">
          <a:solidFill>
            <a:schemeClr val="tx1"/>
          </a:solidFill>
          <a:latin typeface="+mn-lt"/>
          <a:ea typeface="ＭＳ Ｐゴシック" pitchFamily="-105" charset="-128"/>
        </a:defRPr>
      </a:lvl2pPr>
      <a:lvl3pPr marL="4141063" indent="-14211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300">
          <a:solidFill>
            <a:schemeClr val="tx1"/>
          </a:solidFill>
          <a:latin typeface="+mn-lt"/>
          <a:ea typeface="ＭＳ Ｐゴシック" pitchFamily="-105" charset="-128"/>
        </a:defRPr>
      </a:lvl3pPr>
      <a:lvl4pPr marL="5427108" indent="-127961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6809610" indent="-13760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6300">
          <a:solidFill>
            <a:schemeClr val="tx1"/>
          </a:solidFill>
          <a:latin typeface="+mn-lt"/>
          <a:ea typeface="ＭＳ Ｐゴシック" pitchFamily="-105" charset="-128"/>
        </a:defRPr>
      </a:lvl5pPr>
      <a:lvl6pPr marL="8661503" indent="-13760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513418" indent="-13760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365323" indent="-13760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217213" indent="-13760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70381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51913" algn="l" defTabSz="370381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703810" algn="l" defTabSz="370381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55713" algn="l" defTabSz="370381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407613" algn="l" defTabSz="370381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59518" algn="l" defTabSz="370381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111420" algn="l" defTabSz="370381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963338" algn="l" defTabSz="370381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815230" algn="l" defTabSz="370381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333" tIns="185098" rIns="370333" bIns="1850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333" tIns="185098" rIns="370333" bIns="1850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333" tIns="185098" rIns="370333" bIns="185098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333" tIns="185098" rIns="370333" bIns="185098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0333" tIns="185098" rIns="370333" bIns="185098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0333" tIns="185098" rIns="370333" bIns="185098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141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5" r:id="rId1"/>
    <p:sldLayoutId id="2147484126" r:id="rId2"/>
    <p:sldLayoutId id="2147484127" r:id="rId3"/>
    <p:sldLayoutId id="2147484128" r:id="rId4"/>
    <p:sldLayoutId id="2147484129" r:id="rId5"/>
    <p:sldLayoutId id="2147484130" r:id="rId6"/>
    <p:sldLayoutId id="2147484131" r:id="rId7"/>
    <p:sldLayoutId id="2147484132" r:id="rId8"/>
    <p:sldLayoutId id="2147484133" r:id="rId9"/>
    <p:sldLayoutId id="2147484134" r:id="rId10"/>
    <p:sldLayoutId id="214748413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5147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70294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5441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40588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88598" indent="-13885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712920" indent="-131788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40098" indent="-14207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425838" indent="-127932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808020" indent="-13757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659483" indent="-13757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510965" indent="-13757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362443" indent="-13757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213900" indent="-13757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70294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51478" algn="l" defTabSz="370294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702945" algn="l" defTabSz="370294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54418" algn="l" defTabSz="370294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405885" algn="l" defTabSz="370294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57360" algn="l" defTabSz="370294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108830" algn="l" defTabSz="370294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960313" algn="l" defTabSz="370294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811778" algn="l" defTabSz="370294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245" tIns="185058" rIns="370245" bIns="1850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245" tIns="185058" rIns="370245" bIns="1850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245" tIns="185058" rIns="370245" bIns="185058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245" tIns="185058" rIns="370245" bIns="185058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0245" tIns="185058" rIns="370245" bIns="185058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0245" tIns="185058" rIns="370245" bIns="185058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137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7" r:id="rId1"/>
    <p:sldLayoutId id="2147484138" r:id="rId2"/>
    <p:sldLayoutId id="2147484139" r:id="rId3"/>
    <p:sldLayoutId id="2147484140" r:id="rId4"/>
    <p:sldLayoutId id="2147484141" r:id="rId5"/>
    <p:sldLayoutId id="2147484142" r:id="rId6"/>
    <p:sldLayoutId id="2147484143" r:id="rId7"/>
    <p:sldLayoutId id="2147484144" r:id="rId8"/>
    <p:sldLayoutId id="2147484145" r:id="rId9"/>
    <p:sldLayoutId id="2147484146" r:id="rId10"/>
    <p:sldLayoutId id="214748414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5104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70208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5312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40415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88275" indent="-13882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712290" indent="-131757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39135" indent="-14204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424575" indent="-127902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806428" indent="-13754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657468" indent="-13754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508510" indent="-13754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359563" indent="-13754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210585" indent="-13754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70208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51045" algn="l" defTabSz="370208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702080" algn="l" defTabSz="370208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53120" algn="l" defTabSz="370208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404158" algn="l" defTabSz="370208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55203" algn="l" defTabSz="370208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106240" algn="l" defTabSz="370208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957290" algn="l" defTabSz="370208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808325" algn="l" defTabSz="370208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160" tIns="185013" rIns="370160" bIns="1850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160" tIns="185013" rIns="370160" bIns="1850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40117938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160" tIns="185013" rIns="370160" bIns="185013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40087937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160" tIns="185013" rIns="370160" bIns="185013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955380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0160" tIns="185013" rIns="370160" bIns="185013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70160" tIns="185013" rIns="370160" bIns="185013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1409030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006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9" r:id="rId1"/>
    <p:sldLayoutId id="2147484150" r:id="rId2"/>
    <p:sldLayoutId id="2147484151" r:id="rId3"/>
    <p:sldLayoutId id="2147484152" r:id="rId4"/>
    <p:sldLayoutId id="2147484153" r:id="rId5"/>
    <p:sldLayoutId id="2147484154" r:id="rId6"/>
    <p:sldLayoutId id="2147484155" r:id="rId7"/>
    <p:sldLayoutId id="2147484156" r:id="rId8"/>
    <p:sldLayoutId id="2147484157" r:id="rId9"/>
    <p:sldLayoutId id="2147484158" r:id="rId10"/>
    <p:sldLayoutId id="214748415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5061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70122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5182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40243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87955" indent="-13879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711658" indent="-131727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38170" indent="-14201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423305" indent="-127873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804843" indent="-13750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655448" indent="-13750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506063" indent="-13750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356678" indent="-13750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207275" indent="-13750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70122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50615" algn="l" defTabSz="370122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701220" algn="l" defTabSz="370122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51825" algn="l" defTabSz="370122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402435" algn="l" defTabSz="370122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53048" algn="l" defTabSz="370122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103648" algn="l" defTabSz="370122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954265" algn="l" defTabSz="370122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804868" algn="l" defTabSz="370122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70075" tIns="184970" rIns="370075" bIns="1849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5660753"/>
            <a:ext cx="30515309" cy="32984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70075" tIns="184970" rIns="370075" bIns="1849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075" tIns="184970" rIns="370075" bIns="184970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4017303" y="39804979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075" tIns="184970" rIns="370075" bIns="184970" numCol="1" anchor="b" anchorCtr="0" compatLnSpc="1">
            <a:prstTxWarp prst="textNoShape">
              <a:avLst/>
            </a:prstTxWarp>
          </a:bodyPr>
          <a:lstStyle>
            <a:lvl1pPr algn="r">
              <a:defRPr sz="6300" smtClean="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F84C08-C189-5C4C-822D-BCB9DCC3AF18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810141" y="4083510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70075" tIns="184970" rIns="370075" bIns="18497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7300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/>
        </p:nvSpPr>
        <p:spPr bwMode="auto">
          <a:xfrm>
            <a:off x="810141" y="566070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70075" tIns="184970" rIns="370075" bIns="18497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7300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161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1" r:id="rId1"/>
    <p:sldLayoutId id="2147484162" r:id="rId2"/>
    <p:sldLayoutId id="2147484163" r:id="rId3"/>
    <p:sldLayoutId id="2147484164" r:id="rId4"/>
    <p:sldLayoutId id="2147484165" r:id="rId5"/>
    <p:sldLayoutId id="2147484166" r:id="rId6"/>
    <p:sldLayoutId id="2147484167" r:id="rId7"/>
    <p:sldLayoutId id="2147484168" r:id="rId8"/>
    <p:sldLayoutId id="2147484169" r:id="rId9"/>
    <p:sldLayoutId id="2147484170" r:id="rId10"/>
    <p:sldLayoutId id="2147484171" r:id="rId11"/>
    <p:sldLayoutId id="2147484172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85017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70035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5053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40070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87633" indent="-13876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100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711023" indent="-131696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9000">
          <a:solidFill>
            <a:schemeClr val="tx1"/>
          </a:solidFill>
          <a:latin typeface="+mn-lt"/>
          <a:ea typeface="ＭＳ Ｐゴシック" pitchFamily="-105" charset="-128"/>
        </a:defRPr>
      </a:lvl2pPr>
      <a:lvl3pPr marL="4137208" indent="-14197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300">
          <a:solidFill>
            <a:schemeClr val="tx1"/>
          </a:solidFill>
          <a:latin typeface="+mn-lt"/>
          <a:ea typeface="ＭＳ Ｐゴシック" pitchFamily="-105" charset="-128"/>
        </a:defRPr>
      </a:lvl3pPr>
      <a:lvl4pPr marL="5422043" indent="-127842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6803255" indent="-13747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6300">
          <a:solidFill>
            <a:schemeClr val="tx1"/>
          </a:solidFill>
          <a:latin typeface="+mn-lt"/>
          <a:ea typeface="ＭＳ Ｐゴシック" pitchFamily="-105" charset="-128"/>
        </a:defRPr>
      </a:lvl5pPr>
      <a:lvl6pPr marL="8653428" indent="-13747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503613" indent="-13747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353800" indent="-13747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203958" indent="-13747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70035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50178" algn="l" defTabSz="370035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700358" algn="l" defTabSz="370035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50530" algn="l" defTabSz="370035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400705" algn="l" defTabSz="370035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50888" algn="l" defTabSz="370035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101058" algn="l" defTabSz="370035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951245" algn="l" defTabSz="370035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801418" algn="l" defTabSz="370035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0193" y="480063"/>
            <a:ext cx="30245263" cy="5760719"/>
          </a:xfrm>
          <a:prstGeom prst="rect">
            <a:avLst/>
          </a:prstGeom>
        </p:spPr>
        <p:txBody>
          <a:bodyPr vert="horz" lIns="369988" tIns="184923" rIns="369988" bIns="184923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0193" y="6240787"/>
            <a:ext cx="30245263" cy="33804223"/>
          </a:xfrm>
          <a:prstGeom prst="rect">
            <a:avLst/>
          </a:prstGeom>
        </p:spPr>
        <p:txBody>
          <a:bodyPr vert="horz" lIns="369988" tIns="184923" rIns="369988" bIns="184923" rtlCol="0">
            <a:no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20282" y="40325961"/>
            <a:ext cx="7561316" cy="2020252"/>
          </a:xfrm>
          <a:prstGeom prst="rect">
            <a:avLst/>
          </a:prstGeom>
        </p:spPr>
        <p:txBody>
          <a:bodyPr vert="horz" lIns="369988" tIns="184923" rIns="369988" bIns="184923" rtlCol="0" anchor="ctr"/>
          <a:lstStyle>
            <a:lvl1pPr algn="l">
              <a:defRPr sz="5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71928" y="40325961"/>
            <a:ext cx="10261785" cy="2020252"/>
          </a:xfrm>
          <a:prstGeom prst="rect">
            <a:avLst/>
          </a:prstGeom>
        </p:spPr>
        <p:txBody>
          <a:bodyPr vert="horz" lIns="369988" tIns="184923" rIns="369988" bIns="184923" rtlCol="0" anchor="ctr"/>
          <a:lstStyle>
            <a:lvl1pPr algn="ctr">
              <a:defRPr sz="5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8624980" y="39364919"/>
            <a:ext cx="3780658" cy="3840482"/>
          </a:xfrm>
          <a:prstGeom prst="rect">
            <a:avLst/>
          </a:prstGeom>
        </p:spPr>
        <p:txBody>
          <a:bodyPr lIns="369988" tIns="184923" rIns="369988" bIns="184923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B363EBC-A636-4E4F-B313-DA526F248DF6}" type="slidenum">
              <a:rPr lang="en-US" sz="8300" smtClean="0">
                <a:solidFill>
                  <a:prstClr val="black"/>
                </a:solidFill>
                <a:latin typeface="Calibri"/>
              </a:rPr>
              <a:pPr algn="ctr"/>
              <a:t>‹#›</a:t>
            </a:fld>
            <a:endParaRPr lang="en-US" sz="830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0401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4" r:id="rId1"/>
    <p:sldLayoutId id="2147484175" r:id="rId2"/>
    <p:sldLayoutId id="2147484176" r:id="rId3"/>
    <p:sldLayoutId id="2147484177" r:id="rId4"/>
    <p:sldLayoutId id="2147484178" r:id="rId5"/>
    <p:sldLayoutId id="2147484179" r:id="rId6"/>
    <p:sldLayoutId id="2147484180" r:id="rId7"/>
    <p:sldLayoutId id="2147484181" r:id="rId8"/>
    <p:sldLayoutId id="2147484182" r:id="rId9"/>
    <p:sldLayoutId id="2147484183" r:id="rId10"/>
    <p:sldLayoutId id="2147484184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defTabSz="3699495" rtl="0" eaLnBrk="1" latinLnBrk="0" hangingPunct="1">
        <a:spcBef>
          <a:spcPct val="0"/>
        </a:spcBef>
        <a:buNone/>
        <a:defRPr sz="163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7308" indent="-1387308" algn="l" defTabSz="3699495" rtl="0" eaLnBrk="1" latinLnBrk="0" hangingPunct="1">
        <a:spcBef>
          <a:spcPct val="20000"/>
        </a:spcBef>
        <a:buFont typeface="Arial" pitchFamily="34" charset="0"/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1pPr>
      <a:lvl2pPr marL="3005825" indent="-1156103" algn="l" defTabSz="3699495" rtl="0" eaLnBrk="1" latinLnBrk="0" hangingPunct="1">
        <a:spcBef>
          <a:spcPct val="20000"/>
        </a:spcBef>
        <a:buFont typeface="Arial" pitchFamily="34" charset="0"/>
        <a:buChar char="–"/>
        <a:defRPr sz="10000" kern="1200">
          <a:solidFill>
            <a:schemeClr val="tx1"/>
          </a:solidFill>
          <a:latin typeface="+mn-lt"/>
          <a:ea typeface="+mn-ea"/>
          <a:cs typeface="+mn-cs"/>
        </a:defRPr>
      </a:lvl2pPr>
      <a:lvl3pPr marL="4624345" indent="-924880" algn="l" defTabSz="3699495" rtl="0" eaLnBrk="1" latinLnBrk="0" hangingPunct="1">
        <a:spcBef>
          <a:spcPct val="20000"/>
        </a:spcBef>
        <a:buFont typeface="Arial" pitchFamily="34" charset="0"/>
        <a:buChar char="•"/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474100" indent="-924880" algn="l" defTabSz="3699495" rtl="0" eaLnBrk="1" latinLnBrk="0" hangingPunct="1">
        <a:spcBef>
          <a:spcPct val="20000"/>
        </a:spcBef>
        <a:buFont typeface="Arial" pitchFamily="34" charset="0"/>
        <a:buChar char="–"/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8323858" indent="-924880" algn="l" defTabSz="3699495" rtl="0" eaLnBrk="1" latinLnBrk="0" hangingPunct="1">
        <a:spcBef>
          <a:spcPct val="20000"/>
        </a:spcBef>
        <a:buFont typeface="Arial" pitchFamily="34" charset="0"/>
        <a:buChar char="»"/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10173593" indent="-924880" algn="l" defTabSz="3699495" rtl="0" eaLnBrk="1" latinLnBrk="0" hangingPunct="1">
        <a:spcBef>
          <a:spcPct val="20000"/>
        </a:spcBef>
        <a:buFont typeface="Arial" pitchFamily="34" charset="0"/>
        <a:buChar char="•"/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023343" indent="-924880" algn="l" defTabSz="3699495" rtl="0" eaLnBrk="1" latinLnBrk="0" hangingPunct="1">
        <a:spcBef>
          <a:spcPct val="20000"/>
        </a:spcBef>
        <a:buFont typeface="Arial" pitchFamily="34" charset="0"/>
        <a:buChar char="•"/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3873080" indent="-924880" algn="l" defTabSz="3699495" rtl="0" eaLnBrk="1" latinLnBrk="0" hangingPunct="1">
        <a:spcBef>
          <a:spcPct val="20000"/>
        </a:spcBef>
        <a:buFont typeface="Arial" pitchFamily="34" charset="0"/>
        <a:buChar char="•"/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5722838" indent="-924880" algn="l" defTabSz="3699495" rtl="0" eaLnBrk="1" latinLnBrk="0" hangingPunct="1">
        <a:spcBef>
          <a:spcPct val="20000"/>
        </a:spcBef>
        <a:buFont typeface="Arial" pitchFamily="34" charset="0"/>
        <a:buChar char="•"/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69949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49745" algn="l" defTabSz="369949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699495" algn="l" defTabSz="369949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49235" algn="l" defTabSz="369949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398983" algn="l" defTabSz="369949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48728" algn="l" defTabSz="369949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098468" algn="l" defTabSz="369949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948225" algn="l" defTabSz="369949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797968" algn="l" defTabSz="369949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0193" y="480063"/>
            <a:ext cx="30245263" cy="5760719"/>
          </a:xfrm>
          <a:prstGeom prst="rect">
            <a:avLst/>
          </a:prstGeom>
        </p:spPr>
        <p:txBody>
          <a:bodyPr vert="horz" lIns="369900" tIns="184878" rIns="369900" bIns="184878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0193" y="6240787"/>
            <a:ext cx="30245263" cy="33804223"/>
          </a:xfrm>
          <a:prstGeom prst="rect">
            <a:avLst/>
          </a:prstGeom>
        </p:spPr>
        <p:txBody>
          <a:bodyPr vert="horz" lIns="369900" tIns="184878" rIns="369900" bIns="184878" rtlCol="0">
            <a:no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20282" y="40325986"/>
            <a:ext cx="7561316" cy="2020252"/>
          </a:xfrm>
          <a:prstGeom prst="rect">
            <a:avLst/>
          </a:prstGeom>
        </p:spPr>
        <p:txBody>
          <a:bodyPr vert="horz" lIns="369900" tIns="184878" rIns="369900" bIns="184878" rtlCol="0" anchor="ctr"/>
          <a:lstStyle>
            <a:lvl1pPr algn="l">
              <a:defRPr sz="5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71928" y="40325986"/>
            <a:ext cx="10261785" cy="2020252"/>
          </a:xfrm>
          <a:prstGeom prst="rect">
            <a:avLst/>
          </a:prstGeom>
        </p:spPr>
        <p:txBody>
          <a:bodyPr vert="horz" lIns="369900" tIns="184878" rIns="369900" bIns="184878" rtlCol="0" anchor="ctr"/>
          <a:lstStyle>
            <a:lvl1pPr algn="ctr">
              <a:defRPr sz="5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8624980" y="39364919"/>
            <a:ext cx="3780658" cy="3840482"/>
          </a:xfrm>
          <a:prstGeom prst="rect">
            <a:avLst/>
          </a:prstGeom>
        </p:spPr>
        <p:txBody>
          <a:bodyPr lIns="369900" tIns="184878" rIns="369900" bIns="184878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B363EBC-A636-4E4F-B313-DA526F248DF6}" type="slidenum">
              <a:rPr lang="en-US" sz="8300" smtClean="0">
                <a:solidFill>
                  <a:prstClr val="black"/>
                </a:solidFill>
                <a:latin typeface="Calibri"/>
              </a:rPr>
              <a:pPr algn="ctr"/>
              <a:t>‹#›</a:t>
            </a:fld>
            <a:endParaRPr lang="en-US" sz="830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1589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6" r:id="rId1"/>
    <p:sldLayoutId id="2147484187" r:id="rId2"/>
    <p:sldLayoutId id="2147484188" r:id="rId3"/>
    <p:sldLayoutId id="2147484189" r:id="rId4"/>
    <p:sldLayoutId id="2147484190" r:id="rId5"/>
    <p:sldLayoutId id="2147484191" r:id="rId6"/>
    <p:sldLayoutId id="2147484192" r:id="rId7"/>
    <p:sldLayoutId id="2147484193" r:id="rId8"/>
    <p:sldLayoutId id="2147484194" r:id="rId9"/>
    <p:sldLayoutId id="2147484195" r:id="rId10"/>
    <p:sldLayoutId id="2147484196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defTabSz="3698635" rtl="0" eaLnBrk="1" latinLnBrk="0" hangingPunct="1">
        <a:spcBef>
          <a:spcPct val="0"/>
        </a:spcBef>
        <a:buNone/>
        <a:defRPr sz="163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6985" indent="-1386985" algn="l" defTabSz="3698635" rtl="0" eaLnBrk="1" latinLnBrk="0" hangingPunct="1">
        <a:spcBef>
          <a:spcPct val="20000"/>
        </a:spcBef>
        <a:buFont typeface="Arial" pitchFamily="34" charset="0"/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1pPr>
      <a:lvl2pPr marL="3005123" indent="-1155833" algn="l" defTabSz="3698635" rtl="0" eaLnBrk="1" latinLnBrk="0" hangingPunct="1">
        <a:spcBef>
          <a:spcPct val="20000"/>
        </a:spcBef>
        <a:buFont typeface="Arial" pitchFamily="34" charset="0"/>
        <a:buChar char="–"/>
        <a:defRPr sz="10000" kern="1200">
          <a:solidFill>
            <a:schemeClr val="tx1"/>
          </a:solidFill>
          <a:latin typeface="+mn-lt"/>
          <a:ea typeface="+mn-ea"/>
          <a:cs typeface="+mn-cs"/>
        </a:defRPr>
      </a:lvl2pPr>
      <a:lvl3pPr marL="4623270" indent="-924663" algn="l" defTabSz="3698635" rtl="0" eaLnBrk="1" latinLnBrk="0" hangingPunct="1">
        <a:spcBef>
          <a:spcPct val="20000"/>
        </a:spcBef>
        <a:buFont typeface="Arial" pitchFamily="34" charset="0"/>
        <a:buChar char="•"/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472593" indent="-924663" algn="l" defTabSz="3698635" rtl="0" eaLnBrk="1" latinLnBrk="0" hangingPunct="1">
        <a:spcBef>
          <a:spcPct val="20000"/>
        </a:spcBef>
        <a:buFont typeface="Arial" pitchFamily="34" charset="0"/>
        <a:buChar char="–"/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8321915" indent="-924663" algn="l" defTabSz="3698635" rtl="0" eaLnBrk="1" latinLnBrk="0" hangingPunct="1">
        <a:spcBef>
          <a:spcPct val="20000"/>
        </a:spcBef>
        <a:buFont typeface="Arial" pitchFamily="34" charset="0"/>
        <a:buChar char="»"/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10171228" indent="-924663" algn="l" defTabSz="3698635" rtl="0" eaLnBrk="1" latinLnBrk="0" hangingPunct="1">
        <a:spcBef>
          <a:spcPct val="20000"/>
        </a:spcBef>
        <a:buFont typeface="Arial" pitchFamily="34" charset="0"/>
        <a:buChar char="•"/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020540" indent="-924663" algn="l" defTabSz="3698635" rtl="0" eaLnBrk="1" latinLnBrk="0" hangingPunct="1">
        <a:spcBef>
          <a:spcPct val="20000"/>
        </a:spcBef>
        <a:buFont typeface="Arial" pitchFamily="34" charset="0"/>
        <a:buChar char="•"/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3869843" indent="-924663" algn="l" defTabSz="3698635" rtl="0" eaLnBrk="1" latinLnBrk="0" hangingPunct="1">
        <a:spcBef>
          <a:spcPct val="20000"/>
        </a:spcBef>
        <a:buFont typeface="Arial" pitchFamily="34" charset="0"/>
        <a:buChar char="•"/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5719175" indent="-924663" algn="l" defTabSz="3698635" rtl="0" eaLnBrk="1" latinLnBrk="0" hangingPunct="1">
        <a:spcBef>
          <a:spcPct val="20000"/>
        </a:spcBef>
        <a:buFont typeface="Arial" pitchFamily="34" charset="0"/>
        <a:buChar char="•"/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69863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49313" algn="l" defTabSz="369863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698635" algn="l" defTabSz="369863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47938" algn="l" defTabSz="369863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397260" algn="l" defTabSz="369863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46573" algn="l" defTabSz="369863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095880" algn="l" defTabSz="369863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945205" algn="l" defTabSz="369863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794515" algn="l" defTabSz="369863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813" tIns="184833" rIns="369813" bIns="1848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813" tIns="184833" rIns="369813" bIns="1848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813" tIns="184833" rIns="369813" bIns="184833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813" tIns="184833" rIns="369813" bIns="184833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9813" tIns="184833" rIns="369813" bIns="184833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9813" tIns="184833" rIns="369813" bIns="184833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512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8" r:id="rId1"/>
    <p:sldLayoutId id="2147484199" r:id="rId2"/>
    <p:sldLayoutId id="2147484200" r:id="rId3"/>
    <p:sldLayoutId id="2147484201" r:id="rId4"/>
    <p:sldLayoutId id="2147484202" r:id="rId5"/>
    <p:sldLayoutId id="2147484203" r:id="rId6"/>
    <p:sldLayoutId id="2147484204" r:id="rId7"/>
    <p:sldLayoutId id="2147484205" r:id="rId8"/>
    <p:sldLayoutId id="2147484206" r:id="rId9"/>
    <p:sldLayoutId id="2147484207" r:id="rId10"/>
    <p:sldLayoutId id="214748420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4888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69777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4664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39553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86665" indent="-13866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709123" indent="-131604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34313" indent="-14187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418253" indent="-127753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798498" indent="-13738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647375" indent="-13738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496270" indent="-13738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345155" indent="-13738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194028" indent="-13738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69777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48880" algn="l" defTabSz="369777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697770" algn="l" defTabSz="369777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46643" algn="l" defTabSz="369777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395538" algn="l" defTabSz="369777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44413" algn="l" defTabSz="369777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093295" algn="l" defTabSz="369777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942188" algn="l" defTabSz="369777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791070" algn="l" defTabSz="369777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  <a:prstGeom prst="rect">
            <a:avLst/>
          </a:prstGeom>
        </p:spPr>
        <p:txBody>
          <a:bodyPr vert="horz" lIns="369730" tIns="184788" rIns="369730" bIns="184788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7" y="10081312"/>
            <a:ext cx="29165075" cy="28513568"/>
          </a:xfrm>
          <a:prstGeom prst="rect">
            <a:avLst/>
          </a:prstGeom>
        </p:spPr>
        <p:txBody>
          <a:bodyPr vert="horz" lIns="369730" tIns="184788" rIns="369730" bIns="184788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20282" y="40045985"/>
            <a:ext cx="7561316" cy="2300286"/>
          </a:xfrm>
          <a:prstGeom prst="rect">
            <a:avLst/>
          </a:prstGeom>
        </p:spPr>
        <p:txBody>
          <a:bodyPr vert="horz" lIns="369730" tIns="184788" rIns="369730" bIns="184788" rtlCol="0" anchor="ctr"/>
          <a:lstStyle>
            <a:lvl1pPr algn="l">
              <a:defRPr sz="5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71928" y="40045985"/>
            <a:ext cx="10261785" cy="2300286"/>
          </a:xfrm>
          <a:prstGeom prst="rect">
            <a:avLst/>
          </a:prstGeom>
        </p:spPr>
        <p:txBody>
          <a:bodyPr vert="horz" lIns="369730" tIns="184788" rIns="369730" bIns="184788" rtlCol="0" anchor="ctr"/>
          <a:lstStyle>
            <a:lvl1pPr algn="ctr">
              <a:defRPr sz="5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24040" y="40045985"/>
            <a:ext cx="7561316" cy="2300286"/>
          </a:xfrm>
          <a:prstGeom prst="rect">
            <a:avLst/>
          </a:prstGeom>
        </p:spPr>
        <p:txBody>
          <a:bodyPr vert="horz" lIns="369730" tIns="184788" rIns="369730" bIns="184788" rtlCol="0" anchor="ctr"/>
          <a:lstStyle>
            <a:lvl1pPr algn="r">
              <a:defRPr sz="5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0783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0" r:id="rId1"/>
    <p:sldLayoutId id="2147484211" r:id="rId2"/>
    <p:sldLayoutId id="2147484212" r:id="rId3"/>
    <p:sldLayoutId id="2147484213" r:id="rId4"/>
    <p:sldLayoutId id="2147484214" r:id="rId5"/>
    <p:sldLayoutId id="2147484215" r:id="rId6"/>
    <p:sldLayoutId id="2147484216" r:id="rId7"/>
    <p:sldLayoutId id="2147484217" r:id="rId8"/>
    <p:sldLayoutId id="2147484218" r:id="rId9"/>
    <p:sldLayoutId id="2147484219" r:id="rId10"/>
    <p:sldLayoutId id="2147484220" r:id="rId11"/>
  </p:sldLayoutIdLst>
  <p:hf hdr="0" ftr="0" dt="0"/>
  <p:txStyles>
    <p:titleStyle>
      <a:lvl1pPr algn="ctr" defTabSz="3696913" rtl="0" eaLnBrk="1" latinLnBrk="0" hangingPunct="1">
        <a:spcBef>
          <a:spcPct val="0"/>
        </a:spcBef>
        <a:buNone/>
        <a:defRPr sz="18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6340" indent="-1386340" algn="l" defTabSz="3696913" rtl="0" eaLnBrk="1" latinLnBrk="0" hangingPunct="1">
        <a:spcBef>
          <a:spcPct val="20000"/>
        </a:spcBef>
        <a:buFont typeface="Arial" pitchFamily="34" charset="0"/>
        <a:buChar char="•"/>
        <a:defRPr sz="13000" kern="1200">
          <a:solidFill>
            <a:schemeClr val="tx1"/>
          </a:solidFill>
          <a:latin typeface="+mn-lt"/>
          <a:ea typeface="+mn-ea"/>
          <a:cs typeface="+mn-cs"/>
        </a:defRPr>
      </a:lvl1pPr>
      <a:lvl2pPr marL="3003725" indent="-1155293" algn="l" defTabSz="3696913" rtl="0" eaLnBrk="1" latinLnBrk="0" hangingPunct="1">
        <a:spcBef>
          <a:spcPct val="20000"/>
        </a:spcBef>
        <a:buFont typeface="Arial" pitchFamily="34" charset="0"/>
        <a:buChar char="–"/>
        <a:defRPr sz="11300" kern="1200">
          <a:solidFill>
            <a:schemeClr val="tx1"/>
          </a:solidFill>
          <a:latin typeface="+mn-lt"/>
          <a:ea typeface="+mn-ea"/>
          <a:cs typeface="+mn-cs"/>
        </a:defRPr>
      </a:lvl2pPr>
      <a:lvl3pPr marL="4621110" indent="-924233" algn="l" defTabSz="3696913" rtl="0" eaLnBrk="1" latinLnBrk="0" hangingPunct="1">
        <a:spcBef>
          <a:spcPct val="20000"/>
        </a:spcBef>
        <a:buFont typeface="Arial" pitchFamily="34" charset="0"/>
        <a:buChar char="•"/>
        <a:defRPr sz="10000" kern="1200">
          <a:solidFill>
            <a:schemeClr val="tx1"/>
          </a:solidFill>
          <a:latin typeface="+mn-lt"/>
          <a:ea typeface="+mn-ea"/>
          <a:cs typeface="+mn-cs"/>
        </a:defRPr>
      </a:lvl3pPr>
      <a:lvl4pPr marL="6469578" indent="-924233" algn="l" defTabSz="3696913" rtl="0" eaLnBrk="1" latinLnBrk="0" hangingPunct="1">
        <a:spcBef>
          <a:spcPct val="20000"/>
        </a:spcBef>
        <a:buFont typeface="Arial" pitchFamily="34" charset="0"/>
        <a:buChar char="–"/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318035" indent="-924233" algn="l" defTabSz="3696913" rtl="0" eaLnBrk="1" latinLnBrk="0" hangingPunct="1">
        <a:spcBef>
          <a:spcPct val="20000"/>
        </a:spcBef>
        <a:buFont typeface="Arial" pitchFamily="34" charset="0"/>
        <a:buChar char="»"/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166485" indent="-924233" algn="l" defTabSz="3696913" rtl="0" eaLnBrk="1" latinLnBrk="0" hangingPunct="1">
        <a:spcBef>
          <a:spcPct val="20000"/>
        </a:spcBef>
        <a:buFont typeface="Arial" pitchFamily="34" charset="0"/>
        <a:buChar char="•"/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014928" indent="-924233" algn="l" defTabSz="3696913" rtl="0" eaLnBrk="1" latinLnBrk="0" hangingPunct="1">
        <a:spcBef>
          <a:spcPct val="20000"/>
        </a:spcBef>
        <a:buFont typeface="Arial" pitchFamily="34" charset="0"/>
        <a:buChar char="•"/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3863378" indent="-924233" algn="l" defTabSz="3696913" rtl="0" eaLnBrk="1" latinLnBrk="0" hangingPunct="1">
        <a:spcBef>
          <a:spcPct val="20000"/>
        </a:spcBef>
        <a:buFont typeface="Arial" pitchFamily="34" charset="0"/>
        <a:buChar char="•"/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5711840" indent="-924233" algn="l" defTabSz="3696913" rtl="0" eaLnBrk="1" latinLnBrk="0" hangingPunct="1">
        <a:spcBef>
          <a:spcPct val="20000"/>
        </a:spcBef>
        <a:buFont typeface="Arial" pitchFamily="34" charset="0"/>
        <a:buChar char="•"/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69691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48448" algn="l" defTabSz="369691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696913" algn="l" defTabSz="369691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45350" algn="l" defTabSz="369691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393808" algn="l" defTabSz="369691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42263" algn="l" defTabSz="369691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090705" algn="l" defTabSz="369691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939170" algn="l" defTabSz="369691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787618" algn="l" defTabSz="369691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485260" y="1240158"/>
            <a:ext cx="28624980" cy="352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102648" tIns="102648" rIns="102648" bIns="1026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>
                <a:sym typeface="Myriad Pro Bold Cond" charset="0"/>
              </a:rPr>
              <a:t>按一下以編輯母片標題樣式</a:t>
            </a:r>
            <a:endParaRPr lang="en-US">
              <a:sym typeface="Myriad Pro Bold Cond" charset="0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85260" y="6600828"/>
            <a:ext cx="28624980" cy="3260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102648" tIns="102648" rIns="102648" bIns="1026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>
                <a:sym typeface="Myriad Pro Bold Cond" charset="0"/>
              </a:rPr>
              <a:t>按一下以編輯母片文字樣式</a:t>
            </a:r>
          </a:p>
          <a:p>
            <a:pPr lvl="1"/>
            <a:r>
              <a:rPr lang="zh-TW" altLang="en-US" smtClean="0">
                <a:sym typeface="Myriad Pro Bold Cond" charset="0"/>
              </a:rPr>
              <a:t>第二層</a:t>
            </a:r>
          </a:p>
          <a:p>
            <a:pPr lvl="2"/>
            <a:r>
              <a:rPr lang="zh-TW" altLang="en-US" smtClean="0">
                <a:sym typeface="Myriad Pro Bold Cond" charset="0"/>
              </a:rPr>
              <a:t>第三層</a:t>
            </a:r>
          </a:p>
          <a:p>
            <a:pPr lvl="3"/>
            <a:r>
              <a:rPr lang="zh-TW" altLang="en-US" smtClean="0">
                <a:sym typeface="Myriad Pro Bold Cond" charset="0"/>
              </a:rPr>
              <a:t>第四層</a:t>
            </a:r>
          </a:p>
          <a:p>
            <a:pPr lvl="4"/>
            <a:r>
              <a:rPr lang="zh-TW" altLang="en-US" smtClean="0">
                <a:sym typeface="Myriad Pro Bold Cond" charset="0"/>
              </a:rPr>
              <a:t>第五層</a:t>
            </a:r>
            <a:endParaRPr lang="en-US">
              <a:sym typeface="Myriad Pro Bold C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94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2" r:id="rId1"/>
    <p:sldLayoutId id="2147484223" r:id="rId2"/>
    <p:sldLayoutId id="2147484224" r:id="rId3"/>
    <p:sldLayoutId id="2147484225" r:id="rId4"/>
    <p:sldLayoutId id="2147484226" r:id="rId5"/>
    <p:sldLayoutId id="2147484227" r:id="rId6"/>
    <p:sldLayoutId id="2147484228" r:id="rId7"/>
    <p:sldLayoutId id="2147484229" r:id="rId8"/>
    <p:sldLayoutId id="2147484230" r:id="rId9"/>
    <p:sldLayoutId id="2147484231" r:id="rId10"/>
    <p:sldLayoutId id="2147484232" r:id="rId11"/>
  </p:sldLayoutIdLst>
  <p:transition xmlns:p14="http://schemas.microsoft.com/office/powerpoint/2010/main"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7000">
          <a:solidFill>
            <a:schemeClr val="tx1"/>
          </a:solidFill>
          <a:latin typeface="+mj-lt"/>
          <a:ea typeface="+mj-ea"/>
          <a:cs typeface="+mj-cs"/>
          <a:sym typeface="Myriad Pro Bold Cond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70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70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70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70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5pPr>
      <a:lvl6pPr marL="924015" algn="l" rtl="0" eaLnBrk="1" fontAlgn="base" hangingPunct="1">
        <a:spcBef>
          <a:spcPct val="0"/>
        </a:spcBef>
        <a:spcAft>
          <a:spcPct val="0"/>
        </a:spcAft>
        <a:defRPr sz="170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6pPr>
      <a:lvl7pPr marL="1848023" algn="l" rtl="0" eaLnBrk="1" fontAlgn="base" hangingPunct="1">
        <a:spcBef>
          <a:spcPct val="0"/>
        </a:spcBef>
        <a:spcAft>
          <a:spcPct val="0"/>
        </a:spcAft>
        <a:defRPr sz="170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7pPr>
      <a:lvl8pPr marL="2772028" algn="l" rtl="0" eaLnBrk="1" fontAlgn="base" hangingPunct="1">
        <a:spcBef>
          <a:spcPct val="0"/>
        </a:spcBef>
        <a:spcAft>
          <a:spcPct val="0"/>
        </a:spcAft>
        <a:defRPr sz="170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8pPr>
      <a:lvl9pPr marL="3696048" algn="l" rtl="0" eaLnBrk="1" fontAlgn="base" hangingPunct="1">
        <a:spcBef>
          <a:spcPct val="0"/>
        </a:spcBef>
        <a:spcAft>
          <a:spcPct val="0"/>
        </a:spcAft>
        <a:defRPr sz="170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9pPr>
    </p:titleStyle>
    <p:bodyStyle>
      <a:lvl1pPr marL="1617000" indent="-1617000" algn="l" rtl="0" eaLnBrk="1" fontAlgn="base" hangingPunct="1">
        <a:spcBef>
          <a:spcPts val="2860"/>
        </a:spcBef>
        <a:spcAft>
          <a:spcPct val="0"/>
        </a:spcAft>
        <a:buSzPct val="120000"/>
        <a:buFont typeface="Lucida Grande" charset="0"/>
        <a:buChar char="▪"/>
        <a:defRPr sz="113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1pPr>
      <a:lvl2pPr marL="2797698" indent="-1283343" algn="l" rtl="0" eaLnBrk="1" fontAlgn="base" hangingPunct="1">
        <a:spcBef>
          <a:spcPts val="286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13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2pPr>
      <a:lvl3pPr marL="4158053" indent="-1283343" algn="l" rtl="0" eaLnBrk="1" fontAlgn="base" hangingPunct="1">
        <a:spcBef>
          <a:spcPts val="286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13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3pPr>
      <a:lvl4pPr marL="5492728" indent="-1283343" algn="l" rtl="0" eaLnBrk="1" fontAlgn="base" hangingPunct="1">
        <a:spcBef>
          <a:spcPts val="286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13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4pPr>
      <a:lvl5pPr marL="6853080" indent="-1283343" algn="l" rtl="0" eaLnBrk="1" fontAlgn="base" hangingPunct="1">
        <a:spcBef>
          <a:spcPts val="286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13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5pPr>
      <a:lvl6pPr marL="7777090" indent="-1283343" algn="l" rtl="0" eaLnBrk="1" fontAlgn="base" hangingPunct="1">
        <a:spcBef>
          <a:spcPts val="286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13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6pPr>
      <a:lvl7pPr marL="8701100" indent="-1283343" algn="l" rtl="0" eaLnBrk="1" fontAlgn="base" hangingPunct="1">
        <a:spcBef>
          <a:spcPts val="286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13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7pPr>
      <a:lvl8pPr marL="9625120" indent="-1283343" algn="l" rtl="0" eaLnBrk="1" fontAlgn="base" hangingPunct="1">
        <a:spcBef>
          <a:spcPts val="286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13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8pPr>
      <a:lvl9pPr marL="10549108" indent="-1283343" algn="l" rtl="0" eaLnBrk="1" fontAlgn="base" hangingPunct="1">
        <a:spcBef>
          <a:spcPts val="286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13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9pPr>
    </p:bodyStyle>
    <p:otherStyle>
      <a:defPPr>
        <a:defRPr lang="en-US"/>
      </a:defPPr>
      <a:lvl1pPr marL="0" algn="l" defTabSz="924015" rtl="0" eaLnBrk="1" latinLnBrk="0" hangingPunct="1"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924015" algn="l" defTabSz="924015" rtl="0" eaLnBrk="1" latinLnBrk="0" hangingPunct="1"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848023" algn="l" defTabSz="924015" rtl="0" eaLnBrk="1" latinLnBrk="0" hangingPunct="1"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772028" algn="l" defTabSz="924015" rtl="0" eaLnBrk="1" latinLnBrk="0" hangingPunct="1">
        <a:defRPr sz="3800" kern="1200">
          <a:solidFill>
            <a:schemeClr val="tx1"/>
          </a:solidFill>
          <a:latin typeface="+mn-lt"/>
          <a:ea typeface="+mn-ea"/>
          <a:cs typeface="+mn-cs"/>
        </a:defRPr>
      </a:lvl4pPr>
      <a:lvl5pPr marL="3696048" algn="l" defTabSz="924015" rtl="0" eaLnBrk="1" latinLnBrk="0" hangingPunct="1">
        <a:defRPr sz="3800" kern="1200">
          <a:solidFill>
            <a:schemeClr val="tx1"/>
          </a:solidFill>
          <a:latin typeface="+mn-lt"/>
          <a:ea typeface="+mn-ea"/>
          <a:cs typeface="+mn-cs"/>
        </a:defRPr>
      </a:lvl5pPr>
      <a:lvl6pPr marL="4620035" algn="l" defTabSz="924015" rtl="0" eaLnBrk="1" latinLnBrk="0" hangingPunct="1">
        <a:defRPr sz="3800" kern="1200">
          <a:solidFill>
            <a:schemeClr val="tx1"/>
          </a:solidFill>
          <a:latin typeface="+mn-lt"/>
          <a:ea typeface="+mn-ea"/>
          <a:cs typeface="+mn-cs"/>
        </a:defRPr>
      </a:lvl6pPr>
      <a:lvl7pPr marL="5544060" algn="l" defTabSz="924015" rtl="0" eaLnBrk="1" latinLnBrk="0" hangingPunct="1">
        <a:defRPr sz="3800" kern="1200">
          <a:solidFill>
            <a:schemeClr val="tx1"/>
          </a:solidFill>
          <a:latin typeface="+mn-lt"/>
          <a:ea typeface="+mn-ea"/>
          <a:cs typeface="+mn-cs"/>
        </a:defRPr>
      </a:lvl7pPr>
      <a:lvl8pPr marL="6468068" algn="l" defTabSz="924015" rtl="0" eaLnBrk="1" latinLnBrk="0" hangingPunct="1">
        <a:defRPr sz="3800" kern="1200">
          <a:solidFill>
            <a:schemeClr val="tx1"/>
          </a:solidFill>
          <a:latin typeface="+mn-lt"/>
          <a:ea typeface="+mn-ea"/>
          <a:cs typeface="+mn-cs"/>
        </a:defRPr>
      </a:lvl8pPr>
      <a:lvl9pPr marL="7392085" algn="l" defTabSz="924015" rtl="0" eaLnBrk="1" latinLnBrk="0" hangingPunct="1">
        <a:defRPr sz="3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558" tIns="184698" rIns="369558" bIns="1846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558" tIns="184698" rIns="369558" bIns="1846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558" tIns="184698" rIns="369558" bIns="184698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558" tIns="184698" rIns="369558" bIns="184698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9558" tIns="184698" rIns="369558" bIns="184698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9558" tIns="184698" rIns="369558" bIns="184698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30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4" r:id="rId1"/>
    <p:sldLayoutId id="2147484235" r:id="rId2"/>
    <p:sldLayoutId id="2147484236" r:id="rId3"/>
    <p:sldLayoutId id="2147484237" r:id="rId4"/>
    <p:sldLayoutId id="2147484238" r:id="rId5"/>
    <p:sldLayoutId id="2147484239" r:id="rId6"/>
    <p:sldLayoutId id="2147484240" r:id="rId7"/>
    <p:sldLayoutId id="2147484241" r:id="rId8"/>
    <p:sldLayoutId id="2147484242" r:id="rId9"/>
    <p:sldLayoutId id="2147484243" r:id="rId10"/>
    <p:sldLayoutId id="2147484244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4759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69518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4277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39036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85693" indent="-13856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707230" indent="-131512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31420" indent="-14178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414463" indent="-12766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793743" indent="-13728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641328" indent="-13728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488928" indent="-13728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336525" indent="-13728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184100" indent="-13728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69518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47595" algn="l" defTabSz="369518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695183" algn="l" defTabSz="369518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42770" algn="l" defTabSz="369518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390363" algn="l" defTabSz="369518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37953" algn="l" defTabSz="369518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085533" algn="l" defTabSz="369518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933135" algn="l" defTabSz="369518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780718" algn="l" defTabSz="369518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473" tIns="184655" rIns="369473" bIns="1846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473" tIns="184655" rIns="369473" bIns="1846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473" tIns="184655" rIns="369473" bIns="184655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473" tIns="184655" rIns="369473" bIns="184655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9473" tIns="184655" rIns="369473" bIns="18465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9473" tIns="184655" rIns="369473" bIns="18465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998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6" r:id="rId1"/>
    <p:sldLayoutId id="2147484247" r:id="rId2"/>
    <p:sldLayoutId id="2147484248" r:id="rId3"/>
    <p:sldLayoutId id="2147484249" r:id="rId4"/>
    <p:sldLayoutId id="2147484250" r:id="rId5"/>
    <p:sldLayoutId id="2147484251" r:id="rId6"/>
    <p:sldLayoutId id="2147484252" r:id="rId7"/>
    <p:sldLayoutId id="2147484253" r:id="rId8"/>
    <p:sldLayoutId id="2147484254" r:id="rId9"/>
    <p:sldLayoutId id="2147484255" r:id="rId10"/>
    <p:sldLayoutId id="214748425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4716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69432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4147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38863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85373" indent="-13853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706600" indent="-131482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30458" indent="-14174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413200" indent="-127634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792160" indent="-13725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639313" indent="-13725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486478" indent="-13725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333650" indent="-13725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180795" indent="-13725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6943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47163" algn="l" defTabSz="36943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694325" algn="l" defTabSz="36943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41478" algn="l" defTabSz="36943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388635" algn="l" defTabSz="36943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35800" algn="l" defTabSz="36943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082950" algn="l" defTabSz="36943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930120" algn="l" defTabSz="36943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777273" algn="l" defTabSz="36943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388" tIns="184608" rIns="369388" bIns="1846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388" tIns="184608" rIns="369388" bIns="1846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388" tIns="184608" rIns="369388" bIns="184608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388" tIns="184608" rIns="369388" bIns="184608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9388" tIns="184608" rIns="369388" bIns="184608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9388" tIns="184608" rIns="369388" bIns="184608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912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8" r:id="rId1"/>
    <p:sldLayoutId id="2147484259" r:id="rId2"/>
    <p:sldLayoutId id="2147484260" r:id="rId3"/>
    <p:sldLayoutId id="2147484261" r:id="rId4"/>
    <p:sldLayoutId id="2147484262" r:id="rId5"/>
    <p:sldLayoutId id="2147484263" r:id="rId6"/>
    <p:sldLayoutId id="2147484264" r:id="rId7"/>
    <p:sldLayoutId id="2147484265" r:id="rId8"/>
    <p:sldLayoutId id="2147484266" r:id="rId9"/>
    <p:sldLayoutId id="2147484267" r:id="rId10"/>
    <p:sldLayoutId id="214748426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4673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69346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4018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38691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85050" indent="-13850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705970" indent="-13145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29495" indent="-14171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411935" indent="-127604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790575" indent="-13722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637298" indent="-13722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484035" indent="-13722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330770" indent="-13722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177490" indent="-13722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69346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46733" algn="l" defTabSz="369346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693460" algn="l" defTabSz="369346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40188" algn="l" defTabSz="369346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386910" algn="l" defTabSz="369346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33645" algn="l" defTabSz="369346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080365" algn="l" defTabSz="369346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927105" algn="l" defTabSz="369346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773828" algn="l" defTabSz="369346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1620287" y="1730218"/>
            <a:ext cx="29165075" cy="7200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69300" tIns="184563" rIns="369300" bIns="18456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620287" y="10081312"/>
            <a:ext cx="29165075" cy="28513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69300" tIns="184563" rIns="369300" bIns="1845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20282" y="40046085"/>
            <a:ext cx="7561316" cy="2300286"/>
          </a:xfrm>
          <a:prstGeom prst="rect">
            <a:avLst/>
          </a:prstGeom>
        </p:spPr>
        <p:txBody>
          <a:bodyPr vert="horz" lIns="369300" tIns="184563" rIns="369300" bIns="184563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50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71928" y="40046085"/>
            <a:ext cx="10261785" cy="2300286"/>
          </a:xfrm>
          <a:prstGeom prst="rect">
            <a:avLst/>
          </a:prstGeom>
        </p:spPr>
        <p:txBody>
          <a:bodyPr vert="horz" lIns="369300" tIns="184563" rIns="369300" bIns="184563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24040" y="40046085"/>
            <a:ext cx="7561316" cy="2300286"/>
          </a:xfrm>
          <a:prstGeom prst="rect">
            <a:avLst/>
          </a:prstGeom>
        </p:spPr>
        <p:txBody>
          <a:bodyPr vert="horz" lIns="369300" tIns="184563" rIns="369300" bIns="184563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3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A7AAB5F-675F-1E47-950A-8D7D15C054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925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0" r:id="rId1"/>
    <p:sldLayoutId id="2147484271" r:id="rId2"/>
    <p:sldLayoutId id="2147484272" r:id="rId3"/>
    <p:sldLayoutId id="2147484273" r:id="rId4"/>
    <p:sldLayoutId id="2147484274" r:id="rId5"/>
    <p:sldLayoutId id="2147484275" r:id="rId6"/>
    <p:sldLayoutId id="2147484276" r:id="rId7"/>
    <p:sldLayoutId id="2147484277" r:id="rId8"/>
    <p:sldLayoutId id="2147484278" r:id="rId9"/>
    <p:sldLayoutId id="2147484279" r:id="rId10"/>
    <p:sldLayoutId id="2147484280" r:id="rId11"/>
  </p:sldLayoutIdLst>
  <p:hf hdr="0" ftr="0" dt="0"/>
  <p:txStyles>
    <p:titleStyle>
      <a:lvl1pPr algn="ctr" defTabSz="1846308" rtl="0" eaLnBrk="1" fontAlgn="base" hangingPunct="1">
        <a:spcBef>
          <a:spcPct val="0"/>
        </a:spcBef>
        <a:spcAft>
          <a:spcPct val="0"/>
        </a:spcAft>
        <a:defRPr sz="180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1846308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1846308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1846308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1846308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1846308" algn="ctr" defTabSz="1846308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3692600" algn="ctr" defTabSz="1846308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5538893" algn="ctr" defTabSz="1846308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7385188" algn="ctr" defTabSz="1846308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1384725" indent="-1384725" algn="l" defTabSz="1846308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30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3000233" indent="-1153943" algn="l" defTabSz="1846308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13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4615728" indent="-923148" algn="l" defTabSz="1846308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0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6462038" indent="-923148" algn="l" defTabSz="1846308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83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8308335" indent="-923148" algn="l" defTabSz="1846308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83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10154633" indent="-923148" algn="l" defTabSz="1846308" rtl="0" eaLnBrk="1" latinLnBrk="0" hangingPunct="1">
        <a:spcBef>
          <a:spcPct val="20000"/>
        </a:spcBef>
        <a:buFont typeface="Arial"/>
        <a:buChar char="•"/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000930" indent="-923148" algn="l" defTabSz="1846308" rtl="0" eaLnBrk="1" latinLnBrk="0" hangingPunct="1">
        <a:spcBef>
          <a:spcPct val="20000"/>
        </a:spcBef>
        <a:buFont typeface="Arial"/>
        <a:buChar char="•"/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3847220" indent="-923148" algn="l" defTabSz="1846308" rtl="0" eaLnBrk="1" latinLnBrk="0" hangingPunct="1">
        <a:spcBef>
          <a:spcPct val="20000"/>
        </a:spcBef>
        <a:buFont typeface="Arial"/>
        <a:buChar char="•"/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5693525" indent="-923148" algn="l" defTabSz="1846308" rtl="0" eaLnBrk="1" latinLnBrk="0" hangingPunct="1">
        <a:spcBef>
          <a:spcPct val="20000"/>
        </a:spcBef>
        <a:buFont typeface="Arial"/>
        <a:buChar char="•"/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4630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46308" algn="l" defTabSz="184630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692600" algn="l" defTabSz="184630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38893" algn="l" defTabSz="184630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385188" algn="l" defTabSz="184630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31495" algn="l" defTabSz="184630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077785" algn="l" defTabSz="184630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924085" algn="l" defTabSz="184630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770385" algn="l" defTabSz="184630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215" tIns="184518" rIns="369215" bIns="1845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215" tIns="184518" rIns="369215" bIns="1845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215" tIns="184518" rIns="369215" bIns="184518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215" tIns="184518" rIns="369215" bIns="184518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9215" tIns="184518" rIns="369215" bIns="184518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9215" tIns="184518" rIns="369215" bIns="184518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052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2" r:id="rId1"/>
    <p:sldLayoutId id="2147484283" r:id="rId2"/>
    <p:sldLayoutId id="2147484284" r:id="rId3"/>
    <p:sldLayoutId id="2147484285" r:id="rId4"/>
    <p:sldLayoutId id="2147484286" r:id="rId5"/>
    <p:sldLayoutId id="2147484287" r:id="rId6"/>
    <p:sldLayoutId id="2147484288" r:id="rId7"/>
    <p:sldLayoutId id="2147484289" r:id="rId8"/>
    <p:sldLayoutId id="2147484290" r:id="rId9"/>
    <p:sldLayoutId id="2147484291" r:id="rId10"/>
    <p:sldLayoutId id="214748429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4587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69173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3760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38346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84403" indent="-13844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704710" indent="-131390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27563" indent="-14164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409410" indent="-127544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787408" indent="-13715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633268" indent="-13715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479150" indent="-13715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325020" indent="-13715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170878" indent="-13715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69173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45875" algn="l" defTabSz="369173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691738" algn="l" defTabSz="369173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37603" algn="l" defTabSz="369173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383468" algn="l" defTabSz="369173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29340" algn="l" defTabSz="369173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075203" algn="l" defTabSz="369173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921073" algn="l" defTabSz="369173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766938" algn="l" defTabSz="369173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0193" y="480063"/>
            <a:ext cx="30245263" cy="5760719"/>
          </a:xfrm>
          <a:prstGeom prst="rect">
            <a:avLst/>
          </a:prstGeom>
        </p:spPr>
        <p:txBody>
          <a:bodyPr vert="horz" lIns="369130" tIns="184478" rIns="369130" bIns="184478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0193" y="6240787"/>
            <a:ext cx="30245263" cy="33804223"/>
          </a:xfrm>
          <a:prstGeom prst="rect">
            <a:avLst/>
          </a:prstGeom>
        </p:spPr>
        <p:txBody>
          <a:bodyPr vert="horz" lIns="369130" tIns="184478" rIns="369130" bIns="184478" rtlCol="0">
            <a:no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20282" y="40326150"/>
            <a:ext cx="7561316" cy="2020252"/>
          </a:xfrm>
          <a:prstGeom prst="rect">
            <a:avLst/>
          </a:prstGeom>
        </p:spPr>
        <p:txBody>
          <a:bodyPr vert="horz" lIns="369130" tIns="184478" rIns="369130" bIns="184478" rtlCol="0" anchor="ctr"/>
          <a:lstStyle>
            <a:lvl1pPr algn="l">
              <a:defRPr sz="5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71928" y="40326150"/>
            <a:ext cx="10261785" cy="2020252"/>
          </a:xfrm>
          <a:prstGeom prst="rect">
            <a:avLst/>
          </a:prstGeom>
        </p:spPr>
        <p:txBody>
          <a:bodyPr vert="horz" lIns="369130" tIns="184478" rIns="369130" bIns="184478" rtlCol="0" anchor="ctr"/>
          <a:lstStyle>
            <a:lvl1pPr algn="ctr">
              <a:defRPr sz="5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8624980" y="39364919"/>
            <a:ext cx="3780658" cy="3840482"/>
          </a:xfrm>
          <a:prstGeom prst="rect">
            <a:avLst/>
          </a:prstGeom>
        </p:spPr>
        <p:txBody>
          <a:bodyPr lIns="369130" tIns="184478" rIns="369130" bIns="184478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B363EBC-A636-4E4F-B313-DA526F248DF6}" type="slidenum">
              <a:rPr lang="en-US" sz="8300" smtClean="0">
                <a:solidFill>
                  <a:prstClr val="black"/>
                </a:solidFill>
                <a:latin typeface="Calibri"/>
              </a:rPr>
              <a:pPr algn="ctr"/>
              <a:t>‹#›</a:t>
            </a:fld>
            <a:endParaRPr lang="en-US" sz="830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9182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4" r:id="rId1"/>
    <p:sldLayoutId id="2147484295" r:id="rId2"/>
    <p:sldLayoutId id="2147484296" r:id="rId3"/>
    <p:sldLayoutId id="2147484297" r:id="rId4"/>
    <p:sldLayoutId id="2147484298" r:id="rId5"/>
    <p:sldLayoutId id="2147484299" r:id="rId6"/>
    <p:sldLayoutId id="2147484300" r:id="rId7"/>
    <p:sldLayoutId id="2147484301" r:id="rId8"/>
    <p:sldLayoutId id="2147484302" r:id="rId9"/>
    <p:sldLayoutId id="2147484303" r:id="rId10"/>
    <p:sldLayoutId id="2147484304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defTabSz="3690873" rtl="0" eaLnBrk="1" latinLnBrk="0" hangingPunct="1">
        <a:spcBef>
          <a:spcPct val="0"/>
        </a:spcBef>
        <a:buNone/>
        <a:defRPr sz="163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4083" indent="-1384083" algn="l" defTabSz="3690873" rtl="0" eaLnBrk="1" latinLnBrk="0" hangingPunct="1">
        <a:spcBef>
          <a:spcPct val="20000"/>
        </a:spcBef>
        <a:buFont typeface="Arial" pitchFamily="34" charset="0"/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1pPr>
      <a:lvl2pPr marL="2998835" indent="-1153403" algn="l" defTabSz="3690873" rtl="0" eaLnBrk="1" latinLnBrk="0" hangingPunct="1">
        <a:spcBef>
          <a:spcPct val="20000"/>
        </a:spcBef>
        <a:buFont typeface="Arial" pitchFamily="34" charset="0"/>
        <a:buChar char="–"/>
        <a:defRPr sz="10000" kern="1200">
          <a:solidFill>
            <a:schemeClr val="tx1"/>
          </a:solidFill>
          <a:latin typeface="+mn-lt"/>
          <a:ea typeface="+mn-ea"/>
          <a:cs typeface="+mn-cs"/>
        </a:defRPr>
      </a:lvl2pPr>
      <a:lvl3pPr marL="4613575" indent="-922715" algn="l" defTabSz="3690873" rtl="0" eaLnBrk="1" latinLnBrk="0" hangingPunct="1">
        <a:spcBef>
          <a:spcPct val="20000"/>
        </a:spcBef>
        <a:buFont typeface="Arial" pitchFamily="34" charset="0"/>
        <a:buChar char="•"/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459018" indent="-922715" algn="l" defTabSz="3690873" rtl="0" eaLnBrk="1" latinLnBrk="0" hangingPunct="1">
        <a:spcBef>
          <a:spcPct val="20000"/>
        </a:spcBef>
        <a:buFont typeface="Arial" pitchFamily="34" charset="0"/>
        <a:buChar char="–"/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8304460" indent="-922715" algn="l" defTabSz="3690873" rtl="0" eaLnBrk="1" latinLnBrk="0" hangingPunct="1">
        <a:spcBef>
          <a:spcPct val="20000"/>
        </a:spcBef>
        <a:buFont typeface="Arial" pitchFamily="34" charset="0"/>
        <a:buChar char="»"/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10149898" indent="-922715" algn="l" defTabSz="3690873" rtl="0" eaLnBrk="1" latinLnBrk="0" hangingPunct="1">
        <a:spcBef>
          <a:spcPct val="20000"/>
        </a:spcBef>
        <a:buFont typeface="Arial" pitchFamily="34" charset="0"/>
        <a:buChar char="•"/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1995333" indent="-922715" algn="l" defTabSz="3690873" rtl="0" eaLnBrk="1" latinLnBrk="0" hangingPunct="1">
        <a:spcBef>
          <a:spcPct val="20000"/>
        </a:spcBef>
        <a:buFont typeface="Arial" pitchFamily="34" charset="0"/>
        <a:buChar char="•"/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3840763" indent="-922715" algn="l" defTabSz="3690873" rtl="0" eaLnBrk="1" latinLnBrk="0" hangingPunct="1">
        <a:spcBef>
          <a:spcPct val="20000"/>
        </a:spcBef>
        <a:buFont typeface="Arial" pitchFamily="34" charset="0"/>
        <a:buChar char="•"/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5686210" indent="-922715" algn="l" defTabSz="3690873" rtl="0" eaLnBrk="1" latinLnBrk="0" hangingPunct="1">
        <a:spcBef>
          <a:spcPct val="20000"/>
        </a:spcBef>
        <a:buFont typeface="Arial" pitchFamily="34" charset="0"/>
        <a:buChar char="•"/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69087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45448" algn="l" defTabSz="369087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690873" algn="l" defTabSz="369087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36313" algn="l" defTabSz="369087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381750" algn="l" defTabSz="369087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27183" algn="l" defTabSz="369087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072618" algn="l" defTabSz="369087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918060" algn="l" defTabSz="369087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763498" algn="l" defTabSz="369087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045" tIns="184438" rIns="369045" bIns="1844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045" tIns="184438" rIns="369045" bIns="1844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045" tIns="184438" rIns="369045" bIns="184438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045" tIns="184438" rIns="369045" bIns="184438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9045" tIns="184438" rIns="369045" bIns="184438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9045" tIns="184438" rIns="369045" bIns="184438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182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6" r:id="rId1"/>
    <p:sldLayoutId id="2147484307" r:id="rId2"/>
    <p:sldLayoutId id="2147484308" r:id="rId3"/>
    <p:sldLayoutId id="2147484309" r:id="rId4"/>
    <p:sldLayoutId id="2147484310" r:id="rId5"/>
    <p:sldLayoutId id="2147484311" r:id="rId6"/>
    <p:sldLayoutId id="2147484312" r:id="rId7"/>
    <p:sldLayoutId id="2147484313" r:id="rId8"/>
    <p:sldLayoutId id="2147484314" r:id="rId9"/>
    <p:sldLayoutId id="2147484315" r:id="rId10"/>
    <p:sldLayoutId id="214748431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4501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69000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3502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38002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83758" indent="-13837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703450" indent="-131328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25638" indent="-14158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406885" indent="-12748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784245" indent="-13709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629238" indent="-13709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474263" indent="-13709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319275" indent="-13709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164268" indent="-13709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69000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45015" algn="l" defTabSz="369000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690008" algn="l" defTabSz="369000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35020" algn="l" defTabSz="369000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380028" algn="l" defTabSz="369000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25038" algn="l" defTabSz="369000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070035" algn="l" defTabSz="369000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915048" algn="l" defTabSz="369000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760053" algn="l" defTabSz="369000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  <a:prstGeom prst="rect">
            <a:avLst/>
          </a:prstGeom>
        </p:spPr>
        <p:txBody>
          <a:bodyPr vert="horz" lIns="368960" tIns="184395" rIns="368960" bIns="184395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7" y="10081312"/>
            <a:ext cx="29165075" cy="28513568"/>
          </a:xfrm>
          <a:prstGeom prst="rect">
            <a:avLst/>
          </a:prstGeom>
        </p:spPr>
        <p:txBody>
          <a:bodyPr vert="horz" lIns="368960" tIns="184395" rIns="368960" bIns="184395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20282" y="40046155"/>
            <a:ext cx="7561316" cy="2300286"/>
          </a:xfrm>
          <a:prstGeom prst="rect">
            <a:avLst/>
          </a:prstGeom>
        </p:spPr>
        <p:txBody>
          <a:bodyPr vert="horz" lIns="368960" tIns="184395" rIns="368960" bIns="184395" rtlCol="0" anchor="ctr"/>
          <a:lstStyle>
            <a:lvl1pPr algn="l">
              <a:defRPr sz="5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71928" y="40046155"/>
            <a:ext cx="10261785" cy="2300286"/>
          </a:xfrm>
          <a:prstGeom prst="rect">
            <a:avLst/>
          </a:prstGeom>
        </p:spPr>
        <p:txBody>
          <a:bodyPr vert="horz" lIns="368960" tIns="184395" rIns="368960" bIns="184395" rtlCol="0" anchor="ctr"/>
          <a:lstStyle>
            <a:lvl1pPr algn="ctr">
              <a:defRPr sz="5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24040" y="40046155"/>
            <a:ext cx="7561316" cy="2300286"/>
          </a:xfrm>
          <a:prstGeom prst="rect">
            <a:avLst/>
          </a:prstGeom>
        </p:spPr>
        <p:txBody>
          <a:bodyPr vert="horz" lIns="368960" tIns="184395" rIns="368960" bIns="184395" rtlCol="0" anchor="ctr"/>
          <a:lstStyle>
            <a:lvl1pPr algn="r">
              <a:defRPr sz="5000">
                <a:solidFill>
                  <a:srgbClr val="000000"/>
                </a:solidFill>
              </a:defRPr>
            </a:lvl1pPr>
          </a:lstStyle>
          <a:p>
            <a:fld id="{938804F6-1EC8-4F45-958E-1A743EB9638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3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8" r:id="rId1"/>
    <p:sldLayoutId id="2147484319" r:id="rId2"/>
    <p:sldLayoutId id="2147484320" r:id="rId3"/>
    <p:sldLayoutId id="2147484321" r:id="rId4"/>
    <p:sldLayoutId id="2147484322" r:id="rId5"/>
    <p:sldLayoutId id="2147484323" r:id="rId6"/>
    <p:sldLayoutId id="2147484324" r:id="rId7"/>
    <p:sldLayoutId id="2147484325" r:id="rId8"/>
    <p:sldLayoutId id="2147484326" r:id="rId9"/>
    <p:sldLayoutId id="2147484327" r:id="rId10"/>
    <p:sldLayoutId id="2147484328" r:id="rId11"/>
  </p:sldLayoutIdLst>
  <p:hf hdr="0" ftr="0" dt="0"/>
  <p:txStyles>
    <p:titleStyle>
      <a:lvl1pPr algn="ctr" defTabSz="1844588" rtl="0" eaLnBrk="1" latinLnBrk="0" hangingPunct="1">
        <a:spcBef>
          <a:spcPct val="0"/>
        </a:spcBef>
        <a:buNone/>
        <a:defRPr sz="18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3433" indent="-1383433" algn="l" defTabSz="1844588" rtl="0" eaLnBrk="1" latinLnBrk="0" hangingPunct="1">
        <a:spcBef>
          <a:spcPct val="20000"/>
        </a:spcBef>
        <a:buFont typeface="Arial"/>
        <a:buChar char="•"/>
        <a:defRPr sz="13000" kern="1200">
          <a:solidFill>
            <a:schemeClr val="tx1"/>
          </a:solidFill>
          <a:latin typeface="+mn-lt"/>
          <a:ea typeface="+mn-ea"/>
          <a:cs typeface="+mn-cs"/>
        </a:defRPr>
      </a:lvl1pPr>
      <a:lvl2pPr marL="2997438" indent="-1152863" algn="l" defTabSz="1844588" rtl="0" eaLnBrk="1" latinLnBrk="0" hangingPunct="1">
        <a:spcBef>
          <a:spcPct val="20000"/>
        </a:spcBef>
        <a:buFont typeface="Arial"/>
        <a:buChar char="–"/>
        <a:defRPr sz="11300" kern="1200">
          <a:solidFill>
            <a:schemeClr val="tx1"/>
          </a:solidFill>
          <a:latin typeface="+mn-lt"/>
          <a:ea typeface="+mn-ea"/>
          <a:cs typeface="+mn-cs"/>
        </a:defRPr>
      </a:lvl2pPr>
      <a:lvl3pPr marL="4611428" indent="-922283" algn="l" defTabSz="1844588" rtl="0" eaLnBrk="1" latinLnBrk="0" hangingPunct="1">
        <a:spcBef>
          <a:spcPct val="20000"/>
        </a:spcBef>
        <a:buFont typeface="Arial"/>
        <a:buChar char="•"/>
        <a:defRPr sz="10000" kern="1200">
          <a:solidFill>
            <a:schemeClr val="tx1"/>
          </a:solidFill>
          <a:latin typeface="+mn-lt"/>
          <a:ea typeface="+mn-ea"/>
          <a:cs typeface="+mn-cs"/>
        </a:defRPr>
      </a:lvl3pPr>
      <a:lvl4pPr marL="6456008" indent="-922283" algn="l" defTabSz="1844588" rtl="0" eaLnBrk="1" latinLnBrk="0" hangingPunct="1">
        <a:spcBef>
          <a:spcPct val="20000"/>
        </a:spcBef>
        <a:buFont typeface="Arial"/>
        <a:buChar char="–"/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300590" indent="-922283" algn="l" defTabSz="1844588" rtl="0" eaLnBrk="1" latinLnBrk="0" hangingPunct="1">
        <a:spcBef>
          <a:spcPct val="20000"/>
        </a:spcBef>
        <a:buFont typeface="Arial"/>
        <a:buChar char="»"/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145165" indent="-922283" algn="l" defTabSz="1844588" rtl="0" eaLnBrk="1" latinLnBrk="0" hangingPunct="1">
        <a:spcBef>
          <a:spcPct val="20000"/>
        </a:spcBef>
        <a:buFont typeface="Arial"/>
        <a:buChar char="•"/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1989735" indent="-922283" algn="l" defTabSz="1844588" rtl="0" eaLnBrk="1" latinLnBrk="0" hangingPunct="1">
        <a:spcBef>
          <a:spcPct val="20000"/>
        </a:spcBef>
        <a:buFont typeface="Arial"/>
        <a:buChar char="•"/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3834305" indent="-922283" algn="l" defTabSz="1844588" rtl="0" eaLnBrk="1" latinLnBrk="0" hangingPunct="1">
        <a:spcBef>
          <a:spcPct val="20000"/>
        </a:spcBef>
        <a:buFont typeface="Arial"/>
        <a:buChar char="•"/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5678895" indent="-922283" algn="l" defTabSz="1844588" rtl="0" eaLnBrk="1" latinLnBrk="0" hangingPunct="1">
        <a:spcBef>
          <a:spcPct val="20000"/>
        </a:spcBef>
        <a:buFont typeface="Arial"/>
        <a:buChar char="•"/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4458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44588" algn="l" defTabSz="184458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689150" algn="l" defTabSz="184458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33730" algn="l" defTabSz="184458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378308" algn="l" defTabSz="184458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22883" algn="l" defTabSz="184458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067453" algn="l" defTabSz="184458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912038" algn="l" defTabSz="184458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756610" algn="l" defTabSz="184458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873" tIns="184350" rIns="368873" bIns="1843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873" tIns="184350" rIns="368873" bIns="1843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873" tIns="184350" rIns="368873" bIns="184350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873" tIns="184350" rIns="368873" bIns="184350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8873" tIns="184350" rIns="368873" bIns="18435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8873" tIns="184350" rIns="368873" bIns="18435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220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0" r:id="rId1"/>
    <p:sldLayoutId id="2147484331" r:id="rId2"/>
    <p:sldLayoutId id="2147484332" r:id="rId3"/>
    <p:sldLayoutId id="2147484333" r:id="rId4"/>
    <p:sldLayoutId id="2147484334" r:id="rId5"/>
    <p:sldLayoutId id="2147484335" r:id="rId6"/>
    <p:sldLayoutId id="2147484336" r:id="rId7"/>
    <p:sldLayoutId id="2147484337" r:id="rId8"/>
    <p:sldLayoutId id="2147484338" r:id="rId9"/>
    <p:sldLayoutId id="2147484339" r:id="rId10"/>
    <p:sldLayoutId id="214748434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4416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68828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3243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37658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83110" indent="-13831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702195" indent="-131267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23718" indent="-14151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404363" indent="-127425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781083" indent="-13703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625220" indent="-13703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469375" indent="-13703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313528" indent="-13703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157668" indent="-13703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68828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44163" algn="l" defTabSz="368828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688285" algn="l" defTabSz="368828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32438" algn="l" defTabSz="368828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376585" algn="l" defTabSz="368828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20733" algn="l" defTabSz="368828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064870" algn="l" defTabSz="368828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909025" algn="l" defTabSz="368828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753168" algn="l" defTabSz="368828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9"/>
            <a:ext cx="30515309" cy="4764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788" tIns="184305" rIns="368788" bIns="1843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5724943"/>
            <a:ext cx="30515309" cy="34477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788" tIns="184305" rIns="368788" bIns="1843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788" tIns="184305" rIns="368788" bIns="184305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442572" y="40043911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788" tIns="184305" rIns="368788" bIns="184305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65601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8788" tIns="184305" rIns="368788" bIns="18430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8788" tIns="184305" rIns="368788" bIns="18430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802382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2" r:id="rId1"/>
    <p:sldLayoutId id="2147484343" r:id="rId2"/>
    <p:sldLayoutId id="2147484344" r:id="rId3"/>
    <p:sldLayoutId id="2147484345" r:id="rId4"/>
    <p:sldLayoutId id="2147484346" r:id="rId5"/>
    <p:sldLayoutId id="2147484347" r:id="rId6"/>
    <p:sldLayoutId id="2147484348" r:id="rId7"/>
    <p:sldLayoutId id="2147484349" r:id="rId8"/>
    <p:sldLayoutId id="2147484350" r:id="rId9"/>
    <p:sldLayoutId id="2147484351" r:id="rId10"/>
    <p:sldLayoutId id="214748435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4373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68742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3114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37486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82785" indent="-13827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701565" indent="-131236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22758" indent="-14148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403103" indent="-127395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779503" indent="-13699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623208" indent="-13699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466933" indent="-13699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310658" indent="-13699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154363" indent="-13699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6874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43735" algn="l" defTabSz="36874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687425" algn="l" defTabSz="36874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31148" algn="l" defTabSz="36874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374865" algn="l" defTabSz="36874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18580" algn="l" defTabSz="36874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062293" algn="l" defTabSz="36874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906015" algn="l" defTabSz="36874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749730" algn="l" defTabSz="36874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698" tIns="184260" rIns="368698" bIns="1842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698" tIns="184260" rIns="368698" bIns="1842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698" tIns="184260" rIns="368698" bIns="184260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698" tIns="184260" rIns="368698" bIns="184260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8698" tIns="184260" rIns="368698" bIns="18426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8698" tIns="184260" rIns="368698" bIns="18426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408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4330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68656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2985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37314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82465" indent="-13824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700935" indent="-13120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21795" indent="-14144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401843" indent="-127365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777918" indent="-13696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621198" indent="-13696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464495" indent="-13696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307783" indent="-13696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151060" indent="-13696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68656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43300" algn="l" defTabSz="368656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686568" algn="l" defTabSz="368656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29855" algn="l" defTabSz="368656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373148" algn="l" defTabSz="368656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16435" algn="l" defTabSz="368656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059713" algn="l" defTabSz="368656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903003" algn="l" defTabSz="368656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746290" algn="l" defTabSz="368656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613" tIns="184218" rIns="368613" bIns="1842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613" tIns="184218" rIns="368613" bIns="1842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613" tIns="184218" rIns="368613" bIns="184218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613" tIns="184218" rIns="368613" bIns="184218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8613" tIns="184218" rIns="368613" bIns="184218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8613" tIns="184218" rIns="368613" bIns="184218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75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6" r:id="rId1"/>
    <p:sldLayoutId id="2147484367" r:id="rId2"/>
    <p:sldLayoutId id="2147484368" r:id="rId3"/>
    <p:sldLayoutId id="2147484369" r:id="rId4"/>
    <p:sldLayoutId id="2147484370" r:id="rId5"/>
    <p:sldLayoutId id="2147484371" r:id="rId6"/>
    <p:sldLayoutId id="2147484372" r:id="rId7"/>
    <p:sldLayoutId id="2147484373" r:id="rId8"/>
    <p:sldLayoutId id="2147484374" r:id="rId9"/>
    <p:sldLayoutId id="2147484375" r:id="rId10"/>
    <p:sldLayoutId id="214748437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4287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68570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2856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37142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82143" indent="-13821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700305" indent="-131175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20838" indent="-14141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400583" indent="-127335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776340" indent="-13693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619188" indent="-13693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462055" indent="-13693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304915" indent="-13693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147758" indent="-13693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68570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42873" algn="l" defTabSz="368570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685708" algn="l" defTabSz="368570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28568" algn="l" defTabSz="368570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371423" algn="l" defTabSz="368570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14283" algn="l" defTabSz="368570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057130" algn="l" defTabSz="368570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899995" algn="l" defTabSz="368570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742850" algn="l" defTabSz="368570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9"/>
            <a:ext cx="30515309" cy="4764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528" tIns="184170" rIns="368528" bIns="1841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5724943"/>
            <a:ext cx="30515309" cy="34477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528" tIns="184170" rIns="368528" bIns="1841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528" tIns="184170" rIns="368528" bIns="184170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442572" y="40043911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528" tIns="184170" rIns="368528" bIns="184170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65601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8528" tIns="184170" rIns="368528" bIns="18417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8528" tIns="184170" rIns="368528" bIns="18417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855946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8" r:id="rId1"/>
    <p:sldLayoutId id="2147484379" r:id="rId2"/>
    <p:sldLayoutId id="2147484380" r:id="rId3"/>
    <p:sldLayoutId id="2147484381" r:id="rId4"/>
    <p:sldLayoutId id="2147484382" r:id="rId5"/>
    <p:sldLayoutId id="2147484383" r:id="rId6"/>
    <p:sldLayoutId id="2147484384" r:id="rId7"/>
    <p:sldLayoutId id="2147484385" r:id="rId8"/>
    <p:sldLayoutId id="2147484386" r:id="rId9"/>
    <p:sldLayoutId id="2147484387" r:id="rId10"/>
    <p:sldLayoutId id="214748438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4244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68485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2728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36970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81818" indent="-13818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699675" indent="-1311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19875" indent="-14138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399328" indent="-127305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774755" indent="-13690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617175" indent="-13690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459615" indent="-13690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302045" indent="-13690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144460" indent="-13690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68485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42443" algn="l" defTabSz="368485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684853" algn="l" defTabSz="368485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27280" algn="l" defTabSz="368485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369705" algn="l" defTabSz="368485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12133" algn="l" defTabSz="368485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054553" algn="l" defTabSz="368485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896990" algn="l" defTabSz="368485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739413" algn="l" defTabSz="368485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443" tIns="184125" rIns="368443" bIns="1841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443" tIns="184125" rIns="368443" bIns="1841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443" tIns="184125" rIns="368443" bIns="184125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443" tIns="184125" rIns="368443" bIns="184125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8443" tIns="184125" rIns="368443" bIns="18412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8443" tIns="184125" rIns="368443" bIns="18412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140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0" r:id="rId1"/>
    <p:sldLayoutId id="2147484391" r:id="rId2"/>
    <p:sldLayoutId id="2147484392" r:id="rId3"/>
    <p:sldLayoutId id="2147484393" r:id="rId4"/>
    <p:sldLayoutId id="2147484394" r:id="rId5"/>
    <p:sldLayoutId id="2147484395" r:id="rId6"/>
    <p:sldLayoutId id="2147484396" r:id="rId7"/>
    <p:sldLayoutId id="2147484397" r:id="rId8"/>
    <p:sldLayoutId id="2147484398" r:id="rId9"/>
    <p:sldLayoutId id="2147484399" r:id="rId10"/>
    <p:sldLayoutId id="214748440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4201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68399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2599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36798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81495" indent="-13814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699045" indent="-131114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18915" indent="-14135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398068" indent="-12727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773180" indent="-13687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615168" indent="-13687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457178" indent="-13687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299180" indent="-13687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141163" indent="-13687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68399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42015" algn="l" defTabSz="368399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683993" algn="l" defTabSz="368399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25993" algn="l" defTabSz="368399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367983" algn="l" defTabSz="368399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09985" algn="l" defTabSz="368399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051975" algn="l" defTabSz="368399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893980" algn="l" defTabSz="368399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735980" algn="l" defTabSz="368399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31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258" tIns="184035" rIns="368258" bIns="1840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258" tIns="184035" rIns="368258" bIns="1840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31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258" tIns="184035" rIns="368258" bIns="184035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pPr defTabSz="3682180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258" tIns="184035" rIns="368258" bIns="184035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pPr defTabSz="3682180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682180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8258" tIns="184035" rIns="368258" bIns="184035"/>
          <a:lstStyle/>
          <a:p>
            <a:pPr defTabSz="3682180"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8258" tIns="184035" rIns="368258" bIns="184035"/>
          <a:lstStyle/>
          <a:p>
            <a:pPr defTabSz="3682180"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9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098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2" r:id="rId1"/>
    <p:sldLayoutId id="2147484403" r:id="rId2"/>
    <p:sldLayoutId id="2147484404" r:id="rId3"/>
    <p:sldLayoutId id="2147484405" r:id="rId4"/>
    <p:sldLayoutId id="2147484406" r:id="rId5"/>
    <p:sldLayoutId id="2147484407" r:id="rId6"/>
    <p:sldLayoutId id="2147484408" r:id="rId7"/>
    <p:sldLayoutId id="2147484409" r:id="rId8"/>
    <p:sldLayoutId id="2147484410" r:id="rId9"/>
    <p:sldLayoutId id="2147484411" r:id="rId10"/>
    <p:sldLayoutId id="214748441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4111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68218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2328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36439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80818" indent="-13808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697713" indent="-131051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16900" indent="-14127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395435" indent="-127214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769855" indent="-13680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610960" indent="-13680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452043" indent="-13680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293155" indent="-13680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134223" indent="-13680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68218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41110" algn="l" defTabSz="368218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682180" algn="l" defTabSz="368218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23285" algn="l" defTabSz="368218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364390" algn="l" defTabSz="368218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05468" algn="l" defTabSz="368218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046583" algn="l" defTabSz="368218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887653" algn="l" defTabSz="368218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728768" algn="l" defTabSz="368218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31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173" tIns="183990" rIns="368173" bIns="1839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173" tIns="183990" rIns="368173" bIns="1839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31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173" tIns="183990" rIns="368173" bIns="183990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pPr defTabSz="368132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173" tIns="183990" rIns="368173" bIns="183990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pPr defTabSz="368132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68132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8173" tIns="183990" rIns="368173" bIns="183990"/>
          <a:lstStyle/>
          <a:p>
            <a:pPr defTabSz="3681325"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8173" tIns="183990" rIns="368173" bIns="183990"/>
          <a:lstStyle/>
          <a:p>
            <a:pPr defTabSz="3681325"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67740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4" r:id="rId1"/>
    <p:sldLayoutId id="2147484415" r:id="rId2"/>
    <p:sldLayoutId id="2147484416" r:id="rId3"/>
    <p:sldLayoutId id="2147484417" r:id="rId4"/>
    <p:sldLayoutId id="2147484418" r:id="rId5"/>
    <p:sldLayoutId id="2147484419" r:id="rId6"/>
    <p:sldLayoutId id="2147484420" r:id="rId7"/>
    <p:sldLayoutId id="2147484421" r:id="rId8"/>
    <p:sldLayoutId id="2147484422" r:id="rId9"/>
    <p:sldLayoutId id="2147484423" r:id="rId10"/>
    <p:sldLayoutId id="2147484424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4068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68132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2200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36267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80495" indent="-13804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697083" indent="-13102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15940" indent="-14124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394175" indent="-127184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768280" indent="-13677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608955" indent="-13677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449605" indent="-13677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290285" indent="-13677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130925" indent="-13677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6813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40683" algn="l" defTabSz="36813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681325" algn="l" defTabSz="36813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22000" algn="l" defTabSz="36813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362678" algn="l" defTabSz="36813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03323" algn="l" defTabSz="36813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044010" algn="l" defTabSz="36813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884648" algn="l" defTabSz="36813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725330" algn="l" defTabSz="368132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31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033" tIns="183928" rIns="368033" bIns="1839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033" tIns="183928" rIns="368033" bIns="1839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31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033" tIns="183928" rIns="368033" bIns="183928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pPr defTabSz="367991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033" tIns="183928" rIns="368033" bIns="183928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pPr defTabSz="367991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67991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8033" tIns="183928" rIns="368033" bIns="183928"/>
          <a:lstStyle/>
          <a:p>
            <a:pPr defTabSz="3679915"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8033" tIns="183928" rIns="368033" bIns="183928"/>
          <a:lstStyle/>
          <a:p>
            <a:pPr defTabSz="3679915"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9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709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26" r:id="rId1"/>
    <p:sldLayoutId id="2147484427" r:id="rId2"/>
    <p:sldLayoutId id="2147484428" r:id="rId3"/>
    <p:sldLayoutId id="2147484429" r:id="rId4"/>
    <p:sldLayoutId id="2147484430" r:id="rId5"/>
    <p:sldLayoutId id="2147484431" r:id="rId6"/>
    <p:sldLayoutId id="2147484432" r:id="rId7"/>
    <p:sldLayoutId id="2147484433" r:id="rId8"/>
    <p:sldLayoutId id="2147484434" r:id="rId9"/>
    <p:sldLayoutId id="2147484435" r:id="rId10"/>
    <p:sldLayoutId id="214748443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3996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67991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1988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35982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79960" indent="-13799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696050" indent="-130968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14350" indent="-14118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392073" indent="-127135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765670" indent="-13671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605633" indent="-13671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445575" indent="-13671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285533" indent="-13671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125473" indent="-13671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67991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39965" algn="l" defTabSz="367991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679915" algn="l" defTabSz="367991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19883" algn="l" defTabSz="367991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359825" algn="l" defTabSz="367991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199773" algn="l" defTabSz="367991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039740" algn="l" defTabSz="367991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879663" algn="l" defTabSz="367991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719635" algn="l" defTabSz="3679915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9"/>
            <a:ext cx="30515309" cy="4764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100" tIns="183945" rIns="368100" bIns="1839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5724942"/>
            <a:ext cx="30515309" cy="33639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100" tIns="183945" rIns="368100" bIns="1839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100" tIns="183945" rIns="368100" bIns="183945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100" tIns="183945" rIns="368100" bIns="183945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39364918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8100" tIns="183945" rIns="368100" bIns="18394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8100" tIns="183945" rIns="368100" bIns="18394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737948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8" r:id="rId1"/>
    <p:sldLayoutId id="2147484439" r:id="rId2"/>
    <p:sldLayoutId id="2147484440" r:id="rId3"/>
    <p:sldLayoutId id="2147484441" r:id="rId4"/>
    <p:sldLayoutId id="2147484442" r:id="rId5"/>
    <p:sldLayoutId id="2147484443" r:id="rId6"/>
    <p:sldLayoutId id="2147484444" r:id="rId7"/>
    <p:sldLayoutId id="2147484445" r:id="rId8"/>
    <p:sldLayoutId id="2147484446" r:id="rId9"/>
    <p:sldLayoutId id="2147484447" r:id="rId10"/>
    <p:sldLayoutId id="214748444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4030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68056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2084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36111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80208" indent="-13802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696530" indent="-130991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15073" indent="-14121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393033" indent="-127157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766868" indent="-13674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607135" indent="-13674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447423" indent="-13674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287705" indent="-13674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127978" indent="-13674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68056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40300" algn="l" defTabSz="368056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680560" algn="l" defTabSz="368056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20845" algn="l" defTabSz="368056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361115" algn="l" defTabSz="368056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201403" algn="l" defTabSz="368056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041670" algn="l" defTabSz="368056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881955" algn="l" defTabSz="368056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722235" algn="l" defTabSz="368056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015" tIns="183905" rIns="368015" bIns="1839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015" tIns="183905" rIns="368015" bIns="1839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015" tIns="183905" rIns="368015" bIns="183905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015" tIns="183905" rIns="368015" bIns="183905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8015" tIns="183905" rIns="368015" bIns="18390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8015" tIns="183905" rIns="368015" bIns="18390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617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0" r:id="rId1"/>
    <p:sldLayoutId id="2147484451" r:id="rId2"/>
    <p:sldLayoutId id="2147484452" r:id="rId3"/>
    <p:sldLayoutId id="2147484453" r:id="rId4"/>
    <p:sldLayoutId id="2147484454" r:id="rId5"/>
    <p:sldLayoutId id="2147484455" r:id="rId6"/>
    <p:sldLayoutId id="2147484456" r:id="rId7"/>
    <p:sldLayoutId id="2147484457" r:id="rId8"/>
    <p:sldLayoutId id="2147484458" r:id="rId9"/>
    <p:sldLayoutId id="2147484459" r:id="rId10"/>
    <p:sldLayoutId id="214748446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3986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67970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1956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35939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79883" indent="-13798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695900" indent="-130961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14115" indent="-14118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391773" indent="-127127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765288" indent="-13671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605130" indent="-13671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444988" indent="-13671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284843" indent="-13671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124685" indent="-13671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67970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39868" algn="l" defTabSz="367970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679700" algn="l" defTabSz="367970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19560" algn="l" defTabSz="367970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359398" algn="l" defTabSz="367970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199255" algn="l" defTabSz="367970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039098" algn="l" defTabSz="367970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878955" algn="l" defTabSz="367970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718800" algn="l" defTabSz="367970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9"/>
            <a:ext cx="30515309" cy="4764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928" tIns="183865" rIns="367928" bIns="1838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5724943"/>
            <a:ext cx="30515309" cy="34477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928" tIns="183865" rIns="367928" bIns="1838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928" tIns="183865" rIns="367928" bIns="183865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442572" y="40043911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928" tIns="183865" rIns="367928" bIns="183865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65601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7928" tIns="183865" rIns="367928" bIns="18386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7928" tIns="183865" rIns="367928" bIns="18386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378924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62" r:id="rId1"/>
    <p:sldLayoutId id="2147484463" r:id="rId2"/>
    <p:sldLayoutId id="2147484464" r:id="rId3"/>
    <p:sldLayoutId id="2147484465" r:id="rId4"/>
    <p:sldLayoutId id="2147484466" r:id="rId5"/>
    <p:sldLayoutId id="2147484467" r:id="rId6"/>
    <p:sldLayoutId id="2147484468" r:id="rId7"/>
    <p:sldLayoutId id="2147484469" r:id="rId8"/>
    <p:sldLayoutId id="2147484470" r:id="rId9"/>
    <p:sldLayoutId id="2147484471" r:id="rId10"/>
    <p:sldLayoutId id="214748447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3944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67884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1826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35768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79558" indent="-13795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695270" indent="-130930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13153" indent="-14115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390518" indent="-127097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763710" indent="-13668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603123" indent="-13668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442555" indent="-13668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281978" indent="-13668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121388" indent="-13668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67884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39440" algn="l" defTabSz="367884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678840" algn="l" defTabSz="367884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18268" algn="l" defTabSz="367884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357683" algn="l" defTabSz="367884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197108" algn="l" defTabSz="367884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036518" algn="l" defTabSz="367884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875950" algn="l" defTabSz="367884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715368" algn="l" defTabSz="3678840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9"/>
            <a:ext cx="30515309" cy="4764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843" tIns="183825" rIns="367843" bIns="1838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5724943"/>
            <a:ext cx="30515309" cy="34477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843" tIns="183825" rIns="367843" bIns="1838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843" tIns="183825" rIns="367843" bIns="183825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442572" y="40043911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843" tIns="183825" rIns="367843" bIns="183825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65601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7843" tIns="183825" rIns="367843" bIns="18382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7843" tIns="183825" rIns="367843" bIns="18382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172608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4" r:id="rId1"/>
    <p:sldLayoutId id="2147484475" r:id="rId2"/>
    <p:sldLayoutId id="2147484476" r:id="rId3"/>
    <p:sldLayoutId id="2147484477" r:id="rId4"/>
    <p:sldLayoutId id="2147484478" r:id="rId5"/>
    <p:sldLayoutId id="2147484479" r:id="rId6"/>
    <p:sldLayoutId id="2147484480" r:id="rId7"/>
    <p:sldLayoutId id="2147484481" r:id="rId8"/>
    <p:sldLayoutId id="2147484482" r:id="rId9"/>
    <p:sldLayoutId id="2147484483" r:id="rId10"/>
    <p:sldLayoutId id="2147484484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3900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67798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1698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35596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79235" indent="-13792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694640" indent="-130899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12193" indent="-14111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389263" indent="-127067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762135" indent="-13664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601115" indent="-13664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440120" indent="-13664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279110" indent="-13664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118093" indent="-13664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67798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39008" algn="l" defTabSz="367798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677988" algn="l" defTabSz="367798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16980" algn="l" defTabSz="367798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355963" algn="l" defTabSz="367798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194963" algn="l" defTabSz="367798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033945" algn="l" defTabSz="367798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872948" algn="l" defTabSz="367798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711935" algn="l" defTabSz="367798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9"/>
            <a:ext cx="30515309" cy="4764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758" tIns="183780" rIns="367758" bIns="1837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5724943"/>
            <a:ext cx="30515309" cy="34477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758" tIns="183780" rIns="367758" bIns="1837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758" tIns="183780" rIns="367758" bIns="183780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442572" y="40043911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758" tIns="183780" rIns="367758" bIns="183780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65601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7758" tIns="183780" rIns="367758" bIns="18378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7758" tIns="183780" rIns="367758" bIns="18378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772435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86" r:id="rId1"/>
    <p:sldLayoutId id="2147484487" r:id="rId2"/>
    <p:sldLayoutId id="2147484488" r:id="rId3"/>
    <p:sldLayoutId id="2147484489" r:id="rId4"/>
    <p:sldLayoutId id="2147484490" r:id="rId5"/>
    <p:sldLayoutId id="2147484491" r:id="rId6"/>
    <p:sldLayoutId id="2147484492" r:id="rId7"/>
    <p:sldLayoutId id="2147484493" r:id="rId8"/>
    <p:sldLayoutId id="2147484494" r:id="rId9"/>
    <p:sldLayoutId id="2147484495" r:id="rId10"/>
    <p:sldLayoutId id="214748449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3858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67712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1569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35424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78910" indent="-13789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694010" indent="-130869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11235" indent="-14108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388003" indent="-127038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760560" indent="-13661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599110" indent="-13661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437680" indent="-13661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276248" indent="-13661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114798" indent="-13661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67712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38580" algn="l" defTabSz="367712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677128" algn="l" defTabSz="367712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15695" algn="l" defTabSz="367712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354248" algn="l" defTabSz="367712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192818" algn="l" defTabSz="367712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031370" algn="l" defTabSz="367712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869943" algn="l" defTabSz="367712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708503" algn="l" defTabSz="367712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9"/>
            <a:ext cx="30515309" cy="4764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673" tIns="183733" rIns="367673" bIns="1837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5724943"/>
            <a:ext cx="30515309" cy="34477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673" tIns="183733" rIns="367673" bIns="1837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673" tIns="183733" rIns="367673" bIns="183733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442572" y="40043911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673" tIns="183733" rIns="367673" bIns="183733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65601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7673" tIns="183733" rIns="367673" bIns="183733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7673" tIns="183733" rIns="367673" bIns="183733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881864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98" r:id="rId1"/>
    <p:sldLayoutId id="2147484499" r:id="rId2"/>
    <p:sldLayoutId id="2147484500" r:id="rId3"/>
    <p:sldLayoutId id="2147484501" r:id="rId4"/>
    <p:sldLayoutId id="2147484502" r:id="rId5"/>
    <p:sldLayoutId id="2147484503" r:id="rId6"/>
    <p:sldLayoutId id="2147484504" r:id="rId7"/>
    <p:sldLayoutId id="2147484505" r:id="rId8"/>
    <p:sldLayoutId id="2147484506" r:id="rId9"/>
    <p:sldLayoutId id="2147484507" r:id="rId10"/>
    <p:sldLayoutId id="214748450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3815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67626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1440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35253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78593" indent="-13785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693380" indent="-130838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10273" indent="-14105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386748" indent="-127008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758980" indent="-13658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597100" indent="-13658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435248" indent="-13658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273388" indent="-13658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111510" indent="-13658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67626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38153" algn="l" defTabSz="367626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676268" algn="l" defTabSz="367626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14408" algn="l" defTabSz="367626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352530" algn="l" defTabSz="367626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190670" algn="l" defTabSz="367626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028798" algn="l" defTabSz="367626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866943" algn="l" defTabSz="367626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705078" algn="l" defTabSz="367626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9"/>
            <a:ext cx="30515309" cy="4764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588" tIns="183690" rIns="367588" bIns="1836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5724943"/>
            <a:ext cx="30515309" cy="34477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588" tIns="183690" rIns="367588" bIns="1836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588" tIns="183690" rIns="367588" bIns="183690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442572" y="40043911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588" tIns="183690" rIns="367588" bIns="183690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65601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7588" tIns="183690" rIns="367588" bIns="18369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7588" tIns="183690" rIns="367588" bIns="183690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528296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0" r:id="rId1"/>
    <p:sldLayoutId id="2147484511" r:id="rId2"/>
    <p:sldLayoutId id="2147484512" r:id="rId3"/>
    <p:sldLayoutId id="2147484513" r:id="rId4"/>
    <p:sldLayoutId id="2147484514" r:id="rId5"/>
    <p:sldLayoutId id="2147484515" r:id="rId6"/>
    <p:sldLayoutId id="2147484516" r:id="rId7"/>
    <p:sldLayoutId id="2147484517" r:id="rId8"/>
    <p:sldLayoutId id="2147484518" r:id="rId9"/>
    <p:sldLayoutId id="2147484519" r:id="rId10"/>
    <p:sldLayoutId id="214748452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3772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67540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13120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35081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78268" indent="-13782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692753" indent="-130807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09318" indent="-14101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385490" indent="-126978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757400" indent="-13655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595095" indent="-13655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432818" indent="-13655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270528" indent="-13655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108220" indent="-13655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67540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37723" algn="l" defTabSz="367540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675408" algn="l" defTabSz="367540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13120" algn="l" defTabSz="367540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350815" algn="l" defTabSz="367540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188533" algn="l" defTabSz="367540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026223" algn="l" defTabSz="367540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863945" algn="l" defTabSz="367540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701650" algn="l" defTabSz="3675408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500" tIns="183645" rIns="367500" bIns="1836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500" tIns="183645" rIns="367500" bIns="1836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500" tIns="183645" rIns="367500" bIns="183645" numCol="1" anchor="b" anchorCtr="0" compatLnSpc="1">
            <a:prstTxWarp prst="textNoShape">
              <a:avLst/>
            </a:prstTxWarp>
          </a:bodyPr>
          <a:lstStyle>
            <a:lvl1pPr algn="ctr">
              <a:defRPr sz="50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500" tIns="183645" rIns="367500" bIns="183645" numCol="1" anchor="b" anchorCtr="0" compatLnSpc="1">
            <a:prstTxWarp prst="textNoShape">
              <a:avLst/>
            </a:prstTxWarp>
          </a:bodyPr>
          <a:lstStyle>
            <a:lvl1pPr algn="r">
              <a:defRPr sz="6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7500" tIns="183645" rIns="367500" bIns="18364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67500" tIns="183645" rIns="367500" bIns="183645"/>
          <a:lstStyle/>
          <a:p>
            <a:pPr>
              <a:defRPr/>
            </a:pPr>
            <a:endParaRPr lang="en-US" sz="7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26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22" r:id="rId1"/>
    <p:sldLayoutId id="2147484523" r:id="rId2"/>
    <p:sldLayoutId id="2147484524" r:id="rId3"/>
    <p:sldLayoutId id="2147484525" r:id="rId4"/>
    <p:sldLayoutId id="2147484526" r:id="rId5"/>
    <p:sldLayoutId id="2147484527" r:id="rId6"/>
    <p:sldLayoutId id="2147484528" r:id="rId7"/>
    <p:sldLayoutId id="2147484529" r:id="rId8"/>
    <p:sldLayoutId id="2147484530" r:id="rId9"/>
    <p:sldLayoutId id="2147484531" r:id="rId10"/>
    <p:sldLayoutId id="214748453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5pPr>
      <a:lvl6pPr marL="1837295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6pPr>
      <a:lvl7pPr marL="367455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7pPr>
      <a:lvl8pPr marL="5511833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8pPr>
      <a:lvl9pPr marL="7349098" algn="l" rtl="0" eaLnBrk="1" fontAlgn="base" hangingPunct="1">
        <a:spcBef>
          <a:spcPct val="0"/>
        </a:spcBef>
        <a:spcAft>
          <a:spcPct val="0"/>
        </a:spcAft>
        <a:defRPr sz="16300">
          <a:solidFill>
            <a:schemeClr val="tx2"/>
          </a:solidFill>
          <a:latin typeface="Garamond" pitchFamily="18" charset="0"/>
        </a:defRPr>
      </a:lvl9pPr>
    </p:titleStyle>
    <p:bodyStyle>
      <a:lvl1pPr marL="1377945" indent="-13779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000">
          <a:solidFill>
            <a:schemeClr val="tx1"/>
          </a:solidFill>
          <a:latin typeface="+mn-lt"/>
          <a:ea typeface="+mn-ea"/>
          <a:cs typeface="+mn-cs"/>
        </a:defRPr>
      </a:lvl1pPr>
      <a:lvl2pPr marL="2692125" indent="-130777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9000">
          <a:solidFill>
            <a:schemeClr val="tx1"/>
          </a:solidFill>
          <a:latin typeface="+mn-lt"/>
        </a:defRPr>
      </a:lvl2pPr>
      <a:lvl3pPr marL="4108360" indent="-14098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00">
          <a:solidFill>
            <a:schemeClr val="tx1"/>
          </a:solidFill>
          <a:latin typeface="+mn-lt"/>
        </a:defRPr>
      </a:lvl3pPr>
      <a:lvl4pPr marL="5384240" indent="-126949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755830" indent="-13652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5pPr>
      <a:lvl6pPr marL="8593095" indent="-13652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6pPr>
      <a:lvl7pPr marL="10430383" indent="-13652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7pPr>
      <a:lvl8pPr marL="12267663" indent="-13652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8pPr>
      <a:lvl9pPr marL="14104930" indent="-13652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67455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837295" algn="l" defTabSz="367455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2pPr>
      <a:lvl3pPr marL="3674553" algn="l" defTabSz="367455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3pPr>
      <a:lvl4pPr marL="5511833" algn="l" defTabSz="367455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4pPr>
      <a:lvl5pPr marL="7349098" algn="l" defTabSz="367455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5pPr>
      <a:lvl6pPr marL="9186393" algn="l" defTabSz="367455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6pPr>
      <a:lvl7pPr marL="11023655" algn="l" defTabSz="367455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7pPr>
      <a:lvl8pPr marL="12860945" algn="l" defTabSz="367455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8pPr>
      <a:lvl9pPr marL="14698220" algn="l" defTabSz="3674553" rtl="0" eaLnBrk="1" latinLnBrk="0" hangingPunct="1">
        <a:defRPr sz="7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1440" tIns="205720" rIns="411440" bIns="20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1440" tIns="205720" rIns="411440" bIns="20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440" tIns="205720" rIns="411440" bIns="205720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440" tIns="205720" rIns="411440" bIns="205720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11440" tIns="205720" rIns="411440" bIns="205720"/>
          <a:lstStyle/>
          <a:p>
            <a:pPr>
              <a:defRPr/>
            </a:pPr>
            <a:endParaRPr lang="en-US" sz="8300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11440" tIns="205720" rIns="411440" bIns="205720"/>
          <a:lstStyle/>
          <a:p>
            <a:pPr>
              <a:defRPr/>
            </a:pPr>
            <a:endParaRPr lang="en-US" sz="8300"/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28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34" r:id="rId1"/>
    <p:sldLayoutId id="2147484535" r:id="rId2"/>
    <p:sldLayoutId id="2147484536" r:id="rId3"/>
    <p:sldLayoutId id="2147484537" r:id="rId4"/>
    <p:sldLayoutId id="2147484538" r:id="rId5"/>
    <p:sldLayoutId id="2147484539" r:id="rId6"/>
    <p:sldLayoutId id="2147484540" r:id="rId7"/>
    <p:sldLayoutId id="2147484541" r:id="rId8"/>
    <p:sldLayoutId id="2147484542" r:id="rId9"/>
    <p:sldLayoutId id="2147484543" r:id="rId10"/>
    <p:sldLayoutId id="2147484544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5719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11439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17159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22878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42898" indent="-15428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3014365" indent="-146432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600120" indent="-15786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6028730" indent="-142146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564488" indent="-15286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621683" indent="-15286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678880" indent="-15286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736075" indent="-15286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793273" indent="-15286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11439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57198" algn="l" defTabSz="411439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114393" algn="l" defTabSz="411439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171590" algn="l" defTabSz="411439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228788" algn="l" defTabSz="411439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285983" algn="l" defTabSz="411439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343180" algn="l" defTabSz="411439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400375" algn="l" defTabSz="411439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457573" algn="l" defTabSz="411439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1328" tIns="205663" rIns="411328" bIns="2056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1328" tIns="205663" rIns="411328" bIns="2056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328" tIns="205663" rIns="411328" bIns="205663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328" tIns="205663" rIns="411328" bIns="205663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39364918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11328" tIns="205663" rIns="411328" bIns="205663"/>
          <a:lstStyle/>
          <a:p>
            <a:pPr>
              <a:defRPr/>
            </a:pPr>
            <a:endParaRPr lang="en-US" sz="8300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11328" tIns="205663" rIns="411328" bIns="205663"/>
          <a:lstStyle/>
          <a:p>
            <a:pPr>
              <a:defRPr/>
            </a:pPr>
            <a:endParaRPr lang="en-US" sz="8300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96758"/>
      </p:ext>
    </p:extLst>
  </p:cSld>
  <p:clrMap bg1="lt1" tx1="dk1" bg2="lt2" tx2="dk2" accent1="accent1" accent2="accent2" accent3="accent3" accent4="accent4" accent5="accent5" accent6="accent6" hlink="hlink" folHlink="folHlink"/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5663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11326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16989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22652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42475" indent="-15424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3013538" indent="-146392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98855" indent="-15781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6027070" indent="-142107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562408" indent="-15281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619038" indent="-15281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675668" indent="-15281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732298" indent="-15281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788930" indent="-15281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11326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56630" algn="l" defTabSz="411326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113260" algn="l" defTabSz="411326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169893" algn="l" defTabSz="411326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226523" algn="l" defTabSz="411326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283153" algn="l" defTabSz="411326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339788" algn="l" defTabSz="411326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396418" algn="l" defTabSz="411326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453048" algn="l" defTabSz="411326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411215" tIns="205603" rIns="411215" bIns="2056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5660753"/>
            <a:ext cx="30515309" cy="32984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411215" tIns="205603" rIns="411215" bIns="2056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215" tIns="205603" rIns="411215" bIns="205603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4017303" y="39804979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215" tIns="205603" rIns="411215" bIns="205603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83510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11215" tIns="205603" rIns="411215" bIns="205603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8300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66070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11215" tIns="205603" rIns="411215" bIns="205603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8300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36185" y="40955382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573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47" r:id="rId1"/>
    <p:sldLayoutId id="2147484548" r:id="rId2"/>
    <p:sldLayoutId id="2147484549" r:id="rId3"/>
    <p:sldLayoutId id="2147484550" r:id="rId4"/>
    <p:sldLayoutId id="2147484551" r:id="rId5"/>
    <p:sldLayoutId id="2147484552" r:id="rId6"/>
    <p:sldLayoutId id="2147484553" r:id="rId7"/>
    <p:sldLayoutId id="2147484554" r:id="rId8"/>
    <p:sldLayoutId id="2147484555" r:id="rId9"/>
    <p:sldLayoutId id="2147484556" r:id="rId10"/>
    <p:sldLayoutId id="2147484557" r:id="rId11"/>
    <p:sldLayoutId id="2147484558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205606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11213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16819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22426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42053" indent="-15420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108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3012710" indent="-146352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10000">
          <a:solidFill>
            <a:schemeClr val="tx1"/>
          </a:solidFill>
          <a:latin typeface="+mn-lt"/>
          <a:ea typeface="ＭＳ Ｐゴシック" pitchFamily="-105" charset="-128"/>
        </a:defRPr>
      </a:lvl2pPr>
      <a:lvl3pPr marL="4597590" indent="-15777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9000">
          <a:solidFill>
            <a:schemeClr val="tx1"/>
          </a:solidFill>
          <a:latin typeface="+mn-lt"/>
          <a:ea typeface="ＭＳ Ｐゴシック" pitchFamily="-105" charset="-128"/>
        </a:defRPr>
      </a:lvl3pPr>
      <a:lvl4pPr marL="6025413" indent="-142068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7560328" indent="-15277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7300">
          <a:solidFill>
            <a:schemeClr val="tx1"/>
          </a:solidFill>
          <a:latin typeface="+mn-lt"/>
          <a:ea typeface="ＭＳ Ｐゴシック" pitchFamily="-105" charset="-128"/>
        </a:defRPr>
      </a:lvl5pPr>
      <a:lvl6pPr marL="9616393" indent="-15277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672455" indent="-15277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728520" indent="-15277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784588" indent="-15277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11213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56063" algn="l" defTabSz="411213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112130" algn="l" defTabSz="411213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168198" algn="l" defTabSz="411213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224260" algn="l" defTabSz="411213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280323" algn="l" defTabSz="411213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336395" algn="l" defTabSz="411213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392458" algn="l" defTabSz="411213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448520" algn="l" defTabSz="411213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1103" tIns="205545" rIns="411103" bIns="2055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1103" tIns="205545" rIns="411103" bIns="2055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103" tIns="205545" rIns="411103" bIns="205545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103" tIns="205545" rIns="411103" bIns="205545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11103" tIns="205545" rIns="411103" bIns="20554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11103" tIns="205545" rIns="411103" bIns="20554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144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60" r:id="rId1"/>
    <p:sldLayoutId id="2147484561" r:id="rId2"/>
    <p:sldLayoutId id="2147484562" r:id="rId3"/>
    <p:sldLayoutId id="2147484563" r:id="rId4"/>
    <p:sldLayoutId id="2147484564" r:id="rId5"/>
    <p:sldLayoutId id="2147484565" r:id="rId6"/>
    <p:sldLayoutId id="2147484566" r:id="rId7"/>
    <p:sldLayoutId id="2147484567" r:id="rId8"/>
    <p:sldLayoutId id="2147484568" r:id="rId9"/>
    <p:sldLayoutId id="2147484569" r:id="rId10"/>
    <p:sldLayoutId id="214748457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5549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11100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16650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22199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41628" indent="-15416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3011880" indent="-146312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96328" indent="-15773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6023758" indent="-142029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558250" indent="-15273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613745" indent="-15273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669243" indent="-15273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724745" indent="-15273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780248" indent="-15273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11100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55495" algn="l" defTabSz="411100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111000" algn="l" defTabSz="411100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166500" algn="l" defTabSz="411100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221998" algn="l" defTabSz="411100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277493" algn="l" defTabSz="411100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333003" algn="l" defTabSz="411100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388498" algn="l" defTabSz="411100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443998" algn="l" defTabSz="411100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990" tIns="205488" rIns="410990" bIns="2054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990" tIns="205488" rIns="410990" bIns="2054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990" tIns="205488" rIns="410990" bIns="205488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990" tIns="205488" rIns="410990" bIns="205488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10990" tIns="205488" rIns="410990" bIns="20548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10990" tIns="205488" rIns="410990" bIns="20548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61706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72" r:id="rId1"/>
    <p:sldLayoutId id="2147484573" r:id="rId2"/>
    <p:sldLayoutId id="2147484574" r:id="rId3"/>
    <p:sldLayoutId id="2147484575" r:id="rId4"/>
    <p:sldLayoutId id="2147484576" r:id="rId5"/>
    <p:sldLayoutId id="2147484577" r:id="rId6"/>
    <p:sldLayoutId id="2147484578" r:id="rId7"/>
    <p:sldLayoutId id="2147484579" r:id="rId8"/>
    <p:sldLayoutId id="2147484580" r:id="rId9"/>
    <p:sldLayoutId id="2147484581" r:id="rId10"/>
    <p:sldLayoutId id="214748458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5492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10987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16480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21973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41205" indent="-15412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3011053" indent="-146272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95065" indent="-15768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6022103" indent="-141990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556173" indent="-15269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611100" indent="-15269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666033" indent="-15269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720973" indent="-15269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775905" indent="-15269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10987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54928" algn="l" defTabSz="410987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109873" algn="l" defTabSz="410987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164805" algn="l" defTabSz="410987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219735" algn="l" defTabSz="410987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274668" algn="l" defTabSz="410987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329608" algn="l" defTabSz="410987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384538" algn="l" defTabSz="410987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439478" algn="l" defTabSz="410987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878" tIns="205428" rIns="410878" bIns="2054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878" tIns="205428" rIns="410878" bIns="2054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878" tIns="205428" rIns="410878" bIns="205428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878" tIns="205428" rIns="410878" bIns="205428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10878" tIns="205428" rIns="410878" bIns="20542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10878" tIns="205428" rIns="410878" bIns="20542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86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84" r:id="rId1"/>
    <p:sldLayoutId id="2147484585" r:id="rId2"/>
    <p:sldLayoutId id="2147484586" r:id="rId3"/>
    <p:sldLayoutId id="2147484587" r:id="rId4"/>
    <p:sldLayoutId id="2147484588" r:id="rId5"/>
    <p:sldLayoutId id="2147484589" r:id="rId6"/>
    <p:sldLayoutId id="2147484590" r:id="rId7"/>
    <p:sldLayoutId id="2147484591" r:id="rId8"/>
    <p:sldLayoutId id="2147484592" r:id="rId9"/>
    <p:sldLayoutId id="2147484593" r:id="rId10"/>
    <p:sldLayoutId id="2147484594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5436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10874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16310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21747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40783" indent="-15407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3010225" indent="-146232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93798" indent="-15764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6020445" indent="-14195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554090" indent="-15265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608455" indent="-15265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662825" indent="-15265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717195" indent="-15265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771568" indent="-15265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10874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54363" algn="l" defTabSz="410874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108743" algn="l" defTabSz="410874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163108" algn="l" defTabSz="410874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217470" algn="l" defTabSz="410874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271840" algn="l" defTabSz="410874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326218" algn="l" defTabSz="410874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380583" algn="l" defTabSz="410874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434955" algn="l" defTabSz="410874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765" tIns="205368" rIns="410765" bIns="2053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765" tIns="205368" rIns="410765" bIns="2053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765" tIns="205368" rIns="410765" bIns="205368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765" tIns="205368" rIns="410765" bIns="205368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39364918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10765" tIns="205368" rIns="410765" bIns="20536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10765" tIns="205368" rIns="410765" bIns="20536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671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96" r:id="rId1"/>
    <p:sldLayoutId id="2147484597" r:id="rId2"/>
    <p:sldLayoutId id="2147484598" r:id="rId3"/>
    <p:sldLayoutId id="2147484599" r:id="rId4"/>
    <p:sldLayoutId id="2147484600" r:id="rId5"/>
    <p:sldLayoutId id="2147484601" r:id="rId6"/>
    <p:sldLayoutId id="2147484602" r:id="rId7"/>
    <p:sldLayoutId id="2147484603" r:id="rId8"/>
    <p:sldLayoutId id="2147484604" r:id="rId9"/>
    <p:sldLayoutId id="2147484605" r:id="rId10"/>
    <p:sldLayoutId id="214748460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5379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10761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16141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21521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40360" indent="-15403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3009398" indent="-146192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92535" indent="-15760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6018790" indent="-141912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552013" indent="-15261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605813" indent="-15261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659618" indent="-15261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713420" indent="-15261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767230" indent="-15261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10761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53795" algn="l" defTabSz="410761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107613" algn="l" defTabSz="410761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161413" algn="l" defTabSz="410761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215213" algn="l" defTabSz="410761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269015" algn="l" defTabSz="410761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322828" algn="l" defTabSz="410761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376628" algn="l" defTabSz="410761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430433" algn="l" defTabSz="410761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653" tIns="205310" rIns="410653" bIns="2053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653" tIns="205310" rIns="410653" bIns="2053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653" tIns="205310" rIns="410653" bIns="205310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653" tIns="205310" rIns="410653" bIns="205310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39364918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10653" tIns="205310" rIns="410653" bIns="20531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10653" tIns="205310" rIns="410653" bIns="20531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024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08" r:id="rId1"/>
    <p:sldLayoutId id="2147484609" r:id="rId2"/>
    <p:sldLayoutId id="2147484610" r:id="rId3"/>
    <p:sldLayoutId id="2147484611" r:id="rId4"/>
    <p:sldLayoutId id="2147484612" r:id="rId5"/>
    <p:sldLayoutId id="2147484613" r:id="rId6"/>
    <p:sldLayoutId id="2147484614" r:id="rId7"/>
    <p:sldLayoutId id="2147484615" r:id="rId8"/>
    <p:sldLayoutId id="2147484616" r:id="rId9"/>
    <p:sldLayoutId id="2147484617" r:id="rId10"/>
    <p:sldLayoutId id="214748461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5322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10648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15971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21295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39938" indent="-15399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3008568" indent="-146151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91270" indent="-15755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6017135" indent="-141872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549935" indent="-15256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603170" indent="-15256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656408" indent="-15256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709650" indent="-15256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762893" indent="-15256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10648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53228" algn="l" defTabSz="410648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106483" algn="l" defTabSz="410648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159715" algn="l" defTabSz="410648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212953" algn="l" defTabSz="410648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266190" algn="l" defTabSz="410648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319440" algn="l" defTabSz="410648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372673" algn="l" defTabSz="410648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425915" algn="l" defTabSz="410648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9"/>
            <a:ext cx="30515309" cy="4764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540" tIns="205253" rIns="410540" bIns="2052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5724942"/>
            <a:ext cx="30515309" cy="33639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540" tIns="205253" rIns="410540" bIns="2052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540" tIns="205253" rIns="410540" bIns="205253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540" tIns="205253" rIns="410540" bIns="205253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92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20" r:id="rId1"/>
    <p:sldLayoutId id="2147484621" r:id="rId2"/>
    <p:sldLayoutId id="2147484622" r:id="rId3"/>
    <p:sldLayoutId id="2147484623" r:id="rId4"/>
    <p:sldLayoutId id="2147484624" r:id="rId5"/>
    <p:sldLayoutId id="2147484625" r:id="rId6"/>
    <p:sldLayoutId id="2147484626" r:id="rId7"/>
    <p:sldLayoutId id="2147484627" r:id="rId8"/>
    <p:sldLayoutId id="2147484628" r:id="rId9"/>
    <p:sldLayoutId id="2147484629" r:id="rId10"/>
    <p:sldLayoutId id="214748463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1"/>
          </a:solidFill>
          <a:latin typeface="Times New Roman"/>
          <a:ea typeface="+mj-ea"/>
          <a:cs typeface="Times New Roman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5266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10535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15802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21069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39515" indent="-15395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3007740" indent="-146111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90005" indent="-15751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6015478" indent="-141833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547855" indent="-15252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600530" indent="-15252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653200" indent="-15252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705880" indent="-15252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758558" indent="-15252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10535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52660" algn="l" defTabSz="410535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105353" algn="l" defTabSz="410535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158020" algn="l" defTabSz="410535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210695" algn="l" defTabSz="410535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263363" algn="l" defTabSz="410535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316053" algn="l" defTabSz="410535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368718" algn="l" defTabSz="410535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421398" algn="l" defTabSz="410535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4364808" y="1668553"/>
            <a:ext cx="18081142" cy="3417799"/>
          </a:xfrm>
          <a:prstGeom prst="rect">
            <a:avLst/>
          </a:prstGeom>
        </p:spPr>
      </p:pic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1060724" y="1730443"/>
            <a:ext cx="29724638" cy="3356130"/>
          </a:xfrm>
          <a:prstGeom prst="rect">
            <a:avLst/>
          </a:prstGeom>
        </p:spPr>
        <p:txBody>
          <a:bodyPr vert="horz" lIns="410428" tIns="205198" rIns="410428" bIns="205198" rtlCol="0" anchor="ctr">
            <a:noAutofit/>
          </a:bodyPr>
          <a:lstStyle/>
          <a:p>
            <a:r>
              <a:rPr lang="en-US" dirty="0" smtClean="0"/>
              <a:t>Click edit Master title style</a:t>
            </a:r>
            <a:endParaRPr lang="en-US" dirty="0"/>
          </a:p>
        </p:txBody>
      </p:sp>
      <p:pic>
        <p:nvPicPr>
          <p:cNvPr id="9" name="Picture 8" descr="footer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-96446" y="39483231"/>
            <a:ext cx="32567665" cy="3854548"/>
          </a:xfrm>
          <a:prstGeom prst="rect">
            <a:avLst/>
          </a:prstGeom>
          <a:ln>
            <a:noFill/>
          </a:ln>
        </p:spPr>
      </p:pic>
      <p:pic>
        <p:nvPicPr>
          <p:cNvPr id="10" name="Picture 9" descr="ecelogorb.psd"/>
          <p:cNvPicPr>
            <a:picLocks noChangeAspect="1"/>
          </p:cNvPicPr>
          <p:nvPr/>
        </p:nvPicPr>
        <p:blipFill>
          <a:blip r:embed="rId18" cstate="screen">
            <a:lum bright="-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218" y="39654792"/>
            <a:ext cx="9084125" cy="3229751"/>
          </a:xfrm>
          <a:prstGeom prst="rect">
            <a:avLst/>
          </a:prstGeom>
          <a:effectLst/>
        </p:spPr>
      </p:pic>
      <p:pic>
        <p:nvPicPr>
          <p:cNvPr id="11" name="Picture 10" descr="CMU_logo_horiz_black.eps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18654045" y="40280239"/>
            <a:ext cx="13163601" cy="212882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085088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32" r:id="rId1"/>
    <p:sldLayoutId id="2147484633" r:id="rId2"/>
    <p:sldLayoutId id="2147484634" r:id="rId3"/>
    <p:sldLayoutId id="2147484635" r:id="rId4"/>
    <p:sldLayoutId id="2147484636" r:id="rId5"/>
    <p:sldLayoutId id="2147484637" r:id="rId6"/>
    <p:sldLayoutId id="2147484638" r:id="rId7"/>
    <p:sldLayoutId id="2147484639" r:id="rId8"/>
    <p:sldLayoutId id="2147484640" r:id="rId9"/>
    <p:sldLayoutId id="2147484641" r:id="rId10"/>
    <p:sldLayoutId id="2147484642" r:id="rId11"/>
    <p:sldLayoutId id="2147484643" r:id="rId12"/>
    <p:sldLayoutId id="2147484644" r:id="rId13"/>
    <p:sldLayoutId id="2147484645" r:id="rId14"/>
  </p:sldLayoutIdLst>
  <p:hf hdr="0" ftr="0" dt="0"/>
  <p:txStyles>
    <p:titleStyle>
      <a:lvl1pPr algn="l" defTabSz="2052100" rtl="0" eaLnBrk="1" latinLnBrk="0" hangingPunct="1">
        <a:spcBef>
          <a:spcPct val="0"/>
        </a:spcBef>
        <a:buNone/>
        <a:defRPr sz="163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1539090" indent="-1539090" algn="l" defTabSz="2052100" rtl="0" eaLnBrk="1" latinLnBrk="0" hangingPunct="1">
        <a:spcBef>
          <a:spcPct val="20000"/>
        </a:spcBef>
        <a:buFont typeface="Arial"/>
        <a:buChar char="•"/>
        <a:defRPr sz="14500" kern="1200">
          <a:solidFill>
            <a:schemeClr val="tx1"/>
          </a:solidFill>
          <a:latin typeface="+mn-lt"/>
          <a:ea typeface="+mn-ea"/>
          <a:cs typeface="+mn-cs"/>
        </a:defRPr>
      </a:lvl1pPr>
      <a:lvl2pPr marL="3334685" indent="-1282575" algn="l" defTabSz="2052100" rtl="0" eaLnBrk="1" latinLnBrk="0" hangingPunct="1">
        <a:spcBef>
          <a:spcPct val="20000"/>
        </a:spcBef>
        <a:buFont typeface="Arial"/>
        <a:buChar char="–"/>
        <a:defRPr sz="12500" kern="1200">
          <a:solidFill>
            <a:schemeClr val="tx1"/>
          </a:solidFill>
          <a:latin typeface="+mn-lt"/>
          <a:ea typeface="+mn-ea"/>
          <a:cs typeface="+mn-cs"/>
        </a:defRPr>
      </a:lvl2pPr>
      <a:lvl3pPr marL="5130275" indent="-1026048" algn="l" defTabSz="2052100" rtl="0" eaLnBrk="1" latinLnBrk="0" hangingPunct="1">
        <a:spcBef>
          <a:spcPct val="20000"/>
        </a:spcBef>
        <a:buFont typeface="Arial"/>
        <a:buChar char="•"/>
        <a:defRPr sz="10800" kern="1200">
          <a:solidFill>
            <a:schemeClr val="tx1"/>
          </a:solidFill>
          <a:latin typeface="+mn-lt"/>
          <a:ea typeface="+mn-ea"/>
          <a:cs typeface="+mn-cs"/>
        </a:defRPr>
      </a:lvl3pPr>
      <a:lvl4pPr marL="7182383" indent="-1026048" algn="l" defTabSz="2052100" rtl="0" eaLnBrk="1" latinLnBrk="0" hangingPunct="1">
        <a:spcBef>
          <a:spcPct val="20000"/>
        </a:spcBef>
        <a:buFont typeface="Arial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4pPr>
      <a:lvl5pPr marL="9234490" indent="-1026048" algn="l" defTabSz="2052100" rtl="0" eaLnBrk="1" latinLnBrk="0" hangingPunct="1">
        <a:spcBef>
          <a:spcPct val="20000"/>
        </a:spcBef>
        <a:buFont typeface="Arial"/>
        <a:buChar char="»"/>
        <a:defRPr sz="9000" kern="1200">
          <a:solidFill>
            <a:schemeClr val="tx1"/>
          </a:solidFill>
          <a:latin typeface="+mn-lt"/>
          <a:ea typeface="+mn-ea"/>
          <a:cs typeface="+mn-cs"/>
        </a:defRPr>
      </a:lvl5pPr>
      <a:lvl6pPr marL="11286603" indent="-1026048" algn="l" defTabSz="2052100" rtl="0" eaLnBrk="1" latinLnBrk="0" hangingPunct="1">
        <a:spcBef>
          <a:spcPct val="20000"/>
        </a:spcBef>
        <a:buFont typeface="Arial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6pPr>
      <a:lvl7pPr marL="13338710" indent="-1026048" algn="l" defTabSz="2052100" rtl="0" eaLnBrk="1" latinLnBrk="0" hangingPunct="1">
        <a:spcBef>
          <a:spcPct val="20000"/>
        </a:spcBef>
        <a:buFont typeface="Arial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7pPr>
      <a:lvl8pPr marL="15390823" indent="-1026048" algn="l" defTabSz="2052100" rtl="0" eaLnBrk="1" latinLnBrk="0" hangingPunct="1">
        <a:spcBef>
          <a:spcPct val="20000"/>
        </a:spcBef>
        <a:buFont typeface="Arial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8pPr>
      <a:lvl9pPr marL="17442930" indent="-1026048" algn="l" defTabSz="2052100" rtl="0" eaLnBrk="1" latinLnBrk="0" hangingPunct="1">
        <a:spcBef>
          <a:spcPct val="20000"/>
        </a:spcBef>
        <a:buFont typeface="Arial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05210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52100" algn="l" defTabSz="205210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104225" algn="l" defTabSz="205210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156323" algn="l" defTabSz="205210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208435" algn="l" defTabSz="205210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260538" algn="l" defTabSz="205210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312665" algn="l" defTabSz="205210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364768" algn="l" defTabSz="205210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416880" algn="l" defTabSz="205210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315" tIns="205143" rIns="410315" bIns="2051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315" tIns="205143" rIns="410315" bIns="2051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315" tIns="205143" rIns="410315" bIns="205143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315" tIns="205143" rIns="410315" bIns="205143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10315" tIns="205143" rIns="410315" bIns="205143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10315" tIns="205143" rIns="410315" bIns="205143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459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47" r:id="rId1"/>
    <p:sldLayoutId id="2147484648" r:id="rId2"/>
    <p:sldLayoutId id="2147484649" r:id="rId3"/>
    <p:sldLayoutId id="2147484650" r:id="rId4"/>
    <p:sldLayoutId id="2147484651" r:id="rId5"/>
    <p:sldLayoutId id="2147484652" r:id="rId6"/>
    <p:sldLayoutId id="2147484653" r:id="rId7"/>
    <p:sldLayoutId id="2147484654" r:id="rId8"/>
    <p:sldLayoutId id="2147484655" r:id="rId9"/>
    <p:sldLayoutId id="2147484656" r:id="rId10"/>
    <p:sldLayoutId id="214748465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5153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10309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15463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20617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38668" indent="-15386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3006085" indent="-146031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87480" indent="-15742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6012168" indent="-141755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543708" indent="-15244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595248" indent="-15244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646793" indent="-15244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698343" indent="-15244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749893" indent="-15244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10309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51535" algn="l" defTabSz="410309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103095" algn="l" defTabSz="410309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154633" algn="l" defTabSz="410309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206178" algn="l" defTabSz="410309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257718" algn="l" defTabSz="410309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309278" algn="l" defTabSz="410309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360818" algn="l" defTabSz="410309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412363" algn="l" defTabSz="410309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9"/>
            <a:ext cx="30515309" cy="4764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203" tIns="205090" rIns="410203" bIns="2050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5724942"/>
            <a:ext cx="30515309" cy="33639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203" tIns="205090" rIns="410203" bIns="2050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203" tIns="205090" rIns="410203" bIns="205090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203" tIns="205090" rIns="410203" bIns="205090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39364918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10203" tIns="205090" rIns="410203" bIns="20509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10203" tIns="205090" rIns="410203" bIns="20509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101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59" r:id="rId1"/>
    <p:sldLayoutId id="2147484660" r:id="rId2"/>
    <p:sldLayoutId id="2147484661" r:id="rId3"/>
    <p:sldLayoutId id="2147484662" r:id="rId4"/>
    <p:sldLayoutId id="2147484663" r:id="rId5"/>
    <p:sldLayoutId id="2147484664" r:id="rId6"/>
    <p:sldLayoutId id="2147484665" r:id="rId7"/>
    <p:sldLayoutId id="2147484666" r:id="rId8"/>
    <p:sldLayoutId id="2147484667" r:id="rId9"/>
    <p:sldLayoutId id="2147484668" r:id="rId10"/>
    <p:sldLayoutId id="214748466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5097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10196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15294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20391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38245" indent="-15382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3005258" indent="-145991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86220" indent="-15738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6010510" indent="-141716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541633" indent="-15240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592605" indent="-15240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643590" indent="-15240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694578" indent="-15240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745560" indent="-15240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10196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50973" algn="l" defTabSz="410196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101965" algn="l" defTabSz="410196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152940" algn="l" defTabSz="410196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203918" algn="l" defTabSz="410196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254898" algn="l" defTabSz="410196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305893" algn="l" defTabSz="410196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356865" algn="l" defTabSz="410196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407848" algn="l" defTabSz="410196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9"/>
            <a:ext cx="30515309" cy="4764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090" tIns="205035" rIns="410090" bIns="2050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5724942"/>
            <a:ext cx="30515309" cy="33639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090" tIns="205035" rIns="410090" bIns="2050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090" tIns="205035" rIns="410090" bIns="205035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090" tIns="205035" rIns="410090" bIns="205035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39364918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10090" tIns="205035" rIns="410090" bIns="20503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10090" tIns="205035" rIns="410090" bIns="20503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467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71" r:id="rId1"/>
    <p:sldLayoutId id="2147484672" r:id="rId2"/>
    <p:sldLayoutId id="2147484673" r:id="rId3"/>
    <p:sldLayoutId id="2147484674" r:id="rId4"/>
    <p:sldLayoutId id="2147484675" r:id="rId5"/>
    <p:sldLayoutId id="2147484676" r:id="rId6"/>
    <p:sldLayoutId id="2147484677" r:id="rId7"/>
    <p:sldLayoutId id="2147484678" r:id="rId8"/>
    <p:sldLayoutId id="2147484679" r:id="rId9"/>
    <p:sldLayoutId id="2147484680" r:id="rId10"/>
    <p:sldLayoutId id="214748468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5041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10083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15124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20166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37823" indent="-15378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3004430" indent="-145951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84960" indent="-15734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6008860" indent="-141677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539558" indent="-15235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589970" indent="-15235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640385" indent="-15235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690810" indent="-15235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741230" indent="-15235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10083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50413" algn="l" defTabSz="410083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100838" algn="l" defTabSz="410083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151248" algn="l" defTabSz="410083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201663" algn="l" defTabSz="410083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252075" algn="l" defTabSz="410083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302508" algn="l" defTabSz="410083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352915" algn="l" defTabSz="410083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403338" algn="l" defTabSz="410083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978" tIns="204983" rIns="409978" bIns="2049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978" tIns="204983" rIns="409978" bIns="2049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978" tIns="204983" rIns="409978" bIns="204983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978" tIns="204983" rIns="409978" bIns="204983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9978" tIns="204983" rIns="409978" bIns="204983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9978" tIns="204983" rIns="409978" bIns="204983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767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83" r:id="rId1"/>
    <p:sldLayoutId id="2147484684" r:id="rId2"/>
    <p:sldLayoutId id="2147484685" r:id="rId3"/>
    <p:sldLayoutId id="2147484686" r:id="rId4"/>
    <p:sldLayoutId id="2147484687" r:id="rId5"/>
    <p:sldLayoutId id="2147484688" r:id="rId6"/>
    <p:sldLayoutId id="2147484689" r:id="rId7"/>
    <p:sldLayoutId id="2147484690" r:id="rId8"/>
    <p:sldLayoutId id="2147484691" r:id="rId9"/>
    <p:sldLayoutId id="2147484692" r:id="rId10"/>
    <p:sldLayoutId id="214748469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4985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9970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14955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19940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37400" indent="-15374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3003603" indent="-145911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83700" indent="-15729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6007208" indent="-141638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537485" indent="-15231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587333" indent="-15231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637188" indent="-15231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687045" indent="-15231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736903" indent="-15231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9970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49850" algn="l" defTabSz="409970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99708" algn="l" defTabSz="409970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149555" algn="l" defTabSz="409970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199408" algn="l" defTabSz="409970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249253" algn="l" defTabSz="409970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299125" algn="l" defTabSz="409970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348968" algn="l" defTabSz="409970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398823" algn="l" defTabSz="409970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865" tIns="204928" rIns="409865" bIns="2049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865" tIns="204928" rIns="409865" bIns="2049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865" tIns="204928" rIns="409865" bIns="204928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865" tIns="204928" rIns="409865" bIns="204928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9865" tIns="204928" rIns="409865" bIns="20492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9865" tIns="204928" rIns="409865" bIns="20492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186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95" r:id="rId1"/>
    <p:sldLayoutId id="2147484696" r:id="rId2"/>
    <p:sldLayoutId id="2147484697" r:id="rId3"/>
    <p:sldLayoutId id="2147484698" r:id="rId4"/>
    <p:sldLayoutId id="2147484699" r:id="rId5"/>
    <p:sldLayoutId id="2147484700" r:id="rId6"/>
    <p:sldLayoutId id="2147484701" r:id="rId7"/>
    <p:sldLayoutId id="2147484702" r:id="rId8"/>
    <p:sldLayoutId id="2147484703" r:id="rId9"/>
    <p:sldLayoutId id="2147484704" r:id="rId10"/>
    <p:sldLayoutId id="214748470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4928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9858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14786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19715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36978" indent="-15369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3002775" indent="-145871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82443" indent="-15725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6005555" indent="-141598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535410" indent="-15227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584698" indent="-15227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633988" indent="-15227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683280" indent="-15227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732573" indent="-15227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9858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49288" algn="l" defTabSz="409858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98580" algn="l" defTabSz="409858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147865" algn="l" defTabSz="409858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197155" algn="l" defTabSz="409858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246438" algn="l" defTabSz="409858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295740" algn="l" defTabSz="409858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345023" algn="l" defTabSz="409858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394315" algn="l" defTabSz="409858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753" tIns="204875" rIns="409753" bIns="2048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753" tIns="204875" rIns="409753" bIns="2048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753" tIns="204875" rIns="409753" bIns="204875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753" tIns="204875" rIns="409753" bIns="204875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9753" tIns="204875" rIns="409753" bIns="20487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9753" tIns="204875" rIns="409753" bIns="20487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544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07" r:id="rId1"/>
    <p:sldLayoutId id="2147484708" r:id="rId2"/>
    <p:sldLayoutId id="2147484709" r:id="rId3"/>
    <p:sldLayoutId id="2147484710" r:id="rId4"/>
    <p:sldLayoutId id="2147484711" r:id="rId5"/>
    <p:sldLayoutId id="2147484712" r:id="rId6"/>
    <p:sldLayoutId id="2147484713" r:id="rId7"/>
    <p:sldLayoutId id="2147484714" r:id="rId8"/>
    <p:sldLayoutId id="2147484715" r:id="rId9"/>
    <p:sldLayoutId id="2147484716" r:id="rId10"/>
    <p:sldLayoutId id="214748471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4872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9745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14617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19490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36553" indent="-15365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3001950" indent="-145831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81183" indent="-15721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6003905" indent="-141559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533335" indent="-15223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582060" indent="-15223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630788" indent="-15223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679518" indent="-15223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728245" indent="-15223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9745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48725" algn="l" defTabSz="409745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97453" algn="l" defTabSz="409745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146173" algn="l" defTabSz="409745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194903" algn="l" defTabSz="409745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243620" algn="l" defTabSz="409745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292358" algn="l" defTabSz="409745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341078" algn="l" defTabSz="409745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389805" algn="l" defTabSz="409745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409640" tIns="204820" rIns="409640" bIns="2048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5660753"/>
            <a:ext cx="30515309" cy="32984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409640" tIns="204820" rIns="409640" bIns="2048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640" tIns="204820" rIns="409640" bIns="204820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4017303" y="39804979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640" tIns="204820" rIns="409640" bIns="204820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D46416-474E-184B-A5AD-7D0BC91A8C60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83510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9640" tIns="204820" rIns="409640" bIns="204820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8300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66070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9640" tIns="204820" rIns="409640" bIns="204820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8300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36185" y="41109665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683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19" r:id="rId1"/>
    <p:sldLayoutId id="2147484720" r:id="rId2"/>
    <p:sldLayoutId id="2147484721" r:id="rId3"/>
    <p:sldLayoutId id="2147484722" r:id="rId4"/>
    <p:sldLayoutId id="2147484723" r:id="rId5"/>
    <p:sldLayoutId id="2147484724" r:id="rId6"/>
    <p:sldLayoutId id="2147484725" r:id="rId7"/>
    <p:sldLayoutId id="2147484726" r:id="rId8"/>
    <p:sldLayoutId id="2147484727" r:id="rId9"/>
    <p:sldLayoutId id="2147484728" r:id="rId10"/>
    <p:sldLayoutId id="2147484729" r:id="rId11"/>
    <p:sldLayoutId id="2147484730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204816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9632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14448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19264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36130" indent="-15361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108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3001128" indent="-145791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10000">
          <a:solidFill>
            <a:schemeClr val="tx1"/>
          </a:solidFill>
          <a:latin typeface="+mn-lt"/>
          <a:ea typeface="ＭＳ Ｐゴシック" pitchFamily="-105" charset="-128"/>
        </a:defRPr>
      </a:lvl2pPr>
      <a:lvl3pPr marL="4579923" indent="-15716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9000">
          <a:solidFill>
            <a:schemeClr val="tx1"/>
          </a:solidFill>
          <a:latin typeface="+mn-lt"/>
          <a:ea typeface="ＭＳ Ｐゴシック" pitchFamily="-105" charset="-128"/>
        </a:defRPr>
      </a:lvl3pPr>
      <a:lvl4pPr marL="6002253" indent="-14152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7531263" indent="-15219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7300">
          <a:solidFill>
            <a:schemeClr val="tx1"/>
          </a:solidFill>
          <a:latin typeface="+mn-lt"/>
          <a:ea typeface="ＭＳ Ｐゴシック" pitchFamily="-105" charset="-128"/>
        </a:defRPr>
      </a:lvl5pPr>
      <a:lvl6pPr marL="9579423" indent="-15219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627588" indent="-15219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675755" indent="-15219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723920" indent="-15219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9632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48163" algn="l" defTabSz="409632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96323" algn="l" defTabSz="409632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144480" algn="l" defTabSz="409632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192645" algn="l" defTabSz="409632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240803" algn="l" defTabSz="409632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288980" algn="l" defTabSz="409632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337130" algn="l" defTabSz="409632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385298" algn="l" defTabSz="409632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528" tIns="204765" rIns="409528" bIns="2047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528" tIns="204765" rIns="409528" bIns="2047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528" tIns="204765" rIns="409528" bIns="204765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528" tIns="204765" rIns="409528" bIns="204765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9528" tIns="204765" rIns="409528" bIns="20476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9528" tIns="204765" rIns="409528" bIns="20476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955382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550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32" r:id="rId1"/>
    <p:sldLayoutId id="2147484733" r:id="rId2"/>
    <p:sldLayoutId id="2147484734" r:id="rId3"/>
    <p:sldLayoutId id="2147484735" r:id="rId4"/>
    <p:sldLayoutId id="2147484736" r:id="rId5"/>
    <p:sldLayoutId id="2147484737" r:id="rId6"/>
    <p:sldLayoutId id="2147484738" r:id="rId7"/>
    <p:sldLayoutId id="2147484739" r:id="rId8"/>
    <p:sldLayoutId id="2147484740" r:id="rId9"/>
    <p:sldLayoutId id="2147484741" r:id="rId10"/>
    <p:sldLayoutId id="214748474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4760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9519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14279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19039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35708" indent="-15357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3000298" indent="-14575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78663" indent="-15712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6000603" indent="-14148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529190" indent="-15214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576785" indent="-15214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624390" indent="-15214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671993" indent="-15214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719598" indent="-15214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9519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47600" algn="l" defTabSz="409519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95198" algn="l" defTabSz="409519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142790" algn="l" defTabSz="409519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190393" algn="l" defTabSz="409519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237988" algn="l" defTabSz="409519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285600" algn="l" defTabSz="409519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333190" algn="l" defTabSz="409519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380788" algn="l" defTabSz="409519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31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348" tIns="204680" rIns="409348" bIns="204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348" tIns="204680" rIns="409348" bIns="204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31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348" tIns="204680" rIns="409348" bIns="204680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pPr defTabSz="4093443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348" tIns="204680" rIns="409348" bIns="204680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pPr defTabSz="4093443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4093443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9348" tIns="204680" rIns="409348" bIns="204680"/>
          <a:lstStyle/>
          <a:p>
            <a:pPr defTabSz="4093443"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9348" tIns="204680" rIns="409348" bIns="204680"/>
          <a:lstStyle/>
          <a:p>
            <a:pPr defTabSz="4093443"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9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160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44" r:id="rId1"/>
    <p:sldLayoutId id="2147484745" r:id="rId2"/>
    <p:sldLayoutId id="2147484746" r:id="rId3"/>
    <p:sldLayoutId id="2147484747" r:id="rId4"/>
    <p:sldLayoutId id="2147484748" r:id="rId5"/>
    <p:sldLayoutId id="2147484749" r:id="rId6"/>
    <p:sldLayoutId id="2147484750" r:id="rId7"/>
    <p:sldLayoutId id="2147484751" r:id="rId8"/>
    <p:sldLayoutId id="2147484752" r:id="rId9"/>
    <p:sldLayoutId id="2147484753" r:id="rId10"/>
    <p:sldLayoutId id="2147484754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4672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9344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14016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18688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35050" indent="-15350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999013" indent="-145689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76695" indent="-15705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5998040" indent="-14142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525970" indent="-15208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572693" indent="-15208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619405" indent="-15208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666133" indent="-15208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712843" indent="-15208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9344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46720" algn="l" defTabSz="409344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93443" algn="l" defTabSz="409344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140165" algn="l" defTabSz="409344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186883" algn="l" defTabSz="409344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233608" algn="l" defTabSz="409344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280330" algn="l" defTabSz="409344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327043" algn="l" defTabSz="409344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373770" algn="l" defTabSz="409344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303" tIns="204658" rIns="409303" bIns="2046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303" tIns="204658" rIns="409303" bIns="2046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303" tIns="204658" rIns="409303" bIns="204658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303" tIns="204658" rIns="409303" bIns="204658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9303" tIns="204658" rIns="409303" bIns="20465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9303" tIns="204658" rIns="409303" bIns="20465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272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56" r:id="rId1"/>
    <p:sldLayoutId id="2147484757" r:id="rId2"/>
    <p:sldLayoutId id="2147484758" r:id="rId3"/>
    <p:sldLayoutId id="2147484759" r:id="rId4"/>
    <p:sldLayoutId id="2147484760" r:id="rId5"/>
    <p:sldLayoutId id="2147484761" r:id="rId6"/>
    <p:sldLayoutId id="2147484762" r:id="rId7"/>
    <p:sldLayoutId id="2147484763" r:id="rId8"/>
    <p:sldLayoutId id="2147484764" r:id="rId9"/>
    <p:sldLayoutId id="2147484765" r:id="rId10"/>
    <p:sldLayoutId id="214748476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4647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9295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13941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18588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34863" indent="-15348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998648" indent="-14567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76143" indent="-15703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5997300" indent="-141403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525050" indent="-15206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571523" indent="-15206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617995" indent="-15206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664473" indent="-15206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710950" indent="-15206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9295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46473" algn="l" defTabSz="409295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92950" algn="l" defTabSz="409295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139413" algn="l" defTabSz="409295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185888" algn="l" defTabSz="409295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232353" algn="l" defTabSz="409295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278840" algn="l" defTabSz="409295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325308" algn="l" defTabSz="409295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371780" algn="l" defTabSz="409295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190" tIns="204605" rIns="409190" bIns="2046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190" tIns="204605" rIns="409190" bIns="2046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190" tIns="204605" rIns="409190" bIns="204605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190" tIns="204605" rIns="409190" bIns="204605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9190" tIns="204605" rIns="409190" bIns="20460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9190" tIns="204605" rIns="409190" bIns="20460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058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68" r:id="rId1"/>
    <p:sldLayoutId id="2147484769" r:id="rId2"/>
    <p:sldLayoutId id="2147484770" r:id="rId3"/>
    <p:sldLayoutId id="2147484771" r:id="rId4"/>
    <p:sldLayoutId id="2147484772" r:id="rId5"/>
    <p:sldLayoutId id="2147484773" r:id="rId6"/>
    <p:sldLayoutId id="2147484774" r:id="rId7"/>
    <p:sldLayoutId id="2147484775" r:id="rId8"/>
    <p:sldLayoutId id="2147484776" r:id="rId9"/>
    <p:sldLayoutId id="2147484777" r:id="rId10"/>
    <p:sldLayoutId id="214748477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4591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9182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13772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18363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34440" indent="-15344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997823" indent="-14563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74883" indent="-15699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5995650" indent="-141364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522983" indent="-15202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568890" indent="-15202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614800" indent="-15202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660718" indent="-15202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706628" indent="-15202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9182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45913" algn="l" defTabSz="409182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91823" algn="l" defTabSz="409182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137725" algn="l" defTabSz="409182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183638" algn="l" defTabSz="409182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229540" algn="l" defTabSz="409182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275460" algn="l" defTabSz="409182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321365" algn="l" defTabSz="409182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367278" algn="l" defTabSz="409182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409078" tIns="204550" rIns="409078" bIns="2045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5660753"/>
            <a:ext cx="30515309" cy="32984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409078" tIns="204550" rIns="409078" bIns="2045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078" tIns="204550" rIns="409078" bIns="204550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4017303" y="39804979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078" tIns="204550" rIns="409078" bIns="204550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83510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9078" tIns="204550" rIns="409078" bIns="204550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8300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66070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9078" tIns="204550" rIns="409078" bIns="204550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8300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737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80" r:id="rId1"/>
    <p:sldLayoutId id="2147484781" r:id="rId2"/>
    <p:sldLayoutId id="2147484782" r:id="rId3"/>
    <p:sldLayoutId id="2147484783" r:id="rId4"/>
    <p:sldLayoutId id="2147484784" r:id="rId5"/>
    <p:sldLayoutId id="2147484785" r:id="rId6"/>
    <p:sldLayoutId id="2147484786" r:id="rId7"/>
    <p:sldLayoutId id="2147484787" r:id="rId8"/>
    <p:sldLayoutId id="2147484788" r:id="rId9"/>
    <p:sldLayoutId id="2147484789" r:id="rId10"/>
    <p:sldLayoutId id="2147484790" r:id="rId11"/>
    <p:sldLayoutId id="2147484791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204534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9070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13604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18138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34015" indent="-15340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108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997000" indent="-145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10000">
          <a:solidFill>
            <a:schemeClr val="tx1"/>
          </a:solidFill>
          <a:latin typeface="+mn-lt"/>
          <a:ea typeface="ＭＳ Ｐゴシック" pitchFamily="-105" charset="-128"/>
        </a:defRPr>
      </a:lvl2pPr>
      <a:lvl3pPr marL="4573623" indent="-15695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9000">
          <a:solidFill>
            <a:schemeClr val="tx1"/>
          </a:solidFill>
          <a:latin typeface="+mn-lt"/>
          <a:ea typeface="ＭＳ Ｐゴシック" pitchFamily="-105" charset="-128"/>
        </a:defRPr>
      </a:lvl3pPr>
      <a:lvl4pPr marL="5993998" indent="-141325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7520913" indent="-15198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7300">
          <a:solidFill>
            <a:schemeClr val="tx1"/>
          </a:solidFill>
          <a:latin typeface="+mn-lt"/>
          <a:ea typeface="ＭＳ Ｐゴシック" pitchFamily="-105" charset="-128"/>
        </a:defRPr>
      </a:lvl5pPr>
      <a:lvl6pPr marL="9566258" indent="-15198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611605" indent="-15198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656960" indent="-15198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702310" indent="-15198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9070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45348" algn="l" defTabSz="409070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90700" algn="l" defTabSz="409070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136040" algn="l" defTabSz="409070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181388" algn="l" defTabSz="409070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226728" algn="l" defTabSz="409070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272088" algn="l" defTabSz="409070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317423" algn="l" defTabSz="409070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362778" algn="l" defTabSz="409070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31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895" tIns="204465" rIns="408895" bIns="2044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895" tIns="204465" rIns="408895" bIns="2044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31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895" tIns="204465" rIns="408895" bIns="204465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pPr defTabSz="4088943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895" tIns="204465" rIns="408895" bIns="204465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pPr defTabSz="4088943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4088943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8895" tIns="204465" rIns="408895" bIns="204465"/>
          <a:lstStyle/>
          <a:p>
            <a:pPr defTabSz="4088943"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8895" tIns="204465" rIns="408895" bIns="204465"/>
          <a:lstStyle/>
          <a:p>
            <a:pPr defTabSz="4088943"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9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640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93" r:id="rId1"/>
    <p:sldLayoutId id="2147484794" r:id="rId2"/>
    <p:sldLayoutId id="2147484795" r:id="rId3"/>
    <p:sldLayoutId id="2147484796" r:id="rId4"/>
    <p:sldLayoutId id="2147484797" r:id="rId5"/>
    <p:sldLayoutId id="2147484798" r:id="rId6"/>
    <p:sldLayoutId id="2147484799" r:id="rId7"/>
    <p:sldLayoutId id="2147484800" r:id="rId8"/>
    <p:sldLayoutId id="2147484801" r:id="rId9"/>
    <p:sldLayoutId id="2147484802" r:id="rId10"/>
    <p:sldLayoutId id="214748480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4447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8894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13341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17788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33358" indent="-15333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995718" indent="-145529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71655" indent="-15688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5991443" indent="-141265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517690" indent="-15191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562163" indent="-15191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606625" indent="-15191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651100" indent="-15191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695560" indent="-15191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8894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44473" algn="l" defTabSz="408894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88943" algn="l" defTabSz="408894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133418" algn="l" defTabSz="408894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177883" algn="l" defTabSz="408894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222355" algn="l" defTabSz="408894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266823" algn="l" defTabSz="408894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311290" algn="l" defTabSz="408894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355760" algn="l" defTabSz="408894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31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785" tIns="204410" rIns="408785" bIns="2044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785" tIns="204410" rIns="408785" bIns="2044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31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785" tIns="204410" rIns="408785" bIns="204410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pPr defTabSz="4087820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785" tIns="204410" rIns="408785" bIns="204410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pPr defTabSz="4087820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4087820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39364918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8785" tIns="204410" rIns="408785" bIns="204410"/>
          <a:lstStyle/>
          <a:p>
            <a:pPr defTabSz="4087820"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8785" tIns="204410" rIns="408785" bIns="204410"/>
          <a:lstStyle/>
          <a:p>
            <a:pPr defTabSz="4087820"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9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524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05" r:id="rId1"/>
    <p:sldLayoutId id="2147484806" r:id="rId2"/>
    <p:sldLayoutId id="2147484807" r:id="rId3"/>
    <p:sldLayoutId id="2147484808" r:id="rId4"/>
    <p:sldLayoutId id="2147484809" r:id="rId5"/>
    <p:sldLayoutId id="2147484810" r:id="rId6"/>
    <p:sldLayoutId id="2147484811" r:id="rId7"/>
    <p:sldLayoutId id="2147484812" r:id="rId8"/>
    <p:sldLayoutId id="2147484813" r:id="rId9"/>
    <p:sldLayoutId id="2147484814" r:id="rId10"/>
    <p:sldLayoutId id="214748481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4391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8782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13172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17563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32935" indent="-15329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994895" indent="-145489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70400" indent="-15684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5989795" indent="-141227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515620" indent="-15187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559535" indent="-15187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603435" indent="-15187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647350" indent="-15187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691245" indent="-15187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8782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43910" algn="l" defTabSz="408782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87820" algn="l" defTabSz="408782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131728" algn="l" defTabSz="408782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175633" algn="l" defTabSz="408782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219543" algn="l" defTabSz="408782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263448" algn="l" defTabSz="408782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307353" algn="l" defTabSz="408782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351263" algn="l" defTabSz="408782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738" tIns="204388" rIns="408738" bIns="2043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738" tIns="204388" rIns="408738" bIns="2043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738" tIns="204388" rIns="408738" bIns="204388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738" tIns="204388" rIns="408738" bIns="204388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8738" tIns="204388" rIns="408738" bIns="20438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8738" tIns="204388" rIns="408738" bIns="20438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51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17" r:id="rId1"/>
    <p:sldLayoutId id="2147484818" r:id="rId2"/>
    <p:sldLayoutId id="2147484819" r:id="rId3"/>
    <p:sldLayoutId id="2147484820" r:id="rId4"/>
    <p:sldLayoutId id="2147484821" r:id="rId5"/>
    <p:sldLayoutId id="2147484822" r:id="rId6"/>
    <p:sldLayoutId id="2147484823" r:id="rId7"/>
    <p:sldLayoutId id="2147484824" r:id="rId8"/>
    <p:sldLayoutId id="2147484825" r:id="rId9"/>
    <p:sldLayoutId id="2147484826" r:id="rId10"/>
    <p:sldLayoutId id="214748482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4366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8732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13097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17464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32745" indent="-15327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994530" indent="-145471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69848" indent="-15682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5989058" indent="-141209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514708" indent="-15185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558360" indent="-15185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602028" indent="-15185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645693" indent="-15185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689355" indent="-15185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8732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43663" algn="l" defTabSz="408732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87323" algn="l" defTabSz="408732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130978" algn="l" defTabSz="408732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174640" algn="l" defTabSz="408732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218293" algn="l" defTabSz="408732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261963" algn="l" defTabSz="408732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305613" algn="l" defTabSz="408732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349278" algn="l" defTabSz="408732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628" tIns="204335" rIns="408628" bIns="2043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628" tIns="204335" rIns="408628" bIns="2043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628" tIns="204335" rIns="408628" bIns="204335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628" tIns="204335" rIns="408628" bIns="204335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8628" tIns="204335" rIns="408628" bIns="20433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8628" tIns="204335" rIns="408628" bIns="20433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435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29" r:id="rId1"/>
    <p:sldLayoutId id="2147484830" r:id="rId2"/>
    <p:sldLayoutId id="2147484831" r:id="rId3"/>
    <p:sldLayoutId id="2147484832" r:id="rId4"/>
    <p:sldLayoutId id="2147484833" r:id="rId5"/>
    <p:sldLayoutId id="2147484834" r:id="rId6"/>
    <p:sldLayoutId id="2147484835" r:id="rId7"/>
    <p:sldLayoutId id="2147484836" r:id="rId8"/>
    <p:sldLayoutId id="2147484837" r:id="rId9"/>
    <p:sldLayoutId id="2147484838" r:id="rId10"/>
    <p:sldLayoutId id="214748483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4310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8620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12929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17239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32323" indent="-15323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993708" indent="-14543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68593" indent="-15678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5987410" indent="-141170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512643" indent="-15181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555733" indent="-15181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598838" indent="-15181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641940" indent="-15181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685040" indent="-15181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8620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43100" algn="l" defTabSz="408620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86200" algn="l" defTabSz="408620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129290" algn="l" defTabSz="408620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172390" algn="l" defTabSz="408620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215480" algn="l" defTabSz="408620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258593" algn="l" defTabSz="408620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301680" algn="l" defTabSz="408620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344783" algn="l" defTabSz="408620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515" tIns="204280" rIns="408515" bIns="20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515" tIns="204280" rIns="408515" bIns="20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515" tIns="204280" rIns="408515" bIns="204280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515" tIns="204280" rIns="408515" bIns="204280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8515" tIns="204280" rIns="408515" bIns="20428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8515" tIns="204280" rIns="408515" bIns="20428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604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41" r:id="rId1"/>
    <p:sldLayoutId id="2147484842" r:id="rId2"/>
    <p:sldLayoutId id="2147484843" r:id="rId3"/>
    <p:sldLayoutId id="2147484844" r:id="rId4"/>
    <p:sldLayoutId id="2147484845" r:id="rId5"/>
    <p:sldLayoutId id="2147484846" r:id="rId6"/>
    <p:sldLayoutId id="2147484847" r:id="rId7"/>
    <p:sldLayoutId id="2147484848" r:id="rId8"/>
    <p:sldLayoutId id="2147484849" r:id="rId9"/>
    <p:sldLayoutId id="2147484850" r:id="rId10"/>
    <p:sldLayoutId id="214748485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4253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8507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12760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17014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31900" indent="-1531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992885" indent="-145391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67338" indent="-15673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5985763" indent="-141132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510578" indent="-15177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553105" indent="-15177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595648" indent="-15177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638188" indent="-15177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680725" indent="-15177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8507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42538" algn="l" defTabSz="408507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85075" algn="l" defTabSz="408507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127603" algn="l" defTabSz="408507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170140" algn="l" defTabSz="408507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212673" algn="l" defTabSz="408507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255223" algn="l" defTabSz="408507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297745" algn="l" defTabSz="408507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340288" algn="l" defTabSz="408507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403" tIns="204228" rIns="408403" bIns="2042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403" tIns="204228" rIns="408403" bIns="2042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403" tIns="204228" rIns="408403" bIns="204228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403" tIns="204228" rIns="408403" bIns="204228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8403" tIns="204228" rIns="408403" bIns="20422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8403" tIns="204228" rIns="408403" bIns="20422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031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53" r:id="rId1"/>
    <p:sldLayoutId id="2147484854" r:id="rId2"/>
    <p:sldLayoutId id="2147484855" r:id="rId3"/>
    <p:sldLayoutId id="2147484856" r:id="rId4"/>
    <p:sldLayoutId id="2147484857" r:id="rId5"/>
    <p:sldLayoutId id="2147484858" r:id="rId6"/>
    <p:sldLayoutId id="2147484859" r:id="rId7"/>
    <p:sldLayoutId id="2147484860" r:id="rId8"/>
    <p:sldLayoutId id="2147484861" r:id="rId9"/>
    <p:sldLayoutId id="2147484862" r:id="rId10"/>
    <p:sldLayoutId id="214748486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4197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8395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12591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16789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31478" indent="-15314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992060" indent="-145351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66080" indent="-15669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5984115" indent="-141093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508510" indent="-15173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550478" indent="-15173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592455" indent="-15173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634435" indent="-15173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676410" indent="-15173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8395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41975" algn="l" defTabSz="408395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83950" algn="l" defTabSz="408395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125915" algn="l" defTabSz="408395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167895" algn="l" defTabSz="408395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209865" algn="l" defTabSz="408395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251853" algn="l" defTabSz="408395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293813" algn="l" defTabSz="408395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335793" algn="l" defTabSz="408395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20287" y="1730223"/>
            <a:ext cx="29165075" cy="4990623"/>
          </a:xfrm>
          <a:prstGeom prst="rect">
            <a:avLst/>
          </a:prstGeom>
        </p:spPr>
        <p:txBody>
          <a:bodyPr vert="horz" lIns="0" tIns="204140" rIns="0" bIns="20414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7" y="8161221"/>
            <a:ext cx="29165075" cy="30433806"/>
          </a:xfrm>
          <a:prstGeom prst="rect">
            <a:avLst/>
          </a:prstGeom>
        </p:spPr>
        <p:txBody>
          <a:bodyPr vert="horz" lIns="408220" tIns="204140" rIns="408220" bIns="20414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20282" y="40045499"/>
            <a:ext cx="7561316" cy="2300286"/>
          </a:xfrm>
          <a:prstGeom prst="rect">
            <a:avLst/>
          </a:prstGeom>
        </p:spPr>
        <p:txBody>
          <a:bodyPr vert="horz" lIns="408220" tIns="204140" rIns="408220" bIns="204140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082195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71931" y="40045499"/>
            <a:ext cx="10261785" cy="2300286"/>
          </a:xfrm>
          <a:prstGeom prst="rect">
            <a:avLst/>
          </a:prstGeom>
        </p:spPr>
        <p:txBody>
          <a:bodyPr vert="horz" lIns="408220" tIns="204140" rIns="408220" bIns="204140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082195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24040" y="40045499"/>
            <a:ext cx="7561316" cy="2300286"/>
          </a:xfrm>
          <a:prstGeom prst="rect">
            <a:avLst/>
          </a:prstGeom>
        </p:spPr>
        <p:txBody>
          <a:bodyPr vert="horz" lIns="408220" tIns="204140" rIns="408220" bIns="204140" rtlCol="0" anchor="ctr"/>
          <a:lstStyle>
            <a:lvl1pPr algn="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082195"/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082195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9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028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65" r:id="rId1"/>
    <p:sldLayoutId id="2147484866" r:id="rId2"/>
    <p:sldLayoutId id="2147484867" r:id="rId3"/>
    <p:sldLayoutId id="2147484868" r:id="rId4"/>
    <p:sldLayoutId id="2147484869" r:id="rId5"/>
    <p:sldLayoutId id="2147484870" r:id="rId6"/>
    <p:sldLayoutId id="2147484871" r:id="rId7"/>
    <p:sldLayoutId id="2147484872" r:id="rId8"/>
    <p:sldLayoutId id="2147484873" r:id="rId9"/>
    <p:sldLayoutId id="2147484874" r:id="rId10"/>
    <p:sldLayoutId id="2147484875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defTabSz="4082195" rtl="0" eaLnBrk="1" latinLnBrk="0" hangingPunct="1">
        <a:spcBef>
          <a:spcPct val="0"/>
        </a:spcBef>
        <a:buNone/>
        <a:defRPr sz="19800" kern="1200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1530823" indent="-1530823" algn="l" defTabSz="4082195" rtl="0" eaLnBrk="1" latinLnBrk="0" hangingPunct="1">
        <a:spcBef>
          <a:spcPct val="20000"/>
        </a:spcBef>
        <a:buFont typeface="Arial" pitchFamily="34" charset="0"/>
        <a:buChar char="•"/>
        <a:defRPr sz="14500" kern="1200">
          <a:solidFill>
            <a:schemeClr val="tx1"/>
          </a:solidFill>
          <a:latin typeface="+mn-lt"/>
          <a:ea typeface="+mn-ea"/>
          <a:cs typeface="+mn-cs"/>
        </a:defRPr>
      </a:lvl1pPr>
      <a:lvl2pPr marL="3316790" indent="-1275720" algn="l" defTabSz="4082195" rtl="0" eaLnBrk="1" latinLnBrk="0" hangingPunct="1">
        <a:spcBef>
          <a:spcPct val="20000"/>
        </a:spcBef>
        <a:buFont typeface="Arial" pitchFamily="34" charset="0"/>
        <a:buChar char="–"/>
        <a:defRPr sz="12500" kern="1200">
          <a:solidFill>
            <a:schemeClr val="tx1"/>
          </a:solidFill>
          <a:latin typeface="+mn-lt"/>
          <a:ea typeface="+mn-ea"/>
          <a:cs typeface="+mn-cs"/>
        </a:defRPr>
      </a:lvl2pPr>
      <a:lvl3pPr marL="5102748" indent="-1020530" algn="l" defTabSz="4082195" rtl="0" eaLnBrk="1" latinLnBrk="0" hangingPunct="1">
        <a:spcBef>
          <a:spcPct val="20000"/>
        </a:spcBef>
        <a:buFont typeface="Arial" pitchFamily="34" charset="0"/>
        <a:buChar char="•"/>
        <a:defRPr sz="10800" kern="1200">
          <a:solidFill>
            <a:schemeClr val="tx1"/>
          </a:solidFill>
          <a:latin typeface="+mn-lt"/>
          <a:ea typeface="+mn-ea"/>
          <a:cs typeface="+mn-cs"/>
        </a:defRPr>
      </a:lvl3pPr>
      <a:lvl4pPr marL="7143840" indent="-1020530" algn="l" defTabSz="4082195" rtl="0" eaLnBrk="1" latinLnBrk="0" hangingPunct="1">
        <a:spcBef>
          <a:spcPct val="20000"/>
        </a:spcBef>
        <a:buFont typeface="Arial" pitchFamily="34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4pPr>
      <a:lvl5pPr marL="9184948" indent="-1020530" algn="l" defTabSz="4082195" rtl="0" eaLnBrk="1" latinLnBrk="0" hangingPunct="1">
        <a:spcBef>
          <a:spcPct val="20000"/>
        </a:spcBef>
        <a:buFont typeface="Arial" pitchFamily="34" charset="0"/>
        <a:buChar char="»"/>
        <a:defRPr sz="9000" kern="1200">
          <a:solidFill>
            <a:schemeClr val="tx1"/>
          </a:solidFill>
          <a:latin typeface="+mn-lt"/>
          <a:ea typeface="+mn-ea"/>
          <a:cs typeface="+mn-cs"/>
        </a:defRPr>
      </a:lvl5pPr>
      <a:lvl6pPr marL="11226043" indent="-1020530" algn="l" defTabSz="4082195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6pPr>
      <a:lvl7pPr marL="13267140" indent="-1020530" algn="l" defTabSz="4082195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7pPr>
      <a:lvl8pPr marL="15308240" indent="-1020530" algn="l" defTabSz="4082195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8pPr>
      <a:lvl9pPr marL="17349335" indent="-1020530" algn="l" defTabSz="4082195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8219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41098" algn="l" defTabSz="408219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82195" algn="l" defTabSz="408219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123300" algn="l" defTabSz="408219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164398" algn="l" defTabSz="408219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205495" algn="l" defTabSz="408219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246588" algn="l" defTabSz="408219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287685" algn="l" defTabSz="408219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328788" algn="l" defTabSz="408219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178" tIns="204118" rIns="408178" bIns="2041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178" tIns="204118" rIns="408178" bIns="2041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178" tIns="204118" rIns="408178" bIns="204118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178" tIns="204118" rIns="408178" bIns="204118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8178" tIns="204118" rIns="408178" bIns="20411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8178" tIns="204118" rIns="408178" bIns="20411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297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77" r:id="rId1"/>
    <p:sldLayoutId id="2147484878" r:id="rId2"/>
    <p:sldLayoutId id="2147484879" r:id="rId3"/>
    <p:sldLayoutId id="2147484880" r:id="rId4"/>
    <p:sldLayoutId id="2147484881" r:id="rId5"/>
    <p:sldLayoutId id="2147484882" r:id="rId6"/>
    <p:sldLayoutId id="2147484883" r:id="rId7"/>
    <p:sldLayoutId id="2147484884" r:id="rId8"/>
    <p:sldLayoutId id="2147484885" r:id="rId9"/>
    <p:sldLayoutId id="2147484886" r:id="rId10"/>
    <p:sldLayoutId id="214748488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4085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8170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12254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16340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30633" indent="-15306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990413" indent="-145270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63570" indent="-15660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5980823" indent="-14101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504380" indent="-15164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545223" indent="-15164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586080" indent="-15164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626940" indent="-15164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667790" indent="-15164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8170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40850" algn="l" defTabSz="408170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81705" algn="l" defTabSz="408170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122548" algn="l" defTabSz="408170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163403" algn="l" defTabSz="408170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204248" algn="l" defTabSz="408170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245113" algn="l" defTabSz="408170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285953" algn="l" defTabSz="408170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326808" algn="l" defTabSz="408170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063" tIns="204065" rIns="408063" bIns="2040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063" tIns="204065" rIns="408063" bIns="2040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063" tIns="204065" rIns="408063" bIns="204065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063" tIns="204065" rIns="408063" bIns="204065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8063" tIns="204065" rIns="408063" bIns="20406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8063" tIns="204065" rIns="408063" bIns="20406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81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89" r:id="rId1"/>
    <p:sldLayoutId id="2147484890" r:id="rId2"/>
    <p:sldLayoutId id="2147484891" r:id="rId3"/>
    <p:sldLayoutId id="2147484892" r:id="rId4"/>
    <p:sldLayoutId id="2147484893" r:id="rId5"/>
    <p:sldLayoutId id="2147484894" r:id="rId6"/>
    <p:sldLayoutId id="2147484895" r:id="rId7"/>
    <p:sldLayoutId id="2147484896" r:id="rId8"/>
    <p:sldLayoutId id="2147484897" r:id="rId9"/>
    <p:sldLayoutId id="2147484898" r:id="rId10"/>
    <p:sldLayoutId id="214748489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4028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8058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12086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16116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30210" indent="-15302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989590" indent="-145230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62315" indent="-15656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5979180" indent="-140977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502315" indent="-15160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542598" indent="-15160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582895" indent="-15160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623193" indent="-15160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663480" indent="-15160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8058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40288" algn="l" defTabSz="408058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80583" algn="l" defTabSz="408058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120865" algn="l" defTabSz="408058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161160" algn="l" defTabSz="408058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201443" algn="l" defTabSz="408058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241748" algn="l" defTabSz="408058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282025" algn="l" defTabSz="408058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322318" algn="l" defTabSz="408058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953" tIns="204010" rIns="407953" bIns="2040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953" tIns="204010" rIns="407953" bIns="2040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953" tIns="204010" rIns="407953" bIns="204010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953" tIns="204010" rIns="407953" bIns="204010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7953" tIns="204010" rIns="407953" bIns="20401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7953" tIns="204010" rIns="407953" bIns="20401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426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  <p:sldLayoutId id="2147484902" r:id="rId2"/>
    <p:sldLayoutId id="2147484903" r:id="rId3"/>
    <p:sldLayoutId id="2147484904" r:id="rId4"/>
    <p:sldLayoutId id="2147484905" r:id="rId5"/>
    <p:sldLayoutId id="2147484906" r:id="rId6"/>
    <p:sldLayoutId id="2147484907" r:id="rId7"/>
    <p:sldLayoutId id="2147484908" r:id="rId8"/>
    <p:sldLayoutId id="2147484909" r:id="rId9"/>
    <p:sldLayoutId id="2147484910" r:id="rId10"/>
    <p:sldLayoutId id="214748491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3972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7945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11918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15891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29785" indent="-15297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988768" indent="-145190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61060" indent="-15652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5977533" indent="-140938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500250" indent="-15156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539975" indent="-15156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579710" indent="-15156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619443" indent="-15156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659173" indent="-15156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7945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39725" algn="l" defTabSz="407945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79458" algn="l" defTabSz="407945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119183" algn="l" defTabSz="407945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158913" algn="l" defTabSz="407945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198638" algn="l" defTabSz="407945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238380" algn="l" defTabSz="407945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278098" algn="l" defTabSz="407945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317825" algn="l" defTabSz="407945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840" tIns="203958" rIns="407840" bIns="203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840" tIns="203958" rIns="407840" bIns="203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840" tIns="203958" rIns="407840" bIns="203958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840" tIns="203958" rIns="407840" bIns="203958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7840" tIns="203958" rIns="407840" bIns="20395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7840" tIns="203958" rIns="407840" bIns="20395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369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13" r:id="rId1"/>
    <p:sldLayoutId id="2147484914" r:id="rId2"/>
    <p:sldLayoutId id="2147484915" r:id="rId3"/>
    <p:sldLayoutId id="2147484916" r:id="rId4"/>
    <p:sldLayoutId id="2147484917" r:id="rId5"/>
    <p:sldLayoutId id="2147484918" r:id="rId6"/>
    <p:sldLayoutId id="2147484919" r:id="rId7"/>
    <p:sldLayoutId id="2147484920" r:id="rId8"/>
    <p:sldLayoutId id="2147484921" r:id="rId9"/>
    <p:sldLayoutId id="2147484922" r:id="rId10"/>
    <p:sldLayoutId id="214748492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3916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7834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11750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15666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29363" indent="-15293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987943" indent="-145150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59805" indent="-15647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5975890" indent="-14090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498185" indent="-15152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537353" indent="-15152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576523" indent="-15152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615695" indent="-15152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654868" indent="-15152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7834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39163" algn="l" defTabSz="407834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78340" algn="l" defTabSz="407834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117503" algn="l" defTabSz="407834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156668" algn="l" defTabSz="407834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195835" algn="l" defTabSz="407834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235015" algn="l" defTabSz="407834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274170" algn="l" defTabSz="407834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313338" algn="l" defTabSz="407834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728" tIns="203903" rIns="407728" bIns="2039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728" tIns="203903" rIns="407728" bIns="2039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728" tIns="203903" rIns="407728" bIns="203903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728" tIns="203903" rIns="407728" bIns="203903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7728" tIns="203903" rIns="407728" bIns="203903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7728" tIns="203903" rIns="407728" bIns="203903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909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25" r:id="rId1"/>
    <p:sldLayoutId id="2147484926" r:id="rId2"/>
    <p:sldLayoutId id="2147484927" r:id="rId3"/>
    <p:sldLayoutId id="2147484928" r:id="rId4"/>
    <p:sldLayoutId id="2147484929" r:id="rId5"/>
    <p:sldLayoutId id="2147484930" r:id="rId6"/>
    <p:sldLayoutId id="2147484931" r:id="rId7"/>
    <p:sldLayoutId id="2147484932" r:id="rId8"/>
    <p:sldLayoutId id="2147484933" r:id="rId9"/>
    <p:sldLayoutId id="2147484934" r:id="rId10"/>
    <p:sldLayoutId id="214748493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3860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7721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11582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15442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28945" indent="-15289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987120" indent="-14511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58550" indent="-15643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5974250" indent="-14086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496125" indent="-15148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534730" indent="-15148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573338" indent="-15148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611953" indent="-15148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650560" indent="-15148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7721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38600" algn="l" defTabSz="407721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77218" algn="l" defTabSz="407721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115820" algn="l" defTabSz="407721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154423" algn="l" defTabSz="407721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193033" algn="l" defTabSz="407721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231650" algn="l" defTabSz="407721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270240" algn="l" defTabSz="407721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308850" algn="l" defTabSz="407721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615" tIns="203850" rIns="407615" bIns="2038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615" tIns="203850" rIns="407615" bIns="2038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615" tIns="203850" rIns="407615" bIns="203850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615" tIns="203850" rIns="407615" bIns="203850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7615" tIns="203850" rIns="407615" bIns="20385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7615" tIns="203850" rIns="407615" bIns="20385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56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37" r:id="rId1"/>
    <p:sldLayoutId id="2147484938" r:id="rId2"/>
    <p:sldLayoutId id="2147484939" r:id="rId3"/>
    <p:sldLayoutId id="2147484940" r:id="rId4"/>
    <p:sldLayoutId id="2147484941" r:id="rId5"/>
    <p:sldLayoutId id="2147484942" r:id="rId6"/>
    <p:sldLayoutId id="2147484943" r:id="rId7"/>
    <p:sldLayoutId id="2147484944" r:id="rId8"/>
    <p:sldLayoutId id="2147484945" r:id="rId9"/>
    <p:sldLayoutId id="2147484946" r:id="rId10"/>
    <p:sldLayoutId id="214748494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3804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7609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11413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15218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28525" indent="-15285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986295" indent="-145070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57293" indent="-15639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5972608" indent="-140822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494063" indent="-15143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532105" indent="-15143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570158" indent="-15143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608208" indent="-15143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646255" indent="-15143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7609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38043" algn="l" defTabSz="407609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76098" algn="l" defTabSz="407609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114135" algn="l" defTabSz="407609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152183" algn="l" defTabSz="407609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190228" algn="l" defTabSz="407609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228283" algn="l" defTabSz="407609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266318" algn="l" defTabSz="407609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304363" algn="l" defTabSz="407609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503" tIns="203795" rIns="407503" bIns="2037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503" tIns="203795" rIns="407503" bIns="2037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503" tIns="203795" rIns="407503" bIns="203795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503" tIns="203795" rIns="407503" bIns="203795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7503" tIns="203795" rIns="407503" bIns="20379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7503" tIns="203795" rIns="407503" bIns="20379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651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49" r:id="rId1"/>
    <p:sldLayoutId id="2147484950" r:id="rId2"/>
    <p:sldLayoutId id="2147484951" r:id="rId3"/>
    <p:sldLayoutId id="2147484952" r:id="rId4"/>
    <p:sldLayoutId id="2147484953" r:id="rId5"/>
    <p:sldLayoutId id="2147484954" r:id="rId6"/>
    <p:sldLayoutId id="2147484955" r:id="rId7"/>
    <p:sldLayoutId id="2147484956" r:id="rId8"/>
    <p:sldLayoutId id="2147484957" r:id="rId9"/>
    <p:sldLayoutId id="2147484958" r:id="rId10"/>
    <p:sldLayoutId id="214748495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3747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7497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11245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14994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28108" indent="-15281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985475" indent="-14503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56038" indent="-15634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5970965" indent="-14078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492003" indent="-15139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529483" indent="-15139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566975" indent="-15139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604465" indent="-15139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641953" indent="-15139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7497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37478" algn="l" defTabSz="407497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74978" algn="l" defTabSz="407497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112453" algn="l" defTabSz="407497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149943" algn="l" defTabSz="407497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187425" algn="l" defTabSz="407497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224923" algn="l" defTabSz="407497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262393" algn="l" defTabSz="407497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299878" algn="l" defTabSz="407497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390" tIns="203740" rIns="407390" bIns="2037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390" tIns="203740" rIns="407390" bIns="2037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390" tIns="203740" rIns="407390" bIns="203740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390" tIns="203740" rIns="407390" bIns="203740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7390" tIns="203740" rIns="407390" bIns="20374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7390" tIns="203740" rIns="407390" bIns="20374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607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61" r:id="rId1"/>
    <p:sldLayoutId id="2147484962" r:id="rId2"/>
    <p:sldLayoutId id="2147484963" r:id="rId3"/>
    <p:sldLayoutId id="2147484964" r:id="rId4"/>
    <p:sldLayoutId id="2147484965" r:id="rId5"/>
    <p:sldLayoutId id="2147484966" r:id="rId6"/>
    <p:sldLayoutId id="2147484967" r:id="rId7"/>
    <p:sldLayoutId id="2147484968" r:id="rId8"/>
    <p:sldLayoutId id="2147484969" r:id="rId9"/>
    <p:sldLayoutId id="2147484970" r:id="rId10"/>
    <p:sldLayoutId id="214748497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3691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7385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11077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14770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27690" indent="-15276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984655" indent="-14499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54783" indent="-15630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5969323" indent="-140745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489940" indent="-15135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526860" indent="-15135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563795" indent="-15135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600720" indent="-15135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637653" indent="-15135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7385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36918" algn="l" defTabSz="407385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73858" algn="l" defTabSz="407385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110770" algn="l" defTabSz="407385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147700" algn="l" defTabSz="407385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184623" algn="l" defTabSz="407385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221560" algn="l" defTabSz="407385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258470" algn="l" defTabSz="407385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295395" algn="l" defTabSz="407385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9"/>
            <a:ext cx="30515309" cy="4764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278" tIns="203688" rIns="407278" bIns="2036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5724942"/>
            <a:ext cx="30515309" cy="33639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278" tIns="203688" rIns="407278" bIns="2036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278" tIns="203688" rIns="407278" bIns="203688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278" tIns="203688" rIns="407278" bIns="203688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39364918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7278" tIns="203688" rIns="407278" bIns="20368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7278" tIns="203688" rIns="407278" bIns="20368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012873" y="40055136"/>
            <a:ext cx="4776072" cy="245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001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73" r:id="rId1"/>
    <p:sldLayoutId id="2147484974" r:id="rId2"/>
    <p:sldLayoutId id="2147484975" r:id="rId3"/>
    <p:sldLayoutId id="2147484976" r:id="rId4"/>
    <p:sldLayoutId id="2147484977" r:id="rId5"/>
    <p:sldLayoutId id="2147484978" r:id="rId6"/>
    <p:sldLayoutId id="2147484979" r:id="rId7"/>
    <p:sldLayoutId id="2147484980" r:id="rId8"/>
    <p:sldLayoutId id="2147484981" r:id="rId9"/>
    <p:sldLayoutId id="2147484982" r:id="rId10"/>
    <p:sldLayoutId id="214748498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3635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7273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10908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14546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27270" indent="-15272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983835" indent="-14495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53533" indent="-15626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5967680" indent="-140706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487880" indent="-15131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524240" indent="-15131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560613" indent="-15131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596980" indent="-15131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633348" indent="-15131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7273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36355" algn="l" defTabSz="407273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72735" algn="l" defTabSz="407273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109088" algn="l" defTabSz="407273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145460" algn="l" defTabSz="407273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181818" algn="l" defTabSz="407273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218203" algn="l" defTabSz="407273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254545" algn="l" defTabSz="407273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290915" algn="l" defTabSz="407273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407165" tIns="203633" rIns="407165" bIns="2036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5660753"/>
            <a:ext cx="30515309" cy="32984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407165" tIns="203633" rIns="407165" bIns="2036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165" tIns="203633" rIns="407165" bIns="203633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4017303" y="39804979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165" tIns="203633" rIns="407165" bIns="203633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64860F9-DD7C-AE47-98ED-AEBA17B0375F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83510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7165" tIns="203633" rIns="407165" bIns="203633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8300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66070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7165" tIns="203633" rIns="407165" bIns="203633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8300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42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85" r:id="rId1"/>
    <p:sldLayoutId id="2147484986" r:id="rId2"/>
    <p:sldLayoutId id="2147484987" r:id="rId3"/>
    <p:sldLayoutId id="2147484988" r:id="rId4"/>
    <p:sldLayoutId id="2147484989" r:id="rId5"/>
    <p:sldLayoutId id="2147484990" r:id="rId6"/>
    <p:sldLayoutId id="2147484991" r:id="rId7"/>
    <p:sldLayoutId id="2147484992" r:id="rId8"/>
    <p:sldLayoutId id="2147484993" r:id="rId9"/>
    <p:sldLayoutId id="2147484994" r:id="rId10"/>
    <p:sldLayoutId id="2147484995" r:id="rId11"/>
    <p:sldLayoutId id="2147484996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203579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7161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10741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14322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26853" indent="-15268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108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983015" indent="-14491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10000">
          <a:solidFill>
            <a:schemeClr val="tx1"/>
          </a:solidFill>
          <a:latin typeface="+mn-lt"/>
          <a:ea typeface="ＭＳ Ｐゴシック" pitchFamily="-105" charset="-128"/>
        </a:defRPr>
      </a:lvl2pPr>
      <a:lvl3pPr marL="4552283" indent="-15621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9000">
          <a:solidFill>
            <a:schemeClr val="tx1"/>
          </a:solidFill>
          <a:latin typeface="+mn-lt"/>
          <a:ea typeface="ＭＳ Ｐゴシック" pitchFamily="-105" charset="-128"/>
        </a:defRPr>
      </a:lvl3pPr>
      <a:lvl4pPr marL="5966038" indent="-140667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7485820" indent="-15127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7300">
          <a:solidFill>
            <a:schemeClr val="tx1"/>
          </a:solidFill>
          <a:latin typeface="+mn-lt"/>
          <a:ea typeface="ＭＳ Ｐゴシック" pitchFamily="-105" charset="-128"/>
        </a:defRPr>
      </a:lvl5pPr>
      <a:lvl6pPr marL="9521623" indent="-15127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557433" indent="-15127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593243" indent="-15127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629048" indent="-15127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7161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35793" algn="l" defTabSz="407161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71618" algn="l" defTabSz="407161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107410" algn="l" defTabSz="407161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143220" algn="l" defTabSz="407161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179015" algn="l" defTabSz="407161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214838" algn="l" defTabSz="407161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250628" algn="l" defTabSz="407161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286433" algn="l" defTabSz="407161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053" tIns="203580" rIns="407053" bIns="2035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053" tIns="203580" rIns="407053" bIns="2035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053" tIns="203580" rIns="407053" bIns="203580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053" tIns="203580" rIns="407053" bIns="203580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7053" tIns="203580" rIns="407053" bIns="20358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7053" tIns="203580" rIns="407053" bIns="20358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141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98" r:id="rId1"/>
    <p:sldLayoutId id="2147484999" r:id="rId2"/>
    <p:sldLayoutId id="2147485000" r:id="rId3"/>
    <p:sldLayoutId id="2147485001" r:id="rId4"/>
    <p:sldLayoutId id="2147485002" r:id="rId5"/>
    <p:sldLayoutId id="2147485003" r:id="rId6"/>
    <p:sldLayoutId id="2147485004" r:id="rId7"/>
    <p:sldLayoutId id="2147485005" r:id="rId8"/>
    <p:sldLayoutId id="2147485006" r:id="rId9"/>
    <p:sldLayoutId id="2147485007" r:id="rId10"/>
    <p:sldLayoutId id="214748500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3523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7049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10573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14097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26433" indent="-15264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982198" indent="-14487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51030" indent="-15617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5964395" indent="-140629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483760" indent="-15122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519003" indent="-15122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554250" indent="-15122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589503" indent="-15122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624750" indent="-15122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7049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35235" algn="l" defTabSz="407049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70495" algn="l" defTabSz="407049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105730" algn="l" defTabSz="407049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140978" algn="l" defTabSz="407049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176218" algn="l" defTabSz="407049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211478" algn="l" defTabSz="407049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246708" algn="l" defTabSz="407049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281950" algn="l" defTabSz="407049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940" tIns="203525" rIns="406940" bIns="2035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940" tIns="203525" rIns="406940" bIns="2035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940" tIns="203525" rIns="406940" bIns="203525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940" tIns="203525" rIns="406940" bIns="203525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6940" tIns="203525" rIns="406940" bIns="20352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6940" tIns="203525" rIns="406940" bIns="20352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137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10" r:id="rId1"/>
    <p:sldLayoutId id="2147485011" r:id="rId2"/>
    <p:sldLayoutId id="2147485012" r:id="rId3"/>
    <p:sldLayoutId id="2147485013" r:id="rId4"/>
    <p:sldLayoutId id="2147485014" r:id="rId5"/>
    <p:sldLayoutId id="2147485015" r:id="rId6"/>
    <p:sldLayoutId id="2147485016" r:id="rId7"/>
    <p:sldLayoutId id="2147485017" r:id="rId8"/>
    <p:sldLayoutId id="2147485018" r:id="rId9"/>
    <p:sldLayoutId id="2147485019" r:id="rId10"/>
    <p:sldLayoutId id="214748502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3467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6937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10405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13873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26018" indent="-15260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981378" indent="-144830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49780" indent="-15613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5962753" indent="-140590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481703" indent="-15118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516383" indent="-15118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551075" indent="-15118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585765" indent="-15118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620453" indent="-15118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6937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34675" algn="l" defTabSz="406937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69375" algn="l" defTabSz="406937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104050" algn="l" defTabSz="406937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138738" algn="l" defTabSz="406937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173418" algn="l" defTabSz="406937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208123" algn="l" defTabSz="406937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242790" algn="l" defTabSz="406937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277475" algn="l" defTabSz="406937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828" tIns="203470" rIns="406828" bIns="2034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828" tIns="203470" rIns="406828" bIns="2034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40117938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828" tIns="203470" rIns="406828" bIns="203470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40087937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828" tIns="203470" rIns="406828" bIns="203470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955380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6828" tIns="203470" rIns="406828" bIns="20347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6828" tIns="203470" rIns="406828" bIns="20347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1409030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006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22" r:id="rId1"/>
    <p:sldLayoutId id="2147485023" r:id="rId2"/>
    <p:sldLayoutId id="2147485024" r:id="rId3"/>
    <p:sldLayoutId id="2147485025" r:id="rId4"/>
    <p:sldLayoutId id="2147485026" r:id="rId5"/>
    <p:sldLayoutId id="2147485027" r:id="rId6"/>
    <p:sldLayoutId id="2147485028" r:id="rId7"/>
    <p:sldLayoutId id="2147485029" r:id="rId8"/>
    <p:sldLayoutId id="2147485030" r:id="rId9"/>
    <p:sldLayoutId id="2147485031" r:id="rId10"/>
    <p:sldLayoutId id="214748503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3412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6825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10237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13649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25598" indent="-15255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980560" indent="-144790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48528" indent="-15609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5961115" indent="-140551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479648" indent="-15114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513765" indent="-15114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547898" indent="-15114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582028" indent="-15114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616155" indent="-15114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6825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34120" algn="l" defTabSz="406825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68255" algn="l" defTabSz="406825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102375" algn="l" defTabSz="406825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136495" algn="l" defTabSz="406825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170618" algn="l" defTabSz="406825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204765" algn="l" defTabSz="406825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238870" algn="l" defTabSz="406825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272998" algn="l" defTabSz="406825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406715" tIns="203415" rIns="406715" bIns="2034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5660753"/>
            <a:ext cx="30515309" cy="32984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406715" tIns="203415" rIns="406715" bIns="2034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715" tIns="203415" rIns="406715" bIns="203415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4017303" y="39804979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715" tIns="203415" rIns="406715" bIns="203415" numCol="1" anchor="b" anchorCtr="0" compatLnSpc="1">
            <a:prstTxWarp prst="textNoShape">
              <a:avLst/>
            </a:prstTxWarp>
          </a:bodyPr>
          <a:lstStyle>
            <a:lvl1pPr algn="r">
              <a:defRPr sz="7300" smtClean="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F84C08-C189-5C4C-822D-BCB9DCC3AF18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810141" y="4083510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06715" tIns="203415" rIns="406715" bIns="203415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8300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/>
        </p:nvSpPr>
        <p:spPr bwMode="auto">
          <a:xfrm>
            <a:off x="810141" y="566070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06715" tIns="203415" rIns="406715" bIns="203415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8300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161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34" r:id="rId1"/>
    <p:sldLayoutId id="2147485035" r:id="rId2"/>
    <p:sldLayoutId id="2147485036" r:id="rId3"/>
    <p:sldLayoutId id="2147485037" r:id="rId4"/>
    <p:sldLayoutId id="2147485038" r:id="rId5"/>
    <p:sldLayoutId id="2147485039" r:id="rId6"/>
    <p:sldLayoutId id="2147485040" r:id="rId7"/>
    <p:sldLayoutId id="2147485041" r:id="rId8"/>
    <p:sldLayoutId id="2147485042" r:id="rId9"/>
    <p:sldLayoutId id="2147485043" r:id="rId10"/>
    <p:sldLayoutId id="2147485044" r:id="rId11"/>
    <p:sldLayoutId id="2147485045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203356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6713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10069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13426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25178" indent="-15251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108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979740" indent="-144750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10000">
          <a:solidFill>
            <a:schemeClr val="tx1"/>
          </a:solidFill>
          <a:latin typeface="+mn-lt"/>
          <a:ea typeface="ＭＳ Ｐゴシック" pitchFamily="-105" charset="-128"/>
        </a:defRPr>
      </a:lvl2pPr>
      <a:lvl3pPr marL="4547278" indent="-15604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9000">
          <a:solidFill>
            <a:schemeClr val="tx1"/>
          </a:solidFill>
          <a:latin typeface="+mn-lt"/>
          <a:ea typeface="ＭＳ Ｐゴシック" pitchFamily="-105" charset="-128"/>
        </a:defRPr>
      </a:lvl3pPr>
      <a:lvl4pPr marL="5959478" indent="-140513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7477590" indent="-15110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7300">
          <a:solidFill>
            <a:schemeClr val="tx1"/>
          </a:solidFill>
          <a:latin typeface="+mn-lt"/>
          <a:ea typeface="ＭＳ Ｐゴシック" pitchFamily="-105" charset="-128"/>
        </a:defRPr>
      </a:lvl5pPr>
      <a:lvl6pPr marL="9511148" indent="-15110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544720" indent="-15110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578295" indent="-15110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611860" indent="-15110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6713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33560" algn="l" defTabSz="406713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67135" algn="l" defTabSz="406713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100695" algn="l" defTabSz="406713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134260" algn="l" defTabSz="406713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167820" algn="l" defTabSz="406713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201408" algn="l" defTabSz="406713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234955" algn="l" defTabSz="406713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268520" algn="l" defTabSz="406713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0193" y="480063"/>
            <a:ext cx="30245263" cy="5760719"/>
          </a:xfrm>
          <a:prstGeom prst="rect">
            <a:avLst/>
          </a:prstGeom>
        </p:spPr>
        <p:txBody>
          <a:bodyPr vert="horz" lIns="406603" tIns="203363" rIns="406603" bIns="203363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0193" y="6240787"/>
            <a:ext cx="30245263" cy="33804223"/>
          </a:xfrm>
          <a:prstGeom prst="rect">
            <a:avLst/>
          </a:prstGeom>
        </p:spPr>
        <p:txBody>
          <a:bodyPr vert="horz" lIns="406603" tIns="203363" rIns="406603" bIns="203363" rtlCol="0">
            <a:no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20282" y="40325697"/>
            <a:ext cx="7561316" cy="2020252"/>
          </a:xfrm>
          <a:prstGeom prst="rect">
            <a:avLst/>
          </a:prstGeom>
        </p:spPr>
        <p:txBody>
          <a:bodyPr vert="horz" lIns="406603" tIns="203363" rIns="406603" bIns="203363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71928" y="40325697"/>
            <a:ext cx="10261785" cy="2020252"/>
          </a:xfrm>
          <a:prstGeom prst="rect">
            <a:avLst/>
          </a:prstGeom>
        </p:spPr>
        <p:txBody>
          <a:bodyPr vert="horz" lIns="406603" tIns="203363" rIns="406603" bIns="203363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8624980" y="39364919"/>
            <a:ext cx="3780658" cy="3840482"/>
          </a:xfrm>
          <a:prstGeom prst="rect">
            <a:avLst/>
          </a:prstGeom>
        </p:spPr>
        <p:txBody>
          <a:bodyPr lIns="406603" tIns="203363" rIns="406603" bIns="203363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B363EBC-A636-4E4F-B313-DA526F248DF6}" type="slidenum">
              <a:rPr lang="en-US" sz="9000" smtClean="0">
                <a:solidFill>
                  <a:prstClr val="black"/>
                </a:solidFill>
                <a:latin typeface="Calibri"/>
              </a:rPr>
              <a:pPr algn="ctr"/>
              <a:t>‹#›</a:t>
            </a:fld>
            <a:endParaRPr lang="en-US" sz="900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0401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47" r:id="rId1"/>
    <p:sldLayoutId id="2147485048" r:id="rId2"/>
    <p:sldLayoutId id="2147485049" r:id="rId3"/>
    <p:sldLayoutId id="2147485050" r:id="rId4"/>
    <p:sldLayoutId id="2147485051" r:id="rId5"/>
    <p:sldLayoutId id="2147485052" r:id="rId6"/>
    <p:sldLayoutId id="2147485053" r:id="rId7"/>
    <p:sldLayoutId id="2147485054" r:id="rId8"/>
    <p:sldLayoutId id="2147485055" r:id="rId9"/>
    <p:sldLayoutId id="2147485056" r:id="rId10"/>
    <p:sldLayoutId id="2147485057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defTabSz="4066013" rtl="0" eaLnBrk="1" latinLnBrk="0" hangingPunct="1">
        <a:spcBef>
          <a:spcPct val="0"/>
        </a:spcBef>
        <a:buNone/>
        <a:defRPr sz="18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24760" indent="-1524760" algn="l" defTabSz="4066013" rtl="0" eaLnBrk="1" latinLnBrk="0" hangingPunct="1">
        <a:spcBef>
          <a:spcPct val="20000"/>
        </a:spcBef>
        <a:buFont typeface="Arial" pitchFamily="34" charset="0"/>
        <a:buChar char="•"/>
        <a:defRPr sz="12500" kern="1200">
          <a:solidFill>
            <a:schemeClr val="tx1"/>
          </a:solidFill>
          <a:latin typeface="+mn-lt"/>
          <a:ea typeface="+mn-ea"/>
          <a:cs typeface="+mn-cs"/>
        </a:defRPr>
      </a:lvl1pPr>
      <a:lvl2pPr marL="3303640" indent="-1270640" algn="l" defTabSz="4066013" rtl="0" eaLnBrk="1" latinLnBrk="0" hangingPunct="1">
        <a:spcBef>
          <a:spcPct val="20000"/>
        </a:spcBef>
        <a:buFont typeface="Arial" pitchFamily="34" charset="0"/>
        <a:buChar char="–"/>
        <a:defRPr sz="10800" kern="1200">
          <a:solidFill>
            <a:schemeClr val="tx1"/>
          </a:solidFill>
          <a:latin typeface="+mn-lt"/>
          <a:ea typeface="+mn-ea"/>
          <a:cs typeface="+mn-cs"/>
        </a:defRPr>
      </a:lvl2pPr>
      <a:lvl3pPr marL="5082513" indent="-1016513" algn="l" defTabSz="4066013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3pPr>
      <a:lvl4pPr marL="7115520" indent="-1016513" algn="l" defTabSz="4066013" rtl="0" eaLnBrk="1" latinLnBrk="0" hangingPunct="1">
        <a:spcBef>
          <a:spcPct val="20000"/>
        </a:spcBef>
        <a:buFont typeface="Arial" pitchFamily="34" charset="0"/>
        <a:buChar char="–"/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9148525" indent="-1016513" algn="l" defTabSz="4066013" rtl="0" eaLnBrk="1" latinLnBrk="0" hangingPunct="1">
        <a:spcBef>
          <a:spcPct val="20000"/>
        </a:spcBef>
        <a:buFont typeface="Arial" pitchFamily="34" charset="0"/>
        <a:buChar char="»"/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1181525" indent="-1016513" algn="l" defTabSz="4066013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6pPr>
      <a:lvl7pPr marL="13214540" indent="-1016513" algn="l" defTabSz="4066013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7pPr>
      <a:lvl8pPr marL="15247548" indent="-1016513" algn="l" defTabSz="4066013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0540" indent="-1016513" algn="l" defTabSz="4066013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6601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33003" algn="l" defTabSz="406601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66013" algn="l" defTabSz="406601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099018" algn="l" defTabSz="406601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132025" algn="l" defTabSz="406601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165023" algn="l" defTabSz="406601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198053" algn="l" defTabSz="406601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231040" algn="l" defTabSz="406601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264048" algn="l" defTabSz="406601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0193" y="480063"/>
            <a:ext cx="30245263" cy="5760719"/>
          </a:xfrm>
          <a:prstGeom prst="rect">
            <a:avLst/>
          </a:prstGeom>
        </p:spPr>
        <p:txBody>
          <a:bodyPr vert="horz" lIns="406490" tIns="203308" rIns="406490" bIns="203308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0193" y="6240787"/>
            <a:ext cx="30245263" cy="33804223"/>
          </a:xfrm>
          <a:prstGeom prst="rect">
            <a:avLst/>
          </a:prstGeom>
        </p:spPr>
        <p:txBody>
          <a:bodyPr vert="horz" lIns="406490" tIns="203308" rIns="406490" bIns="203308" rtlCol="0">
            <a:no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20282" y="40325715"/>
            <a:ext cx="7561316" cy="2020252"/>
          </a:xfrm>
          <a:prstGeom prst="rect">
            <a:avLst/>
          </a:prstGeom>
        </p:spPr>
        <p:txBody>
          <a:bodyPr vert="horz" lIns="406490" tIns="203308" rIns="406490" bIns="203308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71928" y="40325715"/>
            <a:ext cx="10261785" cy="2020252"/>
          </a:xfrm>
          <a:prstGeom prst="rect">
            <a:avLst/>
          </a:prstGeom>
        </p:spPr>
        <p:txBody>
          <a:bodyPr vert="horz" lIns="406490" tIns="203308" rIns="406490" bIns="203308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8624980" y="39364919"/>
            <a:ext cx="3780658" cy="3840482"/>
          </a:xfrm>
          <a:prstGeom prst="rect">
            <a:avLst/>
          </a:prstGeom>
        </p:spPr>
        <p:txBody>
          <a:bodyPr lIns="406490" tIns="203308" rIns="406490" bIns="203308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B363EBC-A636-4E4F-B313-DA526F248DF6}" type="slidenum">
              <a:rPr lang="en-US" sz="9000" smtClean="0">
                <a:solidFill>
                  <a:prstClr val="black"/>
                </a:solidFill>
                <a:latin typeface="Calibri"/>
              </a:rPr>
              <a:pPr algn="ctr"/>
              <a:t>‹#›</a:t>
            </a:fld>
            <a:endParaRPr lang="en-US" sz="900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1589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59" r:id="rId1"/>
    <p:sldLayoutId id="2147485060" r:id="rId2"/>
    <p:sldLayoutId id="2147485061" r:id="rId3"/>
    <p:sldLayoutId id="2147485062" r:id="rId4"/>
    <p:sldLayoutId id="2147485063" r:id="rId5"/>
    <p:sldLayoutId id="2147485064" r:id="rId6"/>
    <p:sldLayoutId id="2147485065" r:id="rId7"/>
    <p:sldLayoutId id="2147485066" r:id="rId8"/>
    <p:sldLayoutId id="2147485067" r:id="rId9"/>
    <p:sldLayoutId id="2147485068" r:id="rId10"/>
    <p:sldLayoutId id="2147485069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defTabSz="4064893" rtl="0" eaLnBrk="1" latinLnBrk="0" hangingPunct="1">
        <a:spcBef>
          <a:spcPct val="0"/>
        </a:spcBef>
        <a:buNone/>
        <a:defRPr sz="18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24340" indent="-1524340" algn="l" defTabSz="4064893" rtl="0" eaLnBrk="1" latinLnBrk="0" hangingPunct="1">
        <a:spcBef>
          <a:spcPct val="20000"/>
        </a:spcBef>
        <a:buFont typeface="Arial" pitchFamily="34" charset="0"/>
        <a:buChar char="•"/>
        <a:defRPr sz="12500" kern="1200">
          <a:solidFill>
            <a:schemeClr val="tx1"/>
          </a:solidFill>
          <a:latin typeface="+mn-lt"/>
          <a:ea typeface="+mn-ea"/>
          <a:cs typeface="+mn-cs"/>
        </a:defRPr>
      </a:lvl1pPr>
      <a:lvl2pPr marL="3302733" indent="-1270288" algn="l" defTabSz="4064893" rtl="0" eaLnBrk="1" latinLnBrk="0" hangingPunct="1">
        <a:spcBef>
          <a:spcPct val="20000"/>
        </a:spcBef>
        <a:buFont typeface="Arial" pitchFamily="34" charset="0"/>
        <a:buChar char="–"/>
        <a:defRPr sz="10800" kern="1200">
          <a:solidFill>
            <a:schemeClr val="tx1"/>
          </a:solidFill>
          <a:latin typeface="+mn-lt"/>
          <a:ea typeface="+mn-ea"/>
          <a:cs typeface="+mn-cs"/>
        </a:defRPr>
      </a:lvl2pPr>
      <a:lvl3pPr marL="5081115" indent="-1016235" algn="l" defTabSz="4064893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3pPr>
      <a:lvl4pPr marL="7113563" indent="-1016235" algn="l" defTabSz="4064893" rtl="0" eaLnBrk="1" latinLnBrk="0" hangingPunct="1">
        <a:spcBef>
          <a:spcPct val="20000"/>
        </a:spcBef>
        <a:buFont typeface="Arial" pitchFamily="34" charset="0"/>
        <a:buChar char="–"/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9146008" indent="-1016235" algn="l" defTabSz="4064893" rtl="0" eaLnBrk="1" latinLnBrk="0" hangingPunct="1">
        <a:spcBef>
          <a:spcPct val="20000"/>
        </a:spcBef>
        <a:buFont typeface="Arial" pitchFamily="34" charset="0"/>
        <a:buChar char="»"/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1178453" indent="-1016235" algn="l" defTabSz="4064893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6pPr>
      <a:lvl7pPr marL="13210905" indent="-1016235" algn="l" defTabSz="4064893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7pPr>
      <a:lvl8pPr marL="15243355" indent="-1016235" algn="l" defTabSz="4064893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8pPr>
      <a:lvl9pPr marL="17275793" indent="-1016235" algn="l" defTabSz="4064893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6489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32445" algn="l" defTabSz="406489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64893" algn="l" defTabSz="406489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097338" algn="l" defTabSz="406489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129788" algn="l" defTabSz="406489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162228" algn="l" defTabSz="406489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194695" algn="l" defTabSz="406489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227125" algn="l" defTabSz="406489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259575" algn="l" defTabSz="406489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378" tIns="203255" rIns="406378" bIns="2032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378" tIns="203255" rIns="406378" bIns="2032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378" tIns="203255" rIns="406378" bIns="203255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378" tIns="203255" rIns="406378" bIns="203255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6378" tIns="203255" rIns="406378" bIns="20325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6378" tIns="203255" rIns="406378" bIns="20325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512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71" r:id="rId1"/>
    <p:sldLayoutId id="2147485072" r:id="rId2"/>
    <p:sldLayoutId id="2147485073" r:id="rId3"/>
    <p:sldLayoutId id="2147485074" r:id="rId4"/>
    <p:sldLayoutId id="2147485075" r:id="rId5"/>
    <p:sldLayoutId id="2147485076" r:id="rId6"/>
    <p:sldLayoutId id="2147485077" r:id="rId7"/>
    <p:sldLayoutId id="2147485078" r:id="rId8"/>
    <p:sldLayoutId id="2147485079" r:id="rId9"/>
    <p:sldLayoutId id="2147485080" r:id="rId10"/>
    <p:sldLayoutId id="214748508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3188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6377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09566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12755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23923" indent="-15239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977285" indent="-144632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43525" indent="-15591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5954563" indent="-140397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471420" indent="-15098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503303" indent="-15098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535200" indent="-15098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567093" indent="-15098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598983" indent="-15098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6377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31888" algn="l" defTabSz="406377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63778" algn="l" defTabSz="406377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095660" algn="l" defTabSz="406377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127550" algn="l" defTabSz="406377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159435" algn="l" defTabSz="406377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191343" algn="l" defTabSz="406377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223213" algn="l" defTabSz="406377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255103" algn="l" defTabSz="406377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  <a:prstGeom prst="rect">
            <a:avLst/>
          </a:prstGeom>
        </p:spPr>
        <p:txBody>
          <a:bodyPr vert="horz" lIns="406265" tIns="203200" rIns="406265" bIns="20320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7" y="10081596"/>
            <a:ext cx="29165075" cy="28513568"/>
          </a:xfrm>
          <a:prstGeom prst="rect">
            <a:avLst/>
          </a:prstGeom>
        </p:spPr>
        <p:txBody>
          <a:bodyPr vert="horz" lIns="406265" tIns="203200" rIns="406265" bIns="20320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20282" y="40045706"/>
            <a:ext cx="7561316" cy="2300286"/>
          </a:xfrm>
          <a:prstGeom prst="rect">
            <a:avLst/>
          </a:prstGeom>
        </p:spPr>
        <p:txBody>
          <a:bodyPr vert="horz" lIns="406265" tIns="203200" rIns="406265" bIns="203200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71928" y="40045706"/>
            <a:ext cx="10261785" cy="2300286"/>
          </a:xfrm>
          <a:prstGeom prst="rect">
            <a:avLst/>
          </a:prstGeom>
        </p:spPr>
        <p:txBody>
          <a:bodyPr vert="horz" lIns="406265" tIns="203200" rIns="406265" bIns="203200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24040" y="40045706"/>
            <a:ext cx="7561316" cy="2300286"/>
          </a:xfrm>
          <a:prstGeom prst="rect">
            <a:avLst/>
          </a:prstGeom>
        </p:spPr>
        <p:txBody>
          <a:bodyPr vert="horz" lIns="406265" tIns="203200" rIns="406265" bIns="203200" rtlCol="0" anchor="ctr"/>
          <a:lstStyle>
            <a:lvl1pPr algn="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0783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83" r:id="rId1"/>
    <p:sldLayoutId id="2147485084" r:id="rId2"/>
    <p:sldLayoutId id="2147485085" r:id="rId3"/>
    <p:sldLayoutId id="2147485086" r:id="rId4"/>
    <p:sldLayoutId id="2147485087" r:id="rId5"/>
    <p:sldLayoutId id="2147485088" r:id="rId6"/>
    <p:sldLayoutId id="2147485089" r:id="rId7"/>
    <p:sldLayoutId id="2147485090" r:id="rId8"/>
    <p:sldLayoutId id="2147485091" r:id="rId9"/>
    <p:sldLayoutId id="2147485092" r:id="rId10"/>
    <p:sldLayoutId id="2147485093" r:id="rId11"/>
  </p:sldLayoutIdLst>
  <p:hf hdr="0" ftr="0" dt="0"/>
  <p:txStyles>
    <p:titleStyle>
      <a:lvl1pPr algn="ctr" defTabSz="4062660" rtl="0" eaLnBrk="1" latinLnBrk="0" hangingPunct="1">
        <a:spcBef>
          <a:spcPct val="0"/>
        </a:spcBef>
        <a:buNone/>
        <a:defRPr sz="19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23505" indent="-1523505" algn="l" defTabSz="4062660" rtl="0" eaLnBrk="1" latinLnBrk="0" hangingPunct="1">
        <a:spcBef>
          <a:spcPct val="20000"/>
        </a:spcBef>
        <a:buFont typeface="Arial" pitchFamily="34" charset="0"/>
        <a:buChar char="•"/>
        <a:defRPr sz="14500" kern="1200">
          <a:solidFill>
            <a:schemeClr val="tx1"/>
          </a:solidFill>
          <a:latin typeface="+mn-lt"/>
          <a:ea typeface="+mn-ea"/>
          <a:cs typeface="+mn-cs"/>
        </a:defRPr>
      </a:lvl1pPr>
      <a:lvl2pPr marL="3300915" indent="-1269585" algn="l" defTabSz="4062660" rtl="0" eaLnBrk="1" latinLnBrk="0" hangingPunct="1">
        <a:spcBef>
          <a:spcPct val="20000"/>
        </a:spcBef>
        <a:buFont typeface="Arial" pitchFamily="34" charset="0"/>
        <a:buChar char="–"/>
        <a:defRPr sz="12500" kern="1200">
          <a:solidFill>
            <a:schemeClr val="tx1"/>
          </a:solidFill>
          <a:latin typeface="+mn-lt"/>
          <a:ea typeface="+mn-ea"/>
          <a:cs typeface="+mn-cs"/>
        </a:defRPr>
      </a:lvl2pPr>
      <a:lvl3pPr marL="5078315" indent="-1015675" algn="l" defTabSz="4062660" rtl="0" eaLnBrk="1" latinLnBrk="0" hangingPunct="1">
        <a:spcBef>
          <a:spcPct val="20000"/>
        </a:spcBef>
        <a:buFont typeface="Arial" pitchFamily="34" charset="0"/>
        <a:buChar char="•"/>
        <a:defRPr sz="10800" kern="1200">
          <a:solidFill>
            <a:schemeClr val="tx1"/>
          </a:solidFill>
          <a:latin typeface="+mn-lt"/>
          <a:ea typeface="+mn-ea"/>
          <a:cs typeface="+mn-cs"/>
        </a:defRPr>
      </a:lvl3pPr>
      <a:lvl4pPr marL="7109648" indent="-1015675" algn="l" defTabSz="4062660" rtl="0" eaLnBrk="1" latinLnBrk="0" hangingPunct="1">
        <a:spcBef>
          <a:spcPct val="20000"/>
        </a:spcBef>
        <a:buFont typeface="Arial" pitchFamily="34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4pPr>
      <a:lvl5pPr marL="9140978" indent="-1015675" algn="l" defTabSz="4062660" rtl="0" eaLnBrk="1" latinLnBrk="0" hangingPunct="1">
        <a:spcBef>
          <a:spcPct val="20000"/>
        </a:spcBef>
        <a:buFont typeface="Arial" pitchFamily="34" charset="0"/>
        <a:buChar char="»"/>
        <a:defRPr sz="9000" kern="1200">
          <a:solidFill>
            <a:schemeClr val="tx1"/>
          </a:solidFill>
          <a:latin typeface="+mn-lt"/>
          <a:ea typeface="+mn-ea"/>
          <a:cs typeface="+mn-cs"/>
        </a:defRPr>
      </a:lvl5pPr>
      <a:lvl6pPr marL="11172305" indent="-1015675" algn="l" defTabSz="4062660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6pPr>
      <a:lvl7pPr marL="13203638" indent="-1015675" algn="l" defTabSz="4062660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7pPr>
      <a:lvl8pPr marL="15234968" indent="-1015675" algn="l" defTabSz="4062660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8pPr>
      <a:lvl9pPr marL="17266288" indent="-1015675" algn="l" defTabSz="4062660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6266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31330" algn="l" defTabSz="406266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62660" algn="l" defTabSz="406266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093983" algn="l" defTabSz="406266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125315" algn="l" defTabSz="406266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156640" algn="l" defTabSz="406266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187990" algn="l" defTabSz="406266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219300" algn="l" defTabSz="406266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250630" algn="l" defTabSz="406266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485260" y="1240158"/>
            <a:ext cx="28624980" cy="352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112810" tIns="112810" rIns="112810" bIns="1128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>
                <a:sym typeface="Myriad Pro Bold Cond" charset="0"/>
              </a:rPr>
              <a:t>按一下以編輯母片標題樣式</a:t>
            </a:r>
            <a:endParaRPr lang="en-US">
              <a:sym typeface="Myriad Pro Bold Cond" charset="0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85260" y="6600828"/>
            <a:ext cx="28624980" cy="3260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112810" tIns="112810" rIns="112810" bIns="1128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>
                <a:sym typeface="Myriad Pro Bold Cond" charset="0"/>
              </a:rPr>
              <a:t>按一下以編輯母片文字樣式</a:t>
            </a:r>
          </a:p>
          <a:p>
            <a:pPr lvl="1"/>
            <a:r>
              <a:rPr lang="zh-TW" altLang="en-US" smtClean="0">
                <a:sym typeface="Myriad Pro Bold Cond" charset="0"/>
              </a:rPr>
              <a:t>第二層</a:t>
            </a:r>
          </a:p>
          <a:p>
            <a:pPr lvl="2"/>
            <a:r>
              <a:rPr lang="zh-TW" altLang="en-US" smtClean="0">
                <a:sym typeface="Myriad Pro Bold Cond" charset="0"/>
              </a:rPr>
              <a:t>第三層</a:t>
            </a:r>
          </a:p>
          <a:p>
            <a:pPr lvl="3"/>
            <a:r>
              <a:rPr lang="zh-TW" altLang="en-US" smtClean="0">
                <a:sym typeface="Myriad Pro Bold Cond" charset="0"/>
              </a:rPr>
              <a:t>第四層</a:t>
            </a:r>
          </a:p>
          <a:p>
            <a:pPr lvl="4"/>
            <a:r>
              <a:rPr lang="zh-TW" altLang="en-US" smtClean="0">
                <a:sym typeface="Myriad Pro Bold Cond" charset="0"/>
              </a:rPr>
              <a:t>第五層</a:t>
            </a:r>
            <a:endParaRPr lang="en-US">
              <a:sym typeface="Myriad Pro Bold C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94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95" r:id="rId1"/>
    <p:sldLayoutId id="2147485096" r:id="rId2"/>
    <p:sldLayoutId id="2147485097" r:id="rId3"/>
    <p:sldLayoutId id="2147485098" r:id="rId4"/>
    <p:sldLayoutId id="2147485099" r:id="rId5"/>
    <p:sldLayoutId id="2147485100" r:id="rId6"/>
    <p:sldLayoutId id="2147485101" r:id="rId7"/>
    <p:sldLayoutId id="2147485102" r:id="rId8"/>
    <p:sldLayoutId id="2147485103" r:id="rId9"/>
    <p:sldLayoutId id="2147485104" r:id="rId10"/>
    <p:sldLayoutId id="2147485105" r:id="rId11"/>
  </p:sldLayoutIdLst>
  <p:transition xmlns:p14="http://schemas.microsoft.com/office/powerpoint/2010/main"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9000">
          <a:solidFill>
            <a:schemeClr val="tx1"/>
          </a:solidFill>
          <a:latin typeface="+mj-lt"/>
          <a:ea typeface="+mj-ea"/>
          <a:cs typeface="+mj-cs"/>
          <a:sym typeface="Myriad Pro Bold Cond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90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90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90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90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5pPr>
      <a:lvl6pPr marL="1015398" algn="l" rtl="0" eaLnBrk="1" fontAlgn="base" hangingPunct="1">
        <a:spcBef>
          <a:spcPct val="0"/>
        </a:spcBef>
        <a:spcAft>
          <a:spcPct val="0"/>
        </a:spcAft>
        <a:defRPr sz="190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6pPr>
      <a:lvl7pPr marL="2030770" algn="l" rtl="0" eaLnBrk="1" fontAlgn="base" hangingPunct="1">
        <a:spcBef>
          <a:spcPct val="0"/>
        </a:spcBef>
        <a:spcAft>
          <a:spcPct val="0"/>
        </a:spcAft>
        <a:defRPr sz="190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7pPr>
      <a:lvl8pPr marL="3046163" algn="l" rtl="0" eaLnBrk="1" fontAlgn="base" hangingPunct="1">
        <a:spcBef>
          <a:spcPct val="0"/>
        </a:spcBef>
        <a:spcAft>
          <a:spcPct val="0"/>
        </a:spcAft>
        <a:defRPr sz="190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8pPr>
      <a:lvl9pPr marL="4061545" algn="l" rtl="0" eaLnBrk="1" fontAlgn="base" hangingPunct="1">
        <a:spcBef>
          <a:spcPct val="0"/>
        </a:spcBef>
        <a:spcAft>
          <a:spcPct val="0"/>
        </a:spcAft>
        <a:defRPr sz="190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9pPr>
    </p:titleStyle>
    <p:bodyStyle>
      <a:lvl1pPr marL="1776915" indent="-1776915" algn="l" rtl="0" eaLnBrk="1" fontAlgn="base" hangingPunct="1">
        <a:spcBef>
          <a:spcPts val="3150"/>
        </a:spcBef>
        <a:spcAft>
          <a:spcPct val="0"/>
        </a:spcAft>
        <a:buSzPct val="120000"/>
        <a:buFont typeface="Lucida Grande" charset="0"/>
        <a:buChar char="▪"/>
        <a:defRPr sz="125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1pPr>
      <a:lvl2pPr marL="3074368" indent="-1410255" algn="l" rtl="0" eaLnBrk="1" fontAlgn="base" hangingPunct="1">
        <a:spcBef>
          <a:spcPts val="315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25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2pPr>
      <a:lvl3pPr marL="4569240" indent="-1410255" algn="l" rtl="0" eaLnBrk="1" fontAlgn="base" hangingPunct="1">
        <a:spcBef>
          <a:spcPts val="315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25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3pPr>
      <a:lvl4pPr marL="6035903" indent="-1410255" algn="l" rtl="0" eaLnBrk="1" fontAlgn="base" hangingPunct="1">
        <a:spcBef>
          <a:spcPts val="315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25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4pPr>
      <a:lvl5pPr marL="7530780" indent="-1410255" algn="l" rtl="0" eaLnBrk="1" fontAlgn="base" hangingPunct="1">
        <a:spcBef>
          <a:spcPts val="315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25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5pPr>
      <a:lvl6pPr marL="8546155" indent="-1410255" algn="l" rtl="0" eaLnBrk="1" fontAlgn="base" hangingPunct="1">
        <a:spcBef>
          <a:spcPts val="315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25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6pPr>
      <a:lvl7pPr marL="9561540" indent="-1410255" algn="l" rtl="0" eaLnBrk="1" fontAlgn="base" hangingPunct="1">
        <a:spcBef>
          <a:spcPts val="315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25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7pPr>
      <a:lvl8pPr marL="10576925" indent="-1410255" algn="l" rtl="0" eaLnBrk="1" fontAlgn="base" hangingPunct="1">
        <a:spcBef>
          <a:spcPts val="315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25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8pPr>
      <a:lvl9pPr marL="11592313" indent="-1410255" algn="l" rtl="0" eaLnBrk="1" fontAlgn="base" hangingPunct="1">
        <a:spcBef>
          <a:spcPts val="315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25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9pPr>
    </p:bodyStyle>
    <p:otherStyle>
      <a:defPPr>
        <a:defRPr lang="en-US"/>
      </a:defPPr>
      <a:lvl1pPr marL="0" algn="l" defTabSz="1015398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1015398" algn="l" defTabSz="1015398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2030770" algn="l" defTabSz="1015398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046163" algn="l" defTabSz="1015398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4pPr>
      <a:lvl5pPr marL="4061545" algn="l" defTabSz="1015398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5pPr>
      <a:lvl6pPr marL="5076915" algn="l" defTabSz="1015398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6pPr>
      <a:lvl7pPr marL="6092303" algn="l" defTabSz="1015398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7pPr>
      <a:lvl8pPr marL="7107693" algn="l" defTabSz="1015398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8pPr>
      <a:lvl9pPr marL="8123080" algn="l" defTabSz="1015398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040" tIns="203093" rIns="406040" bIns="2030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040" tIns="203093" rIns="406040" bIns="2030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040" tIns="203093" rIns="406040" bIns="203093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040" tIns="203093" rIns="406040" bIns="203093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6040" tIns="203093" rIns="406040" bIns="203093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6040" tIns="203093" rIns="406040" bIns="203093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30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07" r:id="rId1"/>
    <p:sldLayoutId id="2147485108" r:id="rId2"/>
    <p:sldLayoutId id="2147485109" r:id="rId3"/>
    <p:sldLayoutId id="2147485110" r:id="rId4"/>
    <p:sldLayoutId id="2147485111" r:id="rId5"/>
    <p:sldLayoutId id="2147485112" r:id="rId6"/>
    <p:sldLayoutId id="2147485113" r:id="rId7"/>
    <p:sldLayoutId id="2147485114" r:id="rId8"/>
    <p:sldLayoutId id="2147485115" r:id="rId9"/>
    <p:sldLayoutId id="2147485116" r:id="rId10"/>
    <p:sldLayoutId id="214748511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3021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6043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09063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12084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22668" indent="-15226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974828" indent="-144513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39775" indent="-15579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5949650" indent="-140281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465258" indent="-15085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495460" indent="-15085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525683" indent="-15085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555900" indent="-15085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586113" indent="-15085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6043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30213" algn="l" defTabSz="406043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60430" algn="l" defTabSz="406043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090630" algn="l" defTabSz="406043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120848" algn="l" defTabSz="406043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151050" algn="l" defTabSz="406043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181285" algn="l" defTabSz="406043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211480" algn="l" defTabSz="406043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241695" algn="l" defTabSz="406043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928" tIns="203038" rIns="405928" bIns="203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928" tIns="203038" rIns="405928" bIns="203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928" tIns="203038" rIns="405928" bIns="203038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928" tIns="203038" rIns="405928" bIns="203038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5928" tIns="203038" rIns="405928" bIns="20303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5928" tIns="203038" rIns="405928" bIns="20303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998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19" r:id="rId1"/>
    <p:sldLayoutId id="2147485120" r:id="rId2"/>
    <p:sldLayoutId id="2147485121" r:id="rId3"/>
    <p:sldLayoutId id="2147485122" r:id="rId4"/>
    <p:sldLayoutId id="2147485123" r:id="rId5"/>
    <p:sldLayoutId id="2147485124" r:id="rId6"/>
    <p:sldLayoutId id="2147485125" r:id="rId7"/>
    <p:sldLayoutId id="2147485126" r:id="rId8"/>
    <p:sldLayoutId id="2147485127" r:id="rId9"/>
    <p:sldLayoutId id="2147485128" r:id="rId10"/>
    <p:sldLayoutId id="214748512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2965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5931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08895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11861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22248" indent="-15222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974008" indent="-14447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38525" indent="-15574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5948013" indent="-140242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463205" indent="-15081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492853" indent="-15081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522515" indent="-15081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552170" indent="-15081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581825" indent="-15081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5931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29655" algn="l" defTabSz="405931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59315" algn="l" defTabSz="405931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088958" algn="l" defTabSz="405931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118610" algn="l" defTabSz="405931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148258" algn="l" defTabSz="405931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177933" algn="l" defTabSz="405931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207570" algn="l" defTabSz="405931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237225" algn="l" defTabSz="405931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815" tIns="202985" rIns="405815" bIns="2029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815" tIns="202985" rIns="405815" bIns="2029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815" tIns="202985" rIns="405815" bIns="202985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815" tIns="202985" rIns="405815" bIns="202985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5815" tIns="202985" rIns="405815" bIns="20298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5815" tIns="202985" rIns="405815" bIns="20298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912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31" r:id="rId1"/>
    <p:sldLayoutId id="2147485132" r:id="rId2"/>
    <p:sldLayoutId id="2147485133" r:id="rId3"/>
    <p:sldLayoutId id="2147485134" r:id="rId4"/>
    <p:sldLayoutId id="2147485135" r:id="rId5"/>
    <p:sldLayoutId id="2147485136" r:id="rId6"/>
    <p:sldLayoutId id="2147485137" r:id="rId7"/>
    <p:sldLayoutId id="2147485138" r:id="rId8"/>
    <p:sldLayoutId id="2147485139" r:id="rId9"/>
    <p:sldLayoutId id="2147485140" r:id="rId10"/>
    <p:sldLayoutId id="214748514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2909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5820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08728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11638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21830" indent="-15218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973188" indent="-14443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37275" indent="-15570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5946375" indent="-140203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461153" indent="-15077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490243" indent="-15077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519348" indent="-15077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548445" indent="-15077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577538" indent="-15077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5820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29098" algn="l" defTabSz="405820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58200" algn="l" defTabSz="405820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087280" algn="l" defTabSz="405820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116380" algn="l" defTabSz="405820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145468" algn="l" defTabSz="405820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174588" algn="l" defTabSz="405820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203665" algn="l" defTabSz="405820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232758" algn="l" defTabSz="405820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1620287" y="1730218"/>
            <a:ext cx="29165075" cy="7200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405703" tIns="202930" rIns="405703" bIns="20293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620287" y="10081625"/>
            <a:ext cx="29165075" cy="28513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405703" tIns="202930" rIns="405703" bIns="2029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20282" y="40045764"/>
            <a:ext cx="7561316" cy="2300286"/>
          </a:xfrm>
          <a:prstGeom prst="rect">
            <a:avLst/>
          </a:prstGeom>
        </p:spPr>
        <p:txBody>
          <a:bodyPr vert="horz" lIns="405703" tIns="202930" rIns="405703" bIns="20293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55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71928" y="40045764"/>
            <a:ext cx="10261785" cy="2300286"/>
          </a:xfrm>
          <a:prstGeom prst="rect">
            <a:avLst/>
          </a:prstGeom>
        </p:spPr>
        <p:txBody>
          <a:bodyPr vert="horz" lIns="405703" tIns="202930" rIns="405703" bIns="20293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55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24040" y="40045764"/>
            <a:ext cx="7561316" cy="2300286"/>
          </a:xfrm>
          <a:prstGeom prst="rect">
            <a:avLst/>
          </a:prstGeom>
        </p:spPr>
        <p:txBody>
          <a:bodyPr vert="horz" lIns="405703" tIns="202930" rIns="405703" bIns="20293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A7AAB5F-675F-1E47-950A-8D7D15C054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925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ctr" defTabSz="2028538" rtl="0" eaLnBrk="1" fontAlgn="base" hangingPunct="1">
        <a:spcBef>
          <a:spcPct val="0"/>
        </a:spcBef>
        <a:spcAft>
          <a:spcPct val="0"/>
        </a:spcAft>
        <a:defRPr sz="198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2028538" rtl="0" eaLnBrk="1" fontAlgn="base" hangingPunct="1">
        <a:spcBef>
          <a:spcPct val="0"/>
        </a:spcBef>
        <a:spcAft>
          <a:spcPct val="0"/>
        </a:spcAft>
        <a:defRPr sz="198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2028538" rtl="0" eaLnBrk="1" fontAlgn="base" hangingPunct="1">
        <a:spcBef>
          <a:spcPct val="0"/>
        </a:spcBef>
        <a:spcAft>
          <a:spcPct val="0"/>
        </a:spcAft>
        <a:defRPr sz="198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2028538" rtl="0" eaLnBrk="1" fontAlgn="base" hangingPunct="1">
        <a:spcBef>
          <a:spcPct val="0"/>
        </a:spcBef>
        <a:spcAft>
          <a:spcPct val="0"/>
        </a:spcAft>
        <a:defRPr sz="198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2028538" rtl="0" eaLnBrk="1" fontAlgn="base" hangingPunct="1">
        <a:spcBef>
          <a:spcPct val="0"/>
        </a:spcBef>
        <a:spcAft>
          <a:spcPct val="0"/>
        </a:spcAft>
        <a:defRPr sz="198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2028538" algn="ctr" defTabSz="2028538" rtl="0" eaLnBrk="1" fontAlgn="base" hangingPunct="1">
        <a:spcBef>
          <a:spcPct val="0"/>
        </a:spcBef>
        <a:spcAft>
          <a:spcPct val="0"/>
        </a:spcAft>
        <a:defRPr sz="198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4057083" algn="ctr" defTabSz="2028538" rtl="0" eaLnBrk="1" fontAlgn="base" hangingPunct="1">
        <a:spcBef>
          <a:spcPct val="0"/>
        </a:spcBef>
        <a:spcAft>
          <a:spcPct val="0"/>
        </a:spcAft>
        <a:defRPr sz="198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6085608" algn="ctr" defTabSz="2028538" rtl="0" eaLnBrk="1" fontAlgn="base" hangingPunct="1">
        <a:spcBef>
          <a:spcPct val="0"/>
        </a:spcBef>
        <a:spcAft>
          <a:spcPct val="0"/>
        </a:spcAft>
        <a:defRPr sz="198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8114148" algn="ctr" defTabSz="2028538" rtl="0" eaLnBrk="1" fontAlgn="base" hangingPunct="1">
        <a:spcBef>
          <a:spcPct val="0"/>
        </a:spcBef>
        <a:spcAft>
          <a:spcPct val="0"/>
        </a:spcAft>
        <a:defRPr sz="198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1521413" indent="-1521413" algn="l" defTabSz="2028538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45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3296375" indent="-1267830" algn="l" defTabSz="2028538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25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5071338" indent="-1014283" algn="l" defTabSz="2028538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08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7099880" indent="-1014283" algn="l" defTabSz="2028538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9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9128410" indent="-1014283" algn="l" defTabSz="2028538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9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11156950" indent="-1014283" algn="l" defTabSz="2028538" rtl="0" eaLnBrk="1" latinLnBrk="0" hangingPunct="1">
        <a:spcBef>
          <a:spcPct val="20000"/>
        </a:spcBef>
        <a:buFont typeface="Arial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6pPr>
      <a:lvl7pPr marL="13185493" indent="-1014283" algn="l" defTabSz="2028538" rtl="0" eaLnBrk="1" latinLnBrk="0" hangingPunct="1">
        <a:spcBef>
          <a:spcPct val="20000"/>
        </a:spcBef>
        <a:buFont typeface="Arial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7pPr>
      <a:lvl8pPr marL="15214033" indent="-1014283" algn="l" defTabSz="2028538" rtl="0" eaLnBrk="1" latinLnBrk="0" hangingPunct="1">
        <a:spcBef>
          <a:spcPct val="20000"/>
        </a:spcBef>
        <a:buFont typeface="Arial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8pPr>
      <a:lvl9pPr marL="17242558" indent="-1014283" algn="l" defTabSz="2028538" rtl="0" eaLnBrk="1" latinLnBrk="0" hangingPunct="1">
        <a:spcBef>
          <a:spcPct val="20000"/>
        </a:spcBef>
        <a:buFont typeface="Arial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02853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28538" algn="l" defTabSz="202853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57083" algn="l" defTabSz="202853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085608" algn="l" defTabSz="202853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114148" algn="l" defTabSz="202853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142678" algn="l" defTabSz="202853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171238" algn="l" defTabSz="202853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199760" algn="l" defTabSz="202853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228295" algn="l" defTabSz="202853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590" tIns="202875" rIns="405590" bIns="2028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590" tIns="202875" rIns="405590" bIns="2028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590" tIns="202875" rIns="405590" bIns="202875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590" tIns="202875" rIns="405590" bIns="202875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5590" tIns="202875" rIns="405590" bIns="20287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5590" tIns="202875" rIns="405590" bIns="20287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052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55" r:id="rId1"/>
    <p:sldLayoutId id="2147485156" r:id="rId2"/>
    <p:sldLayoutId id="2147485157" r:id="rId3"/>
    <p:sldLayoutId id="2147485158" r:id="rId4"/>
    <p:sldLayoutId id="2147485159" r:id="rId5"/>
    <p:sldLayoutId id="2147485160" r:id="rId6"/>
    <p:sldLayoutId id="2147485161" r:id="rId7"/>
    <p:sldLayoutId id="2147485162" r:id="rId8"/>
    <p:sldLayoutId id="2147485163" r:id="rId9"/>
    <p:sldLayoutId id="2147485164" r:id="rId10"/>
    <p:sldLayoutId id="214748516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2798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5596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08393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11191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20995" indent="-15209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971550" indent="-144354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34783" indent="-15562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5943108" indent="-140126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457050" indent="-15069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485023" indent="-15069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513013" indent="-15069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540993" indent="-15069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568970" indent="-15069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5596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27980" algn="l" defTabSz="405596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55968" algn="l" defTabSz="405596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083935" algn="l" defTabSz="405596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111915" algn="l" defTabSz="405596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139888" algn="l" defTabSz="405596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167890" algn="l" defTabSz="405596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195855" algn="l" defTabSz="405596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223830" algn="l" defTabSz="405596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0193" y="480063"/>
            <a:ext cx="30245263" cy="5760719"/>
          </a:xfrm>
          <a:prstGeom prst="rect">
            <a:avLst/>
          </a:prstGeom>
        </p:spPr>
        <p:txBody>
          <a:bodyPr vert="horz" lIns="405478" tIns="202823" rIns="405478" bIns="202823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0193" y="6240787"/>
            <a:ext cx="30245263" cy="33804223"/>
          </a:xfrm>
          <a:prstGeom prst="rect">
            <a:avLst/>
          </a:prstGeom>
        </p:spPr>
        <p:txBody>
          <a:bodyPr vert="horz" lIns="405478" tIns="202823" rIns="405478" bIns="202823" rtlCol="0">
            <a:no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20282" y="40325829"/>
            <a:ext cx="7561316" cy="2020252"/>
          </a:xfrm>
          <a:prstGeom prst="rect">
            <a:avLst/>
          </a:prstGeom>
        </p:spPr>
        <p:txBody>
          <a:bodyPr vert="horz" lIns="405478" tIns="202823" rIns="405478" bIns="202823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71928" y="40325829"/>
            <a:ext cx="10261785" cy="2020252"/>
          </a:xfrm>
          <a:prstGeom prst="rect">
            <a:avLst/>
          </a:prstGeom>
        </p:spPr>
        <p:txBody>
          <a:bodyPr vert="horz" lIns="405478" tIns="202823" rIns="405478" bIns="202823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8624980" y="39364919"/>
            <a:ext cx="3780658" cy="3840482"/>
          </a:xfrm>
          <a:prstGeom prst="rect">
            <a:avLst/>
          </a:prstGeom>
        </p:spPr>
        <p:txBody>
          <a:bodyPr lIns="405478" tIns="202823" rIns="405478" bIns="202823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B363EBC-A636-4E4F-B313-DA526F248DF6}" type="slidenum">
              <a:rPr lang="en-US" sz="9000" smtClean="0">
                <a:solidFill>
                  <a:prstClr val="black"/>
                </a:solidFill>
                <a:latin typeface="Calibri"/>
              </a:rPr>
              <a:pPr algn="ctr"/>
              <a:t>‹#›</a:t>
            </a:fld>
            <a:endParaRPr lang="en-US" sz="900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9182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67" r:id="rId1"/>
    <p:sldLayoutId id="2147485168" r:id="rId2"/>
    <p:sldLayoutId id="2147485169" r:id="rId3"/>
    <p:sldLayoutId id="2147485170" r:id="rId4"/>
    <p:sldLayoutId id="2147485171" r:id="rId5"/>
    <p:sldLayoutId id="2147485172" r:id="rId6"/>
    <p:sldLayoutId id="2147485173" r:id="rId7"/>
    <p:sldLayoutId id="2147485174" r:id="rId8"/>
    <p:sldLayoutId id="2147485175" r:id="rId9"/>
    <p:sldLayoutId id="2147485176" r:id="rId10"/>
    <p:sldLayoutId id="2147485177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defTabSz="4054850" rtl="0" eaLnBrk="1" latinLnBrk="0" hangingPunct="1">
        <a:spcBef>
          <a:spcPct val="0"/>
        </a:spcBef>
        <a:buNone/>
        <a:defRPr sz="18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20575" indent="-1520575" algn="l" defTabSz="4054850" rtl="0" eaLnBrk="1" latinLnBrk="0" hangingPunct="1">
        <a:spcBef>
          <a:spcPct val="20000"/>
        </a:spcBef>
        <a:buFont typeface="Arial" pitchFamily="34" charset="0"/>
        <a:buChar char="•"/>
        <a:defRPr sz="12500" kern="1200">
          <a:solidFill>
            <a:schemeClr val="tx1"/>
          </a:solidFill>
          <a:latin typeface="+mn-lt"/>
          <a:ea typeface="+mn-ea"/>
          <a:cs typeface="+mn-cs"/>
        </a:defRPr>
      </a:lvl1pPr>
      <a:lvl2pPr marL="3294560" indent="-1267138" algn="l" defTabSz="4054850" rtl="0" eaLnBrk="1" latinLnBrk="0" hangingPunct="1">
        <a:spcBef>
          <a:spcPct val="20000"/>
        </a:spcBef>
        <a:buFont typeface="Arial" pitchFamily="34" charset="0"/>
        <a:buChar char="–"/>
        <a:defRPr sz="10800" kern="1200">
          <a:solidFill>
            <a:schemeClr val="tx1"/>
          </a:solidFill>
          <a:latin typeface="+mn-lt"/>
          <a:ea typeface="+mn-ea"/>
          <a:cs typeface="+mn-cs"/>
        </a:defRPr>
      </a:lvl2pPr>
      <a:lvl3pPr marL="5068545" indent="-1013723" algn="l" defTabSz="4054850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3pPr>
      <a:lvl4pPr marL="7095975" indent="-1013723" algn="l" defTabSz="4054850" rtl="0" eaLnBrk="1" latinLnBrk="0" hangingPunct="1">
        <a:spcBef>
          <a:spcPct val="20000"/>
        </a:spcBef>
        <a:buFont typeface="Arial" pitchFamily="34" charset="0"/>
        <a:buChar char="–"/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9123388" indent="-1013723" algn="l" defTabSz="4054850" rtl="0" eaLnBrk="1" latinLnBrk="0" hangingPunct="1">
        <a:spcBef>
          <a:spcPct val="20000"/>
        </a:spcBef>
        <a:buFont typeface="Arial" pitchFamily="34" charset="0"/>
        <a:buChar char="»"/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1150813" indent="-1013723" algn="l" defTabSz="4054850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6pPr>
      <a:lvl7pPr marL="13178240" indent="-1013723" algn="l" defTabSz="4054850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7pPr>
      <a:lvl8pPr marL="15205663" indent="-1013723" algn="l" defTabSz="4054850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8pPr>
      <a:lvl9pPr marL="17233073" indent="-1013723" algn="l" defTabSz="4054850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5485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27423" algn="l" defTabSz="405485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54850" algn="l" defTabSz="405485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082260" algn="l" defTabSz="405485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109683" algn="l" defTabSz="405485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137098" algn="l" defTabSz="405485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164543" algn="l" defTabSz="405485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191948" algn="l" defTabSz="405485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219368" algn="l" defTabSz="405485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365" tIns="202768" rIns="405365" bIns="2027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365" tIns="202768" rIns="405365" bIns="2027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365" tIns="202768" rIns="405365" bIns="202768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365" tIns="202768" rIns="405365" bIns="202768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5365" tIns="202768" rIns="405365" bIns="20276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5365" tIns="202768" rIns="405365" bIns="20276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182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79" r:id="rId1"/>
    <p:sldLayoutId id="2147485180" r:id="rId2"/>
    <p:sldLayoutId id="2147485181" r:id="rId3"/>
    <p:sldLayoutId id="2147485182" r:id="rId4"/>
    <p:sldLayoutId id="2147485183" r:id="rId5"/>
    <p:sldLayoutId id="2147485184" r:id="rId6"/>
    <p:sldLayoutId id="2147485185" r:id="rId7"/>
    <p:sldLayoutId id="2147485186" r:id="rId8"/>
    <p:sldLayoutId id="2147485187" r:id="rId9"/>
    <p:sldLayoutId id="2147485188" r:id="rId10"/>
    <p:sldLayoutId id="214748518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2686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5373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08058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10745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20158" indent="-15201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969913" indent="-144275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32290" indent="-15553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5939840" indent="-140048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452948" indent="-15060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479803" indent="-15060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506678" indent="-15060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533543" indent="-15060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560408" indent="-15060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5373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26865" algn="l" defTabSz="405373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53735" algn="l" defTabSz="405373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080588" algn="l" defTabSz="405373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107453" algn="l" defTabSz="405373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134308" algn="l" defTabSz="405373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161195" algn="l" defTabSz="405373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188043" algn="l" defTabSz="405373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214903" algn="l" defTabSz="405373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20287" y="1730218"/>
            <a:ext cx="29165075" cy="7200901"/>
          </a:xfrm>
          <a:prstGeom prst="rect">
            <a:avLst/>
          </a:prstGeom>
        </p:spPr>
        <p:txBody>
          <a:bodyPr vert="horz" lIns="405253" tIns="202715" rIns="405253" bIns="202715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7" y="10081652"/>
            <a:ext cx="29165075" cy="28513568"/>
          </a:xfrm>
          <a:prstGeom prst="rect">
            <a:avLst/>
          </a:prstGeom>
        </p:spPr>
        <p:txBody>
          <a:bodyPr vert="horz" lIns="405253" tIns="202715" rIns="405253" bIns="202715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20282" y="40045820"/>
            <a:ext cx="7561316" cy="2300286"/>
          </a:xfrm>
          <a:prstGeom prst="rect">
            <a:avLst/>
          </a:prstGeom>
        </p:spPr>
        <p:txBody>
          <a:bodyPr vert="horz" lIns="405253" tIns="202715" rIns="405253" bIns="202715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71928" y="40045820"/>
            <a:ext cx="10261785" cy="2300286"/>
          </a:xfrm>
          <a:prstGeom prst="rect">
            <a:avLst/>
          </a:prstGeom>
        </p:spPr>
        <p:txBody>
          <a:bodyPr vert="horz" lIns="405253" tIns="202715" rIns="405253" bIns="202715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24040" y="40045820"/>
            <a:ext cx="7561316" cy="2300286"/>
          </a:xfrm>
          <a:prstGeom prst="rect">
            <a:avLst/>
          </a:prstGeom>
        </p:spPr>
        <p:txBody>
          <a:bodyPr vert="horz" lIns="405253" tIns="202715" rIns="405253" bIns="202715" rtlCol="0" anchor="ctr"/>
          <a:lstStyle>
            <a:lvl1pPr algn="r">
              <a:defRPr sz="5500">
                <a:solidFill>
                  <a:srgbClr val="000000"/>
                </a:solidFill>
              </a:defRPr>
            </a:lvl1pPr>
          </a:lstStyle>
          <a:p>
            <a:fld id="{938804F6-1EC8-4F45-958E-1A743EB9638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3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91" r:id="rId1"/>
    <p:sldLayoutId id="2147485192" r:id="rId2"/>
    <p:sldLayoutId id="2147485193" r:id="rId3"/>
    <p:sldLayoutId id="2147485194" r:id="rId4"/>
    <p:sldLayoutId id="2147485195" r:id="rId5"/>
    <p:sldLayoutId id="2147485196" r:id="rId6"/>
    <p:sldLayoutId id="2147485197" r:id="rId7"/>
    <p:sldLayoutId id="2147485198" r:id="rId8"/>
    <p:sldLayoutId id="2147485199" r:id="rId9"/>
    <p:sldLayoutId id="2147485200" r:id="rId10"/>
    <p:sldLayoutId id="2147485201" r:id="rId11"/>
  </p:sldLayoutIdLst>
  <p:hf hdr="0" ftr="0" dt="0"/>
  <p:txStyles>
    <p:titleStyle>
      <a:lvl1pPr algn="ctr" defTabSz="2026308" rtl="0" eaLnBrk="1" latinLnBrk="0" hangingPunct="1">
        <a:spcBef>
          <a:spcPct val="0"/>
        </a:spcBef>
        <a:buNone/>
        <a:defRPr sz="19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19738" indent="-1519738" algn="l" defTabSz="2026308" rtl="0" eaLnBrk="1" latinLnBrk="0" hangingPunct="1">
        <a:spcBef>
          <a:spcPct val="20000"/>
        </a:spcBef>
        <a:buFont typeface="Arial"/>
        <a:buChar char="•"/>
        <a:defRPr sz="14500" kern="1200">
          <a:solidFill>
            <a:schemeClr val="tx1"/>
          </a:solidFill>
          <a:latin typeface="+mn-lt"/>
          <a:ea typeface="+mn-ea"/>
          <a:cs typeface="+mn-cs"/>
        </a:defRPr>
      </a:lvl1pPr>
      <a:lvl2pPr marL="3292753" indent="-1266445" algn="l" defTabSz="2026308" rtl="0" eaLnBrk="1" latinLnBrk="0" hangingPunct="1">
        <a:spcBef>
          <a:spcPct val="20000"/>
        </a:spcBef>
        <a:buFont typeface="Arial"/>
        <a:buChar char="–"/>
        <a:defRPr sz="12500" kern="1200">
          <a:solidFill>
            <a:schemeClr val="tx1"/>
          </a:solidFill>
          <a:latin typeface="+mn-lt"/>
          <a:ea typeface="+mn-ea"/>
          <a:cs typeface="+mn-cs"/>
        </a:defRPr>
      </a:lvl2pPr>
      <a:lvl3pPr marL="5065758" indent="-1013165" algn="l" defTabSz="2026308" rtl="0" eaLnBrk="1" latinLnBrk="0" hangingPunct="1">
        <a:spcBef>
          <a:spcPct val="20000"/>
        </a:spcBef>
        <a:buFont typeface="Arial"/>
        <a:buChar char="•"/>
        <a:defRPr sz="10800" kern="1200">
          <a:solidFill>
            <a:schemeClr val="tx1"/>
          </a:solidFill>
          <a:latin typeface="+mn-lt"/>
          <a:ea typeface="+mn-ea"/>
          <a:cs typeface="+mn-cs"/>
        </a:defRPr>
      </a:lvl3pPr>
      <a:lvl4pPr marL="7092070" indent="-1013165" algn="l" defTabSz="2026308" rtl="0" eaLnBrk="1" latinLnBrk="0" hangingPunct="1">
        <a:spcBef>
          <a:spcPct val="20000"/>
        </a:spcBef>
        <a:buFont typeface="Arial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4pPr>
      <a:lvl5pPr marL="9118373" indent="-1013165" algn="l" defTabSz="2026308" rtl="0" eaLnBrk="1" latinLnBrk="0" hangingPunct="1">
        <a:spcBef>
          <a:spcPct val="20000"/>
        </a:spcBef>
        <a:buFont typeface="Arial"/>
        <a:buChar char="»"/>
        <a:defRPr sz="9000" kern="1200">
          <a:solidFill>
            <a:schemeClr val="tx1"/>
          </a:solidFill>
          <a:latin typeface="+mn-lt"/>
          <a:ea typeface="+mn-ea"/>
          <a:cs typeface="+mn-cs"/>
        </a:defRPr>
      </a:lvl5pPr>
      <a:lvl6pPr marL="11144678" indent="-1013165" algn="l" defTabSz="2026308" rtl="0" eaLnBrk="1" latinLnBrk="0" hangingPunct="1">
        <a:spcBef>
          <a:spcPct val="20000"/>
        </a:spcBef>
        <a:buFont typeface="Arial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6pPr>
      <a:lvl7pPr marL="13170993" indent="-1013165" algn="l" defTabSz="2026308" rtl="0" eaLnBrk="1" latinLnBrk="0" hangingPunct="1">
        <a:spcBef>
          <a:spcPct val="20000"/>
        </a:spcBef>
        <a:buFont typeface="Arial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7pPr>
      <a:lvl8pPr marL="15197303" indent="-1013165" algn="l" defTabSz="2026308" rtl="0" eaLnBrk="1" latinLnBrk="0" hangingPunct="1">
        <a:spcBef>
          <a:spcPct val="20000"/>
        </a:spcBef>
        <a:buFont typeface="Arial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8pPr>
      <a:lvl9pPr marL="17223598" indent="-1013165" algn="l" defTabSz="2026308" rtl="0" eaLnBrk="1" latinLnBrk="0" hangingPunct="1">
        <a:spcBef>
          <a:spcPct val="20000"/>
        </a:spcBef>
        <a:buFont typeface="Arial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02630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26308" algn="l" defTabSz="202630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52618" algn="l" defTabSz="202630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078913" algn="l" defTabSz="202630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105220" algn="l" defTabSz="202630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131518" algn="l" defTabSz="202630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157853" algn="l" defTabSz="202630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184140" algn="l" defTabSz="202630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210443" algn="l" defTabSz="202630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140" tIns="202660" rIns="405140" bIns="2026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140" tIns="202660" rIns="405140" bIns="2026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140" tIns="202660" rIns="405140" bIns="202660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140" tIns="202660" rIns="405140" bIns="202660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5140" tIns="202660" rIns="405140" bIns="20266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5140" tIns="202660" rIns="405140" bIns="20266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220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03" r:id="rId1"/>
    <p:sldLayoutId id="2147485204" r:id="rId2"/>
    <p:sldLayoutId id="2147485205" r:id="rId3"/>
    <p:sldLayoutId id="2147485206" r:id="rId4"/>
    <p:sldLayoutId id="2147485207" r:id="rId5"/>
    <p:sldLayoutId id="2147485208" r:id="rId6"/>
    <p:sldLayoutId id="2147485209" r:id="rId7"/>
    <p:sldLayoutId id="2147485210" r:id="rId8"/>
    <p:sldLayoutId id="2147485211" r:id="rId9"/>
    <p:sldLayoutId id="2147485212" r:id="rId10"/>
    <p:sldLayoutId id="214748521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2575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5150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07724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10299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19320" indent="-15193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968280" indent="-14419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29798" indent="-15544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5936573" indent="-139971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448848" indent="-15052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474588" indent="-15052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500350" indent="-15052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526100" indent="-15052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551848" indent="-15052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5150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25750" algn="l" defTabSz="405150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51503" algn="l" defTabSz="405150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077243" algn="l" defTabSz="405150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102993" algn="l" defTabSz="405150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128733" algn="l" defTabSz="405150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154510" algn="l" defTabSz="405150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180240" algn="l" defTabSz="405150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205985" algn="l" defTabSz="405150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9"/>
            <a:ext cx="30515309" cy="4764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028" tIns="202608" rIns="405028" bIns="2026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5724943"/>
            <a:ext cx="30515309" cy="34477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028" tIns="202608" rIns="405028" bIns="2026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028" tIns="202608" rIns="405028" bIns="202608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442572" y="40043911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028" tIns="202608" rIns="405028" bIns="202608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65601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5028" tIns="202608" rIns="405028" bIns="20260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5028" tIns="202608" rIns="405028" bIns="20260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802382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15" r:id="rId1"/>
    <p:sldLayoutId id="2147485216" r:id="rId2"/>
    <p:sldLayoutId id="2147485217" r:id="rId3"/>
    <p:sldLayoutId id="2147485218" r:id="rId4"/>
    <p:sldLayoutId id="2147485219" r:id="rId5"/>
    <p:sldLayoutId id="2147485220" r:id="rId6"/>
    <p:sldLayoutId id="2147485221" r:id="rId7"/>
    <p:sldLayoutId id="2147485222" r:id="rId8"/>
    <p:sldLayoutId id="2147485223" r:id="rId9"/>
    <p:sldLayoutId id="2147485224" r:id="rId10"/>
    <p:sldLayoutId id="214748522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2519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5038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07557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10076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18903" indent="-15189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967465" indent="-144156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28550" indent="-15540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5934940" indent="-139933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446800" indent="-15048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471983" indent="-15048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497188" indent="-15048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522378" indent="-15048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547570" indent="-15048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5038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25193" algn="l" defTabSz="405038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50388" algn="l" defTabSz="405038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075570" algn="l" defTabSz="405038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100765" algn="l" defTabSz="405038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125948" algn="l" defTabSz="405038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151165" algn="l" defTabSz="405038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176340" algn="l" defTabSz="405038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201528" algn="l" defTabSz="405038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915" tIns="202553" rIns="404915" bIns="2025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915" tIns="202553" rIns="404915" bIns="2025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915" tIns="202553" rIns="404915" bIns="202553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915" tIns="202553" rIns="404915" bIns="202553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4915" tIns="202553" rIns="404915" bIns="202553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4915" tIns="202553" rIns="404915" bIns="202553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408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27" r:id="rId1"/>
    <p:sldLayoutId id="2147485228" r:id="rId2"/>
    <p:sldLayoutId id="2147485229" r:id="rId3"/>
    <p:sldLayoutId id="2147485230" r:id="rId4"/>
    <p:sldLayoutId id="2147485231" r:id="rId5"/>
    <p:sldLayoutId id="2147485232" r:id="rId6"/>
    <p:sldLayoutId id="2147485233" r:id="rId7"/>
    <p:sldLayoutId id="2147485234" r:id="rId8"/>
    <p:sldLayoutId id="2147485235" r:id="rId9"/>
    <p:sldLayoutId id="2147485236" r:id="rId10"/>
    <p:sldLayoutId id="214748523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2463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4927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07390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09853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18483" indent="-15184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966653" indent="-144117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27303" indent="-15536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5933308" indent="-139894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444753" indent="-15044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469378" indent="-15044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494025" indent="-15044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518658" indent="-15044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543295" indent="-15044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4927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24633" algn="l" defTabSz="404927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49273" algn="l" defTabSz="404927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073900" algn="l" defTabSz="404927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098538" algn="l" defTabSz="404927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123163" algn="l" defTabSz="404927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147823" algn="l" defTabSz="404927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172438" algn="l" defTabSz="404927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197073" algn="l" defTabSz="404927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803" tIns="202498" rIns="404803" bIns="2024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803" tIns="202498" rIns="404803" bIns="2024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803" tIns="202498" rIns="404803" bIns="202498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803" tIns="202498" rIns="404803" bIns="202498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4803" tIns="202498" rIns="404803" bIns="20249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4803" tIns="202498" rIns="404803" bIns="20249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75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39" r:id="rId1"/>
    <p:sldLayoutId id="2147485240" r:id="rId2"/>
    <p:sldLayoutId id="2147485241" r:id="rId3"/>
    <p:sldLayoutId id="2147485242" r:id="rId4"/>
    <p:sldLayoutId id="2147485243" r:id="rId5"/>
    <p:sldLayoutId id="2147485244" r:id="rId6"/>
    <p:sldLayoutId id="2147485245" r:id="rId7"/>
    <p:sldLayoutId id="2147485246" r:id="rId8"/>
    <p:sldLayoutId id="2147485247" r:id="rId9"/>
    <p:sldLayoutId id="2147485248" r:id="rId10"/>
    <p:sldLayoutId id="214748524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2407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4815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07223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09631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18065" indent="-15180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965838" indent="-144077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26058" indent="-15532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5931675" indent="-139856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442705" indent="-15040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466773" indent="-15040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490863" indent="-15040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514943" indent="-15040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539023" indent="-15040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4815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24075" algn="l" defTabSz="404815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48155" algn="l" defTabSz="404815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072233" algn="l" defTabSz="404815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096310" algn="l" defTabSz="404815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120378" algn="l" defTabSz="404815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144480" algn="l" defTabSz="404815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168540" algn="l" defTabSz="404815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192618" algn="l" defTabSz="404815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9"/>
            <a:ext cx="30515309" cy="4764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690" tIns="202443" rIns="404690" bIns="2024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5724943"/>
            <a:ext cx="30515309" cy="34477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690" tIns="202443" rIns="404690" bIns="2024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690" tIns="202443" rIns="404690" bIns="202443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442572" y="40043911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690" tIns="202443" rIns="404690" bIns="202443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65601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4690" tIns="202443" rIns="404690" bIns="202443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4690" tIns="202443" rIns="404690" bIns="202443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855946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51" r:id="rId1"/>
    <p:sldLayoutId id="2147485252" r:id="rId2"/>
    <p:sldLayoutId id="2147485253" r:id="rId3"/>
    <p:sldLayoutId id="2147485254" r:id="rId4"/>
    <p:sldLayoutId id="2147485255" r:id="rId5"/>
    <p:sldLayoutId id="2147485256" r:id="rId6"/>
    <p:sldLayoutId id="2147485257" r:id="rId7"/>
    <p:sldLayoutId id="2147485258" r:id="rId8"/>
    <p:sldLayoutId id="2147485259" r:id="rId9"/>
    <p:sldLayoutId id="2147485260" r:id="rId10"/>
    <p:sldLayoutId id="214748526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2351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4704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07056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09408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17645" indent="-15176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965023" indent="-144038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24810" indent="-15527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5930040" indent="-139817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440658" indent="-15036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464168" indent="-15036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487703" indent="-15036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511225" indent="-15036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534745" indent="-15036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4704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23518" algn="l" defTabSz="404704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47045" algn="l" defTabSz="404704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070563" algn="l" defTabSz="404704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094083" algn="l" defTabSz="404704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117593" algn="l" defTabSz="404704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141140" algn="l" defTabSz="404704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164645" algn="l" defTabSz="404704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188163" algn="l" defTabSz="404704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578" tIns="202390" rIns="404578" bIns="2023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578" tIns="202390" rIns="404578" bIns="2023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578" tIns="202390" rIns="404578" bIns="202390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578" tIns="202390" rIns="404578" bIns="202390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4578" tIns="202390" rIns="404578" bIns="20239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4578" tIns="202390" rIns="404578" bIns="20239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140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63" r:id="rId1"/>
    <p:sldLayoutId id="2147485264" r:id="rId2"/>
    <p:sldLayoutId id="2147485265" r:id="rId3"/>
    <p:sldLayoutId id="2147485266" r:id="rId4"/>
    <p:sldLayoutId id="2147485267" r:id="rId5"/>
    <p:sldLayoutId id="2147485268" r:id="rId6"/>
    <p:sldLayoutId id="2147485269" r:id="rId7"/>
    <p:sldLayoutId id="2147485270" r:id="rId8"/>
    <p:sldLayoutId id="2147485271" r:id="rId9"/>
    <p:sldLayoutId id="2147485272" r:id="rId10"/>
    <p:sldLayoutId id="214748527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2296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4593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06889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09185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17228" indent="-15172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964208" indent="-143998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23565" indent="-15523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5928413" indent="-139778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438610" indent="-15031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461565" indent="-15031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484543" indent="-15031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507508" indent="-15031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530473" indent="-15031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4593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22960" algn="l" defTabSz="404593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45933" algn="l" defTabSz="404593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068893" algn="l" defTabSz="404593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091855" algn="l" defTabSz="404593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114808" algn="l" defTabSz="404593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137803" algn="l" defTabSz="404593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160750" algn="l" defTabSz="404593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183708" algn="l" defTabSz="404593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31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358" tIns="202290" rIns="404358" bIns="202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358" tIns="202290" rIns="404358" bIns="202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31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358" tIns="202290" rIns="404358" bIns="202290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pPr defTabSz="4043778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358" tIns="202290" rIns="404358" bIns="202290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pPr defTabSz="4043778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4043778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4358" tIns="202290" rIns="404358" bIns="202290"/>
          <a:lstStyle/>
          <a:p>
            <a:pPr defTabSz="4043778"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4358" tIns="202290" rIns="404358" bIns="202290"/>
          <a:lstStyle/>
          <a:p>
            <a:pPr defTabSz="4043778"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9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098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75" r:id="rId1"/>
    <p:sldLayoutId id="2147485276" r:id="rId2"/>
    <p:sldLayoutId id="2147485277" r:id="rId3"/>
    <p:sldLayoutId id="2147485278" r:id="rId4"/>
    <p:sldLayoutId id="2147485279" r:id="rId5"/>
    <p:sldLayoutId id="2147485280" r:id="rId6"/>
    <p:sldLayoutId id="2147485281" r:id="rId7"/>
    <p:sldLayoutId id="2147485282" r:id="rId8"/>
    <p:sldLayoutId id="2147485283" r:id="rId9"/>
    <p:sldLayoutId id="2147485284" r:id="rId10"/>
    <p:sldLayoutId id="214748528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2186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4377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06567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08755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16423" indent="-15164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962633" indent="-143921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21170" indent="-15515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5925263" indent="-139705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434655" indent="-15023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456563" indent="-15023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478443" indent="-15023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500345" indent="-15023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522233" indent="-15023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4377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21868" algn="l" defTabSz="404377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43778" algn="l" defTabSz="404377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065670" algn="l" defTabSz="404377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087550" algn="l" defTabSz="404377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109425" algn="l" defTabSz="404377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131365" algn="l" defTabSz="404377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153225" algn="l" defTabSz="404377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175123" algn="l" defTabSz="404377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31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245" tIns="202235" rIns="404245" bIns="2022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245" tIns="202235" rIns="404245" bIns="2022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31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245" tIns="202235" rIns="404245" bIns="202235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pPr defTabSz="40426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245" tIns="202235" rIns="404245" bIns="202235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pPr defTabSz="40426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40426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4245" tIns="202235" rIns="404245" bIns="202235"/>
          <a:lstStyle/>
          <a:p>
            <a:pPr defTabSz="4042665"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4245" tIns="202235" rIns="404245" bIns="202235"/>
          <a:lstStyle/>
          <a:p>
            <a:pPr defTabSz="4042665"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67740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87" r:id="rId1"/>
    <p:sldLayoutId id="2147485288" r:id="rId2"/>
    <p:sldLayoutId id="2147485289" r:id="rId3"/>
    <p:sldLayoutId id="2147485290" r:id="rId4"/>
    <p:sldLayoutId id="2147485291" r:id="rId5"/>
    <p:sldLayoutId id="2147485292" r:id="rId6"/>
    <p:sldLayoutId id="2147485293" r:id="rId7"/>
    <p:sldLayoutId id="2147485294" r:id="rId8"/>
    <p:sldLayoutId id="2147485295" r:id="rId9"/>
    <p:sldLayoutId id="2147485296" r:id="rId10"/>
    <p:sldLayoutId id="214748529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2130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4266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06400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08532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16003" indent="-15160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961818" indent="-143882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19930" indent="-15511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5923633" indent="-139667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432608" indent="-15019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453963" indent="-15019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475283" indent="-15019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496633" indent="-15019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517963" indent="-15019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4266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21308" algn="l" defTabSz="404266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42665" algn="l" defTabSz="404266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064003" algn="l" defTabSz="404266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085328" algn="l" defTabSz="404266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106645" algn="l" defTabSz="404266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128025" algn="l" defTabSz="404266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149333" algn="l" defTabSz="404266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170673" algn="l" defTabSz="404266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31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070" tIns="202148" rIns="404070" bIns="2021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070" tIns="202148" rIns="404070" bIns="2021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31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070" tIns="202148" rIns="404070" bIns="202148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pPr defTabSz="4040943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070" tIns="202148" rIns="404070" bIns="202148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pPr defTabSz="4040943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4040943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4070" tIns="202148" rIns="404070" bIns="202148"/>
          <a:lstStyle/>
          <a:p>
            <a:pPr defTabSz="4040943"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4070" tIns="202148" rIns="404070" bIns="202148"/>
          <a:lstStyle/>
          <a:p>
            <a:pPr defTabSz="4040943"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9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709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99" r:id="rId1"/>
    <p:sldLayoutId id="2147485300" r:id="rId2"/>
    <p:sldLayoutId id="2147485301" r:id="rId3"/>
    <p:sldLayoutId id="2147485302" r:id="rId4"/>
    <p:sldLayoutId id="2147485303" r:id="rId5"/>
    <p:sldLayoutId id="2147485304" r:id="rId6"/>
    <p:sldLayoutId id="2147485305" r:id="rId7"/>
    <p:sldLayoutId id="2147485306" r:id="rId8"/>
    <p:sldLayoutId id="2147485307" r:id="rId9"/>
    <p:sldLayoutId id="2147485308" r:id="rId10"/>
    <p:sldLayoutId id="214748530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2045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4094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06142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08188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15355" indent="-15153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960550" indent="-143821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17995" indent="-15504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5921100" indent="-139607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429438" indent="-15013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449920" indent="-15013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470358" indent="-15013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490840" indent="-15013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511283" indent="-15013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4094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20453" algn="l" defTabSz="404094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40943" algn="l" defTabSz="404094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061420" algn="l" defTabSz="404094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081885" algn="l" defTabSz="404094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102343" algn="l" defTabSz="404094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122810" algn="l" defTabSz="404094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143268" algn="l" defTabSz="404094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163760" algn="l" defTabSz="404094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9"/>
            <a:ext cx="30515309" cy="4764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128" tIns="202173" rIns="404128" bIns="2021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5724942"/>
            <a:ext cx="30515309" cy="33639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128" tIns="202173" rIns="404128" bIns="2021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128" tIns="202173" rIns="404128" bIns="202173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128" tIns="202173" rIns="404128" bIns="202173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39364918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4128" tIns="202173" rIns="404128" bIns="202173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4128" tIns="202173" rIns="404128" bIns="202173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737948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11" r:id="rId1"/>
    <p:sldLayoutId id="2147485312" r:id="rId2"/>
    <p:sldLayoutId id="2147485313" r:id="rId3"/>
    <p:sldLayoutId id="2147485314" r:id="rId4"/>
    <p:sldLayoutId id="2147485315" r:id="rId5"/>
    <p:sldLayoutId id="2147485316" r:id="rId6"/>
    <p:sldLayoutId id="2147485317" r:id="rId7"/>
    <p:sldLayoutId id="2147485318" r:id="rId8"/>
    <p:sldLayoutId id="2147485319" r:id="rId9"/>
    <p:sldLayoutId id="2147485320" r:id="rId10"/>
    <p:sldLayoutId id="214748532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2073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4148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06221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08296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15553" indent="-15155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960950" indent="-14384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18598" indent="-15506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5921898" indent="-139625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430430" indent="-15015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451163" indent="-15015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471913" indent="-15015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492653" indent="-15015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513393" indent="-15015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4148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20733" algn="l" defTabSz="404148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41488" algn="l" defTabSz="404148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062215" algn="l" defTabSz="404148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082960" algn="l" defTabSz="404148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103683" algn="l" defTabSz="404148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124453" algn="l" defTabSz="404148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145175" algn="l" defTabSz="404148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165913" algn="l" defTabSz="404148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015" tIns="202120" rIns="404015" bIns="2021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015" tIns="202120" rIns="404015" bIns="2021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015" tIns="202120" rIns="404015" bIns="202120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015" tIns="202120" rIns="404015" bIns="202120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4015" tIns="202120" rIns="404015" bIns="20212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4015" tIns="202120" rIns="404015" bIns="20212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617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23" r:id="rId1"/>
    <p:sldLayoutId id="2147485324" r:id="rId2"/>
    <p:sldLayoutId id="2147485325" r:id="rId3"/>
    <p:sldLayoutId id="2147485326" r:id="rId4"/>
    <p:sldLayoutId id="2147485327" r:id="rId5"/>
    <p:sldLayoutId id="2147485328" r:id="rId6"/>
    <p:sldLayoutId id="2147485329" r:id="rId7"/>
    <p:sldLayoutId id="2147485330" r:id="rId8"/>
    <p:sldLayoutId id="2147485331" r:id="rId9"/>
    <p:sldLayoutId id="2147485332" r:id="rId10"/>
    <p:sldLayoutId id="214748533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2017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4037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06055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08073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15135" indent="-15151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960138" indent="-143800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17355" indent="-15502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5920268" indent="-139587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428388" indent="-15011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448563" indent="-15011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468758" indent="-15011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488943" indent="-15011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509125" indent="-15011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4037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20178" algn="l" defTabSz="404037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40375" algn="l" defTabSz="404037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060550" algn="l" defTabSz="404037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080738" algn="l" defTabSz="404037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100903" algn="l" defTabSz="404037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121118" algn="l" defTabSz="404037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141283" algn="l" defTabSz="404037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161468" algn="l" defTabSz="404037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9"/>
            <a:ext cx="30515309" cy="4764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903" tIns="202065" rIns="403903" bIns="2020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5724943"/>
            <a:ext cx="30515309" cy="34477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903" tIns="202065" rIns="403903" bIns="2020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903" tIns="202065" rIns="403903" bIns="202065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442572" y="40043911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903" tIns="202065" rIns="403903" bIns="202065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65601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3903" tIns="202065" rIns="403903" bIns="20206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3903" tIns="202065" rIns="403903" bIns="20206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378924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35" r:id="rId1"/>
    <p:sldLayoutId id="2147485336" r:id="rId2"/>
    <p:sldLayoutId id="2147485337" r:id="rId3"/>
    <p:sldLayoutId id="2147485338" r:id="rId4"/>
    <p:sldLayoutId id="2147485339" r:id="rId5"/>
    <p:sldLayoutId id="2147485340" r:id="rId6"/>
    <p:sldLayoutId id="2147485341" r:id="rId7"/>
    <p:sldLayoutId id="2147485342" r:id="rId8"/>
    <p:sldLayoutId id="2147485343" r:id="rId9"/>
    <p:sldLayoutId id="2147485344" r:id="rId10"/>
    <p:sldLayoutId id="214748534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1962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3926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05888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07851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14718" indent="-15147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959323" indent="-143760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16115" indent="-15497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5918638" indent="-139548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426345" indent="-15007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445963" indent="-15007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465605" indent="-15007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485230" indent="-15007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504860" indent="-15007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3926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19620" algn="l" defTabSz="403926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39265" algn="l" defTabSz="403926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058880" algn="l" defTabSz="403926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078515" algn="l" defTabSz="403926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098123" algn="l" defTabSz="403926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117785" algn="l" defTabSz="403926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137390" algn="l" defTabSz="403926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157020" algn="l" defTabSz="403926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9"/>
            <a:ext cx="30515309" cy="4764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790" tIns="202013" rIns="403790" bIns="2020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5724943"/>
            <a:ext cx="30515309" cy="34477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790" tIns="202013" rIns="403790" bIns="2020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790" tIns="202013" rIns="403790" bIns="202013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442572" y="40043911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790" tIns="202013" rIns="403790" bIns="202013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65601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3790" tIns="202013" rIns="403790" bIns="202013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3790" tIns="202013" rIns="403790" bIns="202013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172608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47" r:id="rId1"/>
    <p:sldLayoutId id="2147485348" r:id="rId2"/>
    <p:sldLayoutId id="2147485349" r:id="rId3"/>
    <p:sldLayoutId id="2147485350" r:id="rId4"/>
    <p:sldLayoutId id="2147485351" r:id="rId5"/>
    <p:sldLayoutId id="2147485352" r:id="rId6"/>
    <p:sldLayoutId id="2147485353" r:id="rId7"/>
    <p:sldLayoutId id="2147485354" r:id="rId8"/>
    <p:sldLayoutId id="2147485355" r:id="rId9"/>
    <p:sldLayoutId id="2147485356" r:id="rId10"/>
    <p:sldLayoutId id="214748535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1906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3815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05721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07629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14298" indent="-15142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958508" indent="-14372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14873" indent="-15493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5917010" indent="-13951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424303" indent="-15002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443365" indent="-15002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462450" indent="-15002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481523" indent="-15002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500595" indent="-15002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3815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19063" algn="l" defTabSz="403815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38155" algn="l" defTabSz="403815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057215" algn="l" defTabSz="403815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076293" algn="l" defTabSz="403815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095348" algn="l" defTabSz="403815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114450" algn="l" defTabSz="403815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133503" algn="l" defTabSz="403815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152575" algn="l" defTabSz="4038155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9"/>
            <a:ext cx="30515309" cy="4764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678" tIns="201958" rIns="403678" bIns="201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5724943"/>
            <a:ext cx="30515309" cy="34477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678" tIns="201958" rIns="403678" bIns="201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678" tIns="201958" rIns="403678" bIns="201958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442572" y="40043911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678" tIns="201958" rIns="403678" bIns="201958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65601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3678" tIns="201958" rIns="403678" bIns="20195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3678" tIns="201958" rIns="403678" bIns="201958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772435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59" r:id="rId1"/>
    <p:sldLayoutId id="2147485360" r:id="rId2"/>
    <p:sldLayoutId id="2147485361" r:id="rId3"/>
    <p:sldLayoutId id="2147485362" r:id="rId4"/>
    <p:sldLayoutId id="2147485363" r:id="rId5"/>
    <p:sldLayoutId id="2147485364" r:id="rId6"/>
    <p:sldLayoutId id="2147485365" r:id="rId7"/>
    <p:sldLayoutId id="2147485366" r:id="rId8"/>
    <p:sldLayoutId id="2147485367" r:id="rId9"/>
    <p:sldLayoutId id="2147485368" r:id="rId10"/>
    <p:sldLayoutId id="214748536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1850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3704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05555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07407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13880" indent="-15138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957693" indent="-143681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13630" indent="-15489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5915380" indent="-139472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422260" indent="-14998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440770" indent="-14998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459295" indent="-14998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477815" indent="-14998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496328" indent="-14998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3704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18505" algn="l" defTabSz="403704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37043" algn="l" defTabSz="403704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055550" algn="l" defTabSz="403704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074070" algn="l" defTabSz="403704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092570" algn="l" defTabSz="403704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111115" algn="l" defTabSz="403704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129615" algn="l" defTabSz="403704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148135" algn="l" defTabSz="4037043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9"/>
            <a:ext cx="30515309" cy="4764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565" tIns="201903" rIns="403565" bIns="2019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5724943"/>
            <a:ext cx="30515309" cy="34477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565" tIns="201903" rIns="403565" bIns="2019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565" tIns="201903" rIns="403565" bIns="201903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442572" y="40043911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565" tIns="201903" rIns="403565" bIns="201903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65601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3565" tIns="201903" rIns="403565" bIns="201903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3565" tIns="201903" rIns="403565" bIns="201903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881864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71" r:id="rId1"/>
    <p:sldLayoutId id="2147485372" r:id="rId2"/>
    <p:sldLayoutId id="2147485373" r:id="rId3"/>
    <p:sldLayoutId id="2147485374" r:id="rId4"/>
    <p:sldLayoutId id="2147485375" r:id="rId5"/>
    <p:sldLayoutId id="2147485376" r:id="rId6"/>
    <p:sldLayoutId id="2147485377" r:id="rId7"/>
    <p:sldLayoutId id="2147485378" r:id="rId8"/>
    <p:sldLayoutId id="2147485379" r:id="rId9"/>
    <p:sldLayoutId id="2147485380" r:id="rId10"/>
    <p:sldLayoutId id="214748538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1795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3593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05388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07184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13460" indent="-15134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956880" indent="-143642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12388" indent="-15485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5913753" indent="-139434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420218" indent="-14994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438173" indent="-14994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456143" indent="-14994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474108" indent="-14994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492070" indent="-14994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3593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17950" algn="l" defTabSz="403593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35930" algn="l" defTabSz="403593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053888" algn="l" defTabSz="403593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071848" algn="l" defTabSz="403593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089793" algn="l" defTabSz="403593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107785" algn="l" defTabSz="403593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125728" algn="l" defTabSz="403593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143693" algn="l" defTabSz="403593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9"/>
            <a:ext cx="30515309" cy="4764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453" tIns="201850" rIns="403453" bIns="2018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5724943"/>
            <a:ext cx="30515309" cy="34477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453" tIns="201850" rIns="403453" bIns="2018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453" tIns="201850" rIns="403453" bIns="201850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442572" y="40043911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453" tIns="201850" rIns="403453" bIns="201850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65601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3453" tIns="201850" rIns="403453" bIns="20185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3453" tIns="201850" rIns="403453" bIns="201850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528296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83" r:id="rId1"/>
    <p:sldLayoutId id="2147485384" r:id="rId2"/>
    <p:sldLayoutId id="2147485385" r:id="rId3"/>
    <p:sldLayoutId id="2147485386" r:id="rId4"/>
    <p:sldLayoutId id="2147485387" r:id="rId5"/>
    <p:sldLayoutId id="2147485388" r:id="rId6"/>
    <p:sldLayoutId id="2147485389" r:id="rId7"/>
    <p:sldLayoutId id="2147485390" r:id="rId8"/>
    <p:sldLayoutId id="2147485391" r:id="rId9"/>
    <p:sldLayoutId id="2147485392" r:id="rId10"/>
    <p:sldLayoutId id="214748539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1739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3482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052223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06963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13043" indent="-15130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956065" indent="-143602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11145" indent="-15480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5912123" indent="-139395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418178" indent="-14990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435578" indent="-14990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452993" indent="-14990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470400" indent="-14990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487808" indent="-14990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3482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17398" algn="l" defTabSz="403482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34820" algn="l" defTabSz="403482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052223" algn="l" defTabSz="403482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069630" algn="l" defTabSz="403482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087018" algn="l" defTabSz="403482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104458" algn="l" defTabSz="403482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121845" algn="l" defTabSz="403482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139253" algn="l" defTabSz="403482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810141" y="960123"/>
            <a:ext cx="30515309" cy="67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340" tIns="201795" rIns="403340" bIns="2017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0141" y="8641087"/>
            <a:ext cx="30515309" cy="307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340" tIns="201795" rIns="403340" bIns="2017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928" y="39364920"/>
            <a:ext cx="10261785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340" tIns="201795" rIns="403340" bIns="201795" numCol="1" anchor="b" anchorCtr="0" compatLnSpc="1">
            <a:prstTxWarp prst="textNoShape">
              <a:avLst/>
            </a:prstTxWarp>
          </a:bodyPr>
          <a:lstStyle>
            <a:lvl1pPr algn="ctr">
              <a:defRPr sz="55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4040" y="39334923"/>
            <a:ext cx="7561316" cy="288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340" tIns="201795" rIns="403340" bIns="201795" numCol="1" anchor="b" anchorCtr="0" compatLnSpc="1">
            <a:prstTxWarp prst="textNoShape">
              <a:avLst/>
            </a:prstTxWarp>
          </a:bodyPr>
          <a:lstStyle>
            <a:lvl1pPr algn="r">
              <a:defRPr sz="73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810141" y="40202366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3340" tIns="201795" rIns="403340" bIns="20179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810141" y="5760719"/>
            <a:ext cx="30515309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403340" tIns="201795" rIns="403340" bIns="201795"/>
          <a:lstStyle/>
          <a:p>
            <a:pPr>
              <a:defRPr/>
            </a:pPr>
            <a:endParaRPr lang="en-US" sz="83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6185" y="40656018"/>
            <a:ext cx="3827862" cy="19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26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95" r:id="rId1"/>
    <p:sldLayoutId id="2147485396" r:id="rId2"/>
    <p:sldLayoutId id="2147485397" r:id="rId3"/>
    <p:sldLayoutId id="2147485398" r:id="rId4"/>
    <p:sldLayoutId id="2147485399" r:id="rId5"/>
    <p:sldLayoutId id="2147485400" r:id="rId6"/>
    <p:sldLayoutId id="2147485401" r:id="rId7"/>
    <p:sldLayoutId id="2147485402" r:id="rId8"/>
    <p:sldLayoutId id="2147485403" r:id="rId9"/>
    <p:sldLayoutId id="2147485404" r:id="rId10"/>
    <p:sldLayoutId id="214748540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5pPr>
      <a:lvl6pPr marL="2016845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6pPr>
      <a:lvl7pPr marL="403370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7pPr>
      <a:lvl8pPr marL="6050558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8pPr>
      <a:lvl9pPr marL="8067410" algn="l" rtl="0" eaLnBrk="1" fontAlgn="base" hangingPunct="1">
        <a:spcBef>
          <a:spcPct val="0"/>
        </a:spcBef>
        <a:spcAft>
          <a:spcPct val="0"/>
        </a:spcAft>
        <a:defRPr sz="18000">
          <a:solidFill>
            <a:schemeClr val="tx2"/>
          </a:solidFill>
          <a:latin typeface="Garamond" pitchFamily="18" charset="0"/>
        </a:defRPr>
      </a:lvl9pPr>
    </p:titleStyle>
    <p:bodyStyle>
      <a:lvl1pPr marL="1512625" indent="-15126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955248" indent="-143562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0000">
          <a:solidFill>
            <a:schemeClr val="tx1"/>
          </a:solidFill>
          <a:latin typeface="+mn-lt"/>
        </a:defRPr>
      </a:lvl2pPr>
      <a:lvl3pPr marL="4509903" indent="-15476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9000">
          <a:solidFill>
            <a:schemeClr val="tx1"/>
          </a:solidFill>
          <a:latin typeface="+mn-lt"/>
        </a:defRPr>
      </a:lvl3pPr>
      <a:lvl4pPr marL="5910498" indent="-139357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7416135" indent="-14986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5pPr>
      <a:lvl6pPr marL="9432980" indent="-14986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6pPr>
      <a:lvl7pPr marL="11449843" indent="-14986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7pPr>
      <a:lvl8pPr marL="13466698" indent="-14986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8pPr>
      <a:lvl9pPr marL="15483548" indent="-14986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7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03370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16845" algn="l" defTabSz="403370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033708" algn="l" defTabSz="403370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050558" algn="l" defTabSz="403370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067410" algn="l" defTabSz="403370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084243" algn="l" defTabSz="403370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101128" algn="l" defTabSz="403370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117963" algn="l" defTabSz="403370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134813" algn="l" defTabSz="4033708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6.emf"/><Relationship Id="rId12" Type="http://schemas.openxmlformats.org/officeDocument/2006/relationships/image" Target="../media/image17.emf"/><Relationship Id="rId13" Type="http://schemas.openxmlformats.org/officeDocument/2006/relationships/image" Target="../media/image18.emf"/><Relationship Id="rId1" Type="http://schemas.openxmlformats.org/officeDocument/2006/relationships/slideLayout" Target="../slideLayouts/slideLayout50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emf"/><Relationship Id="rId4" Type="http://schemas.openxmlformats.org/officeDocument/2006/relationships/image" Target="../media/image10.emf"/><Relationship Id="rId5" Type="http://schemas.openxmlformats.org/officeDocument/2006/relationships/image" Target="../media/image11.jpeg"/><Relationship Id="rId6" Type="http://schemas.openxmlformats.org/officeDocument/2006/relationships/image" Target="../media/image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9" Type="http://schemas.openxmlformats.org/officeDocument/2006/relationships/image" Target="../media/image14.emf"/><Relationship Id="rId10" Type="http://schemas.openxmlformats.org/officeDocument/2006/relationships/image" Target="../media/image1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1045741" y="23463884"/>
            <a:ext cx="6947999" cy="6193298"/>
          </a:xfrm>
          <a:prstGeom prst="rect">
            <a:avLst/>
          </a:prstGeom>
        </p:spPr>
      </p:pic>
      <p:pic>
        <p:nvPicPr>
          <p:cNvPr id="41" name="Picture 40" descr="3DDRAM-GRIM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9143" y="29885852"/>
            <a:ext cx="10848719" cy="29148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609" y="150638"/>
            <a:ext cx="32358608" cy="6570202"/>
          </a:xfrm>
          <a:prstGeom prst="rect">
            <a:avLst/>
          </a:prstGeom>
          <a:noFill/>
        </p:spPr>
        <p:txBody>
          <a:bodyPr wrap="square" lIns="121100" tIns="60550" rIns="121100" bIns="60550" rtlCol="0">
            <a:spAutoFit/>
          </a:bodyPr>
          <a:lstStyle/>
          <a:p>
            <a:pPr algn="ctr"/>
            <a:r>
              <a:rPr lang="en-US" b="1" dirty="0" smtClean="0">
                <a:latin typeface="Tahoma"/>
                <a:cs typeface="Tahoma"/>
              </a:rPr>
              <a:t>Genome Read In-Memory (GRIM) Filter:</a:t>
            </a:r>
          </a:p>
          <a:p>
            <a:pPr algn="ctr"/>
            <a:r>
              <a:rPr lang="en-US" dirty="0" smtClean="0">
                <a:latin typeface="Tahoma"/>
                <a:cs typeface="Tahoma"/>
              </a:rPr>
              <a:t>Fast Location Filtering in DNA Read Mapping </a:t>
            </a:r>
          </a:p>
          <a:p>
            <a:pPr algn="ctr"/>
            <a:r>
              <a:rPr lang="en-US" dirty="0" smtClean="0">
                <a:latin typeface="Tahoma"/>
                <a:cs typeface="Tahoma"/>
              </a:rPr>
              <a:t>using Emerging Memory Technologies</a:t>
            </a:r>
          </a:p>
          <a:p>
            <a:pPr algn="ctr"/>
            <a:endParaRPr lang="en-US" sz="4000" b="1" dirty="0">
              <a:latin typeface="Tahoma"/>
              <a:cs typeface="Tahoma"/>
            </a:endParaRPr>
          </a:p>
          <a:p>
            <a:pPr algn="ctr"/>
            <a:r>
              <a:rPr lang="en-US" sz="4000" dirty="0">
                <a:latin typeface="Tahoma"/>
                <a:cs typeface="Tahoma"/>
              </a:rPr>
              <a:t>Jeremie Kim</a:t>
            </a:r>
            <a:r>
              <a:rPr lang="en-US" sz="4000" baseline="30000" dirty="0">
                <a:latin typeface="Tahoma"/>
                <a:cs typeface="Tahoma"/>
              </a:rPr>
              <a:t>1</a:t>
            </a:r>
            <a:r>
              <a:rPr lang="en-US" sz="4000" dirty="0">
                <a:latin typeface="Tahoma"/>
                <a:cs typeface="Tahoma"/>
              </a:rPr>
              <a:t>, Damla Senol</a:t>
            </a:r>
            <a:r>
              <a:rPr lang="en-US" sz="4000" baseline="30000" dirty="0">
                <a:latin typeface="Tahoma"/>
                <a:cs typeface="Tahoma"/>
              </a:rPr>
              <a:t>1</a:t>
            </a:r>
            <a:r>
              <a:rPr lang="en-US" sz="4000" dirty="0">
                <a:latin typeface="Tahoma"/>
                <a:cs typeface="Tahoma"/>
              </a:rPr>
              <a:t>, Hongyi Xin</a:t>
            </a:r>
            <a:r>
              <a:rPr lang="en-US" sz="4000" baseline="30000" dirty="0">
                <a:latin typeface="Tahoma"/>
                <a:cs typeface="Tahoma"/>
              </a:rPr>
              <a:t>1</a:t>
            </a:r>
            <a:r>
              <a:rPr lang="en-US" sz="4000" dirty="0">
                <a:latin typeface="Tahoma"/>
                <a:cs typeface="Tahoma"/>
              </a:rPr>
              <a:t>, Donghyuk Lee</a:t>
            </a:r>
            <a:r>
              <a:rPr lang="en-US" sz="4000" baseline="30000" dirty="0">
                <a:latin typeface="Tahoma"/>
                <a:cs typeface="Tahoma"/>
              </a:rPr>
              <a:t>1</a:t>
            </a:r>
            <a:r>
              <a:rPr lang="en-US" sz="4000" dirty="0">
                <a:latin typeface="Tahoma"/>
                <a:cs typeface="Tahoma"/>
              </a:rPr>
              <a:t>, Mohammed Alser</a:t>
            </a:r>
            <a:r>
              <a:rPr lang="en-US" sz="4000" baseline="30000" dirty="0">
                <a:latin typeface="Tahoma"/>
                <a:cs typeface="Tahoma"/>
              </a:rPr>
              <a:t>2</a:t>
            </a:r>
            <a:r>
              <a:rPr lang="en-US" sz="4000" dirty="0">
                <a:latin typeface="Tahoma"/>
                <a:cs typeface="Tahoma"/>
              </a:rPr>
              <a:t>, Hasan Hassan</a:t>
            </a:r>
            <a:r>
              <a:rPr lang="en-US" sz="4000" baseline="30000" dirty="0">
                <a:latin typeface="Tahoma"/>
                <a:cs typeface="Tahoma"/>
              </a:rPr>
              <a:t>3</a:t>
            </a:r>
            <a:r>
              <a:rPr lang="en-US" sz="4000" dirty="0">
                <a:latin typeface="Tahoma"/>
                <a:cs typeface="Tahoma"/>
              </a:rPr>
              <a:t>, </a:t>
            </a:r>
          </a:p>
          <a:p>
            <a:pPr algn="ctr"/>
            <a:r>
              <a:rPr lang="en-US" sz="4000" dirty="0">
                <a:latin typeface="Tahoma"/>
                <a:cs typeface="Tahoma"/>
              </a:rPr>
              <a:t>Oguz Ergin</a:t>
            </a:r>
            <a:r>
              <a:rPr lang="en-US" sz="4000" baseline="30000" dirty="0">
                <a:latin typeface="Tahoma"/>
                <a:cs typeface="Tahoma"/>
              </a:rPr>
              <a:t>3</a:t>
            </a:r>
            <a:r>
              <a:rPr lang="en-US" sz="4000" dirty="0">
                <a:latin typeface="Tahoma"/>
                <a:cs typeface="Tahoma"/>
              </a:rPr>
              <a:t>, Can Alkan</a:t>
            </a:r>
            <a:r>
              <a:rPr lang="en-US" sz="4000" baseline="30000" dirty="0">
                <a:latin typeface="Tahoma"/>
                <a:cs typeface="Tahoma"/>
              </a:rPr>
              <a:t>2</a:t>
            </a:r>
            <a:r>
              <a:rPr lang="en-US" sz="4000" dirty="0">
                <a:latin typeface="Tahoma"/>
                <a:cs typeface="Tahoma"/>
              </a:rPr>
              <a:t> and Onur Mutlu</a:t>
            </a:r>
            <a:r>
              <a:rPr lang="en-US" sz="4000" baseline="30000" dirty="0">
                <a:latin typeface="Tahoma"/>
                <a:cs typeface="Tahoma"/>
              </a:rPr>
              <a:t>1</a:t>
            </a:r>
          </a:p>
          <a:p>
            <a:pPr algn="ctr"/>
            <a:endParaRPr lang="en-US" sz="4000" b="1" dirty="0">
              <a:latin typeface="Tahoma"/>
              <a:cs typeface="Tahoma"/>
            </a:endParaRPr>
          </a:p>
          <a:p>
            <a:pPr algn="ctr"/>
            <a:r>
              <a:rPr lang="en-US" sz="4000" baseline="30000" dirty="0">
                <a:latin typeface="Tahoma"/>
                <a:cs typeface="Tahoma"/>
              </a:rPr>
              <a:t>1 </a:t>
            </a:r>
            <a:r>
              <a:rPr lang="en-US" sz="4000" dirty="0">
                <a:latin typeface="Tahoma"/>
                <a:cs typeface="Tahoma"/>
              </a:rPr>
              <a:t>Carnegie Mellon University, </a:t>
            </a:r>
            <a:r>
              <a:rPr lang="en-US" sz="4000" baseline="30000" dirty="0">
                <a:latin typeface="Tahoma"/>
                <a:cs typeface="Tahoma"/>
              </a:rPr>
              <a:t>2 </a:t>
            </a:r>
            <a:r>
              <a:rPr lang="en-US" sz="4000" dirty="0">
                <a:latin typeface="Tahoma"/>
                <a:cs typeface="Tahoma"/>
              </a:rPr>
              <a:t>Bilkent University, </a:t>
            </a:r>
            <a:r>
              <a:rPr lang="en-US" sz="4000" baseline="30000" dirty="0">
                <a:latin typeface="Tahoma"/>
                <a:cs typeface="Tahoma"/>
              </a:rPr>
              <a:t>3 </a:t>
            </a:r>
            <a:r>
              <a:rPr lang="en-US" sz="4000" dirty="0">
                <a:latin typeface="Tahoma"/>
                <a:cs typeface="Tahoma"/>
              </a:rPr>
              <a:t>TOBB University of Economics and Technology</a:t>
            </a:r>
            <a:endParaRPr lang="en-US" sz="4000" b="1" dirty="0">
              <a:latin typeface="Tahoma"/>
              <a:cs typeface="Tahoma"/>
            </a:endParaRPr>
          </a:p>
        </p:txBody>
      </p:sp>
      <p:pic>
        <p:nvPicPr>
          <p:cNvPr id="4" name="Picture 3" descr="Burgundy_CMU_JPG_Logo.jpg"/>
          <p:cNvPicPr>
            <a:picLocks noChangeAspect="1"/>
          </p:cNvPicPr>
          <p:nvPr/>
        </p:nvPicPr>
        <p:blipFill rotWithShape="1">
          <a:blip r:embed="rId5" cstate="print"/>
          <a:srcRect b="26380"/>
          <a:stretch/>
        </p:blipFill>
        <p:spPr>
          <a:xfrm>
            <a:off x="203638" y="1349114"/>
            <a:ext cx="5575933" cy="134031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03639" y="20982102"/>
            <a:ext cx="20679701" cy="1106726"/>
          </a:xfrm>
          <a:prstGeom prst="roundRect">
            <a:avLst/>
          </a:prstGeom>
          <a:solidFill>
            <a:srgbClr val="2C3FEB"/>
          </a:solidFill>
          <a:ln>
            <a:solidFill>
              <a:srgbClr val="2C3FEB"/>
            </a:solidFill>
          </a:ln>
        </p:spPr>
        <p:txBody>
          <a:bodyPr wrap="square" lIns="228600" tIns="114300" rIns="228600" bIns="114300" rtlCol="0">
            <a:spAutoFit/>
          </a:bodyPr>
          <a:lstStyle/>
          <a:p>
            <a:pPr algn="ctr"/>
            <a:r>
              <a:rPr lang="en-US" sz="5000" b="1" dirty="0" smtClean="0">
                <a:solidFill>
                  <a:schemeClr val="bg1"/>
                </a:solidFill>
              </a:rPr>
              <a:t>Part 2: GRIM-Filter Walkthrough</a:t>
            </a:r>
            <a:endParaRPr lang="en-US" sz="50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3638" y="32743594"/>
            <a:ext cx="31998359" cy="1106726"/>
          </a:xfrm>
          <a:prstGeom prst="roundRect">
            <a:avLst/>
          </a:prstGeom>
          <a:solidFill>
            <a:srgbClr val="2C3FEB"/>
          </a:solidFill>
          <a:ln>
            <a:solidFill>
              <a:srgbClr val="2C3FEB"/>
            </a:solidFill>
          </a:ln>
        </p:spPr>
        <p:txBody>
          <a:bodyPr wrap="square" lIns="228600" tIns="114300" rIns="228600" bIns="114300" rtlCol="0">
            <a:spAutoFit/>
          </a:bodyPr>
          <a:lstStyle/>
          <a:p>
            <a:pPr algn="ctr"/>
            <a:r>
              <a:rPr lang="en-US" sz="5000" b="1" dirty="0">
                <a:solidFill>
                  <a:schemeClr val="bg1"/>
                </a:solidFill>
              </a:rPr>
              <a:t>Results &amp; Conclusion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227067" y="33867692"/>
            <a:ext cx="11579924" cy="8848576"/>
          </a:xfrm>
          <a:prstGeom prst="rect">
            <a:avLst/>
          </a:prstGeom>
          <a:noFill/>
        </p:spPr>
        <p:txBody>
          <a:bodyPr wrap="square" lIns="228600" tIns="114300" rIns="228600" bIns="114300" rtlCol="0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Courier New"/>
              <a:buChar char="o"/>
            </a:pPr>
            <a:r>
              <a:rPr lang="en-US" sz="3000" dirty="0" smtClean="0"/>
              <a:t>Baseline</a:t>
            </a:r>
            <a:r>
              <a:rPr lang="en-US" sz="3000" b="1" dirty="0" smtClean="0"/>
              <a:t>:</a:t>
            </a:r>
            <a:r>
              <a:rPr lang="en-US" sz="3000" dirty="0" smtClean="0"/>
              <a:t> </a:t>
            </a:r>
            <a:r>
              <a:rPr lang="en-US" sz="3000" b="1" dirty="0" err="1" smtClean="0"/>
              <a:t>mrFAST</a:t>
            </a:r>
            <a:r>
              <a:rPr lang="en-US" sz="3000" b="1" dirty="0" smtClean="0"/>
              <a:t> with FastHASH</a:t>
            </a:r>
            <a:r>
              <a:rPr lang="en-US" sz="3000" dirty="0" smtClean="0"/>
              <a:t> </a:t>
            </a:r>
            <a:r>
              <a:rPr lang="en-US" sz="3000" dirty="0"/>
              <a:t>mapper </a:t>
            </a:r>
            <a:r>
              <a:rPr lang="en-US" sz="3000" dirty="0" smtClean="0"/>
              <a:t>code </a:t>
            </a:r>
            <a:r>
              <a:rPr lang="en-US" sz="2500"/>
              <a:t>[Xin+, BMC Genomics 2013]</a:t>
            </a:r>
            <a:r>
              <a:rPr lang="en-US" sz="3000" dirty="0" smtClean="0"/>
              <a:t>. However, </a:t>
            </a:r>
            <a:r>
              <a:rPr lang="en-US" sz="3000" dirty="0"/>
              <a:t>GRIM-F</a:t>
            </a:r>
            <a:r>
              <a:rPr lang="en-US" sz="3000"/>
              <a:t>ilter </a:t>
            </a:r>
            <a:r>
              <a:rPr lang="en-US" sz="3000" b="1">
                <a:solidFill>
                  <a:srgbClr val="FF0000"/>
                </a:solidFill>
              </a:rPr>
              <a:t>is fully complementary </a:t>
            </a:r>
            <a:r>
              <a:rPr lang="en-US" sz="3000"/>
              <a:t>to other mappers, too.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Courier New"/>
              <a:buChar char="o"/>
            </a:pPr>
            <a:r>
              <a:rPr lang="en-US" sz="3000" b="1" dirty="0">
                <a:solidFill>
                  <a:srgbClr val="FF0000"/>
                </a:solidFill>
              </a:rPr>
              <a:t>Key Results </a:t>
            </a:r>
            <a:r>
              <a:rPr lang="en-US" sz="3000" b="1" dirty="0"/>
              <a:t>of GRIM-Filter:</a:t>
            </a:r>
          </a:p>
          <a:p>
            <a:pPr marL="635000" indent="-279400" algn="just"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US" sz="3000" b="1" dirty="0">
                <a:solidFill>
                  <a:srgbClr val="0000FF"/>
                </a:solidFill>
              </a:rPr>
              <a:t>5.59x-6.41x less false negative locations</a:t>
            </a:r>
            <a:r>
              <a:rPr lang="en-US" sz="3000" dirty="0"/>
              <a:t>, and</a:t>
            </a:r>
          </a:p>
          <a:p>
            <a:pPr marL="635000" indent="-279400" algn="just"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US" sz="3000" b="1" dirty="0">
                <a:solidFill>
                  <a:srgbClr val="0000FF"/>
                </a:solidFill>
              </a:rPr>
              <a:t>1.81x-3.65x end-to-end speedup </a:t>
            </a:r>
            <a:r>
              <a:rPr lang="en-US" sz="3000" dirty="0"/>
              <a:t>over the state-of-the-art read mapper </a:t>
            </a:r>
            <a:r>
              <a:rPr lang="en-US" sz="3000" b="1" dirty="0" err="1"/>
              <a:t>mrFAST</a:t>
            </a:r>
            <a:r>
              <a:rPr lang="en-US" sz="3000" b="1" dirty="0"/>
              <a:t> with FastHASH.</a:t>
            </a:r>
            <a:endParaRPr lang="en-US" sz="3000" dirty="0" smtClean="0"/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Courier New"/>
              <a:buChar char="o"/>
            </a:pPr>
            <a:r>
              <a:rPr lang="en-US" sz="3000" dirty="0" smtClean="0"/>
              <a:t>We show the inherent </a:t>
            </a:r>
            <a:r>
              <a:rPr lang="en-US" sz="3000" dirty="0" smtClean="0">
                <a:solidFill>
                  <a:srgbClr val="FF0000"/>
                </a:solidFill>
              </a:rPr>
              <a:t>parallelism of our filter</a:t>
            </a:r>
            <a:r>
              <a:rPr lang="en-US" sz="3000" dirty="0" smtClean="0"/>
              <a:t> and </a:t>
            </a:r>
            <a:r>
              <a:rPr lang="en-US" sz="3000" dirty="0" smtClean="0">
                <a:solidFill>
                  <a:srgbClr val="FF0000"/>
                </a:solidFill>
              </a:rPr>
              <a:t>ease of implementation</a:t>
            </a:r>
            <a:r>
              <a:rPr lang="en-US" sz="3000" dirty="0" smtClean="0"/>
              <a:t> for </a:t>
            </a:r>
            <a:r>
              <a:rPr lang="en-US" sz="3000" b="1" dirty="0" smtClean="0"/>
              <a:t>3D-stacked memory</a:t>
            </a:r>
            <a:r>
              <a:rPr lang="en-US" sz="3000" dirty="0" smtClean="0"/>
              <a:t>. </a:t>
            </a:r>
            <a:r>
              <a:rPr lang="en-US" sz="3000" dirty="0"/>
              <a:t>There is </a:t>
            </a:r>
            <a:r>
              <a:rPr lang="en-US" sz="3000"/>
              <a:t>great promise in adapting DNA read mapping algorithms to state-of-the-art and emerging memory and processing technologies.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Courier New"/>
              <a:buChar char="o"/>
            </a:pPr>
            <a:r>
              <a:rPr lang="en-US" sz="3000" b="1" dirty="0" smtClean="0">
                <a:solidFill>
                  <a:srgbClr val="FF0000"/>
                </a:solidFill>
              </a:rPr>
              <a:t>Other Results:</a:t>
            </a:r>
          </a:p>
          <a:p>
            <a:pPr marL="711200" indent="-344488" algn="just"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US" sz="3000" dirty="0">
                <a:sym typeface="Wingdings"/>
              </a:rPr>
              <a:t>Examined sensitivity to </a:t>
            </a:r>
            <a:r>
              <a:rPr lang="en-US" sz="3000" b="1" dirty="0">
                <a:sym typeface="Wingdings"/>
              </a:rPr>
              <a:t>number of bins</a:t>
            </a:r>
            <a:r>
              <a:rPr lang="en-US" sz="3000" dirty="0">
                <a:sym typeface="Wingdings"/>
              </a:rPr>
              <a:t>: </a:t>
            </a:r>
            <a:r>
              <a:rPr lang="en-US" sz="3000" b="1" dirty="0">
                <a:solidFill>
                  <a:srgbClr val="3366FF"/>
                </a:solidFill>
              </a:rPr>
              <a:t>450x65536 </a:t>
            </a:r>
          </a:p>
          <a:p>
            <a:pPr marL="711200" indent="-344488" algn="just"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US" sz="3000" dirty="0">
                <a:sym typeface="Wingdings"/>
              </a:rPr>
              <a:t>Examined sensitivity to </a:t>
            </a:r>
            <a:r>
              <a:rPr lang="en-US" sz="3000" b="1" dirty="0">
                <a:sym typeface="Wingdings"/>
              </a:rPr>
              <a:t>q-gram size</a:t>
            </a:r>
            <a:r>
              <a:rPr lang="en-US" sz="3000" dirty="0">
                <a:sym typeface="Wingdings"/>
              </a:rPr>
              <a:t>: </a:t>
            </a:r>
            <a:r>
              <a:rPr lang="en-US" sz="3000" b="1" dirty="0" smtClean="0">
                <a:solidFill>
                  <a:srgbClr val="3366FF"/>
                </a:solidFill>
              </a:rPr>
              <a:t>5</a:t>
            </a:r>
            <a:r>
              <a:rPr lang="en-US" sz="3000" dirty="0" smtClean="0"/>
              <a:t> </a:t>
            </a:r>
          </a:p>
          <a:p>
            <a:pPr marL="711200" indent="-344488" algn="just"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US" sz="3000" dirty="0">
                <a:sym typeface="Wingdings"/>
              </a:rPr>
              <a:t>Found the b</a:t>
            </a:r>
            <a:r>
              <a:rPr lang="en-US" sz="3000" dirty="0"/>
              <a:t>est tradeoff between </a:t>
            </a:r>
            <a:r>
              <a:rPr lang="en-US" sz="3000" b="1" dirty="0">
                <a:solidFill>
                  <a:srgbClr val="FF0000"/>
                </a:solidFill>
              </a:rPr>
              <a:t>memory consumption,</a:t>
            </a:r>
            <a:r>
              <a:rPr lang="en-US" sz="3000" dirty="0">
                <a:solidFill>
                  <a:srgbClr val="FF0000"/>
                </a:solidFill>
              </a:rPr>
              <a:t> </a:t>
            </a:r>
            <a:r>
              <a:rPr lang="en-US" sz="3000" b="1" dirty="0">
                <a:solidFill>
                  <a:srgbClr val="FF0000"/>
                </a:solidFill>
              </a:rPr>
              <a:t>filtering efficiency,</a:t>
            </a:r>
            <a:r>
              <a:rPr lang="en-US" sz="3000" dirty="0"/>
              <a:t> and </a:t>
            </a:r>
            <a:r>
              <a:rPr lang="en-US" sz="3000" b="1" dirty="0">
                <a:solidFill>
                  <a:srgbClr val="FF0000"/>
                </a:solidFill>
              </a:rPr>
              <a:t>runtime</a:t>
            </a:r>
            <a:r>
              <a:rPr lang="en-US" sz="3000" dirty="0"/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3638" y="14323455"/>
            <a:ext cx="20679702" cy="1106686"/>
          </a:xfrm>
          <a:prstGeom prst="roundRect">
            <a:avLst/>
          </a:prstGeom>
          <a:solidFill>
            <a:srgbClr val="2C3FEB"/>
          </a:solidFill>
          <a:ln>
            <a:solidFill>
              <a:srgbClr val="2C3FEB"/>
            </a:solidFill>
          </a:ln>
        </p:spPr>
        <p:txBody>
          <a:bodyPr wrap="square" lIns="228600" tIns="114300" rIns="228600" bIns="114300" rtlCol="0">
            <a:spAutoFit/>
          </a:bodyPr>
          <a:lstStyle/>
          <a:p>
            <a:pPr algn="ctr"/>
            <a:r>
              <a:rPr lang="en-US" sz="5000" b="1" dirty="0">
                <a:solidFill>
                  <a:schemeClr val="bg1"/>
                </a:solidFill>
              </a:rPr>
              <a:t>3D-Stacked </a:t>
            </a:r>
            <a:r>
              <a:rPr lang="en-US" sz="5000" b="1" dirty="0" smtClean="0">
                <a:solidFill>
                  <a:schemeClr val="bg1"/>
                </a:solidFill>
              </a:rPr>
              <a:t>Logic-in-Memory DRAM </a:t>
            </a:r>
            <a:endParaRPr lang="en-US" sz="50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320370" y="11014175"/>
            <a:ext cx="10967863" cy="5001369"/>
          </a:xfrm>
          <a:prstGeom prst="rect">
            <a:avLst/>
          </a:prstGeom>
          <a:noFill/>
        </p:spPr>
        <p:txBody>
          <a:bodyPr wrap="square" lIns="228600" tIns="114300" rIns="228600" bIns="114300" rtlCol="0">
            <a:spAutoFit/>
          </a:bodyPr>
          <a:lstStyle/>
          <a:p>
            <a:pPr algn="just"/>
            <a:r>
              <a:rPr lang="en-US" sz="3000" dirty="0" smtClean="0"/>
              <a:t>Design and implement a new filter that </a:t>
            </a:r>
            <a:r>
              <a:rPr lang="en-US" sz="3000" b="1" dirty="0" smtClean="0">
                <a:solidFill>
                  <a:srgbClr val="FF0000"/>
                </a:solidFill>
              </a:rPr>
              <a:t>rejects incorrect mappings </a:t>
            </a:r>
            <a:r>
              <a:rPr lang="en-US" sz="3000" dirty="0" smtClean="0"/>
              <a:t>before the alignment step</a:t>
            </a:r>
          </a:p>
          <a:p>
            <a:pPr marL="903288" lvl="1" indent="-365125" algn="just">
              <a:buFont typeface="Courier New"/>
              <a:buChar char="o"/>
            </a:pPr>
            <a:r>
              <a:rPr lang="en-US" sz="3000" dirty="0"/>
              <a:t>M</a:t>
            </a:r>
            <a:r>
              <a:rPr lang="en-US" sz="3000" dirty="0" smtClean="0"/>
              <a:t>inimize the occurrences of unnecessary alignment</a:t>
            </a:r>
          </a:p>
          <a:p>
            <a:pPr marL="903288" lvl="1" indent="-365125" algn="just">
              <a:buFont typeface="Courier New"/>
              <a:buChar char="o"/>
            </a:pPr>
            <a:r>
              <a:rPr lang="en-US" sz="3000" dirty="0"/>
              <a:t>Maintain </a:t>
            </a:r>
            <a:r>
              <a:rPr lang="en-US" sz="3000" b="1" dirty="0">
                <a:solidFill>
                  <a:srgbClr val="3366FF"/>
                </a:solidFill>
              </a:rPr>
              <a:t>high sensitivity and comprehensiveness</a:t>
            </a:r>
          </a:p>
          <a:p>
            <a:pPr marL="903288" lvl="1" indent="-365125" algn="just">
              <a:buFont typeface="Courier New"/>
              <a:buChar char="o"/>
            </a:pPr>
            <a:r>
              <a:rPr lang="en-US" sz="3000" dirty="0"/>
              <a:t>Obtain </a:t>
            </a:r>
            <a:r>
              <a:rPr lang="en-US" sz="3000" dirty="0">
                <a:solidFill>
                  <a:srgbClr val="3366FF"/>
                </a:solidFill>
              </a:rPr>
              <a:t>low runtime </a:t>
            </a:r>
            <a:r>
              <a:rPr lang="en-US" sz="3000" dirty="0"/>
              <a:t>and </a:t>
            </a:r>
            <a:r>
              <a:rPr lang="en-US" sz="3000" dirty="0">
                <a:solidFill>
                  <a:srgbClr val="3366FF"/>
                </a:solidFill>
              </a:rPr>
              <a:t>low false positive </a:t>
            </a:r>
            <a:r>
              <a:rPr lang="en-US" sz="3000" dirty="0" smtClean="0">
                <a:solidFill>
                  <a:srgbClr val="3366FF"/>
                </a:solidFill>
              </a:rPr>
              <a:t>rate</a:t>
            </a:r>
          </a:p>
          <a:p>
            <a:pPr marL="0" lvl="1" algn="just"/>
            <a:r>
              <a:rPr lang="en-US" sz="3000" dirty="0"/>
              <a:t>Accelerate read mapping by overcoming the memory bottleneck by </a:t>
            </a:r>
            <a:r>
              <a:rPr lang="en-US" sz="3000" b="1" dirty="0">
                <a:solidFill>
                  <a:srgbClr val="FF0000"/>
                </a:solidFill>
              </a:rPr>
              <a:t>utilizing 3D-stacked memory and its PIM capability</a:t>
            </a:r>
            <a:r>
              <a:rPr lang="en-US" sz="3000" dirty="0"/>
              <a:t> to handle data-intensive computation</a:t>
            </a:r>
          </a:p>
          <a:p>
            <a:pPr marL="903288" lvl="1" indent="-365125" algn="just">
              <a:buFont typeface="Courier New"/>
              <a:buChar char="o"/>
            </a:pPr>
            <a:r>
              <a:rPr lang="en-US" sz="3000" dirty="0"/>
              <a:t>very fast and massively parallel operations on very large amounts of data </a:t>
            </a:r>
            <a:r>
              <a:rPr lang="en-US" sz="3000" b="1" dirty="0">
                <a:solidFill>
                  <a:srgbClr val="3366FF"/>
                </a:solidFill>
              </a:rPr>
              <a:t>nearby memory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3638" y="6813594"/>
            <a:ext cx="7557347" cy="1106686"/>
          </a:xfrm>
          <a:prstGeom prst="roundRect">
            <a:avLst/>
          </a:prstGeom>
          <a:solidFill>
            <a:srgbClr val="2C3FEB"/>
          </a:solidFill>
          <a:ln>
            <a:solidFill>
              <a:srgbClr val="2C3FEB"/>
            </a:solidFill>
          </a:ln>
        </p:spPr>
        <p:txBody>
          <a:bodyPr wrap="square" lIns="228600" tIns="114300" rIns="228600" bIns="114300" rtlCol="0">
            <a:spAutoFit/>
          </a:bodyPr>
          <a:lstStyle/>
          <a:p>
            <a:pPr algn="ctr"/>
            <a:r>
              <a:rPr lang="en-US" sz="5000" b="1" dirty="0">
                <a:solidFill>
                  <a:schemeClr val="bg1"/>
                </a:solidFill>
              </a:rPr>
              <a:t>Read Mapping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0611381" y="15550345"/>
            <a:ext cx="10039249" cy="5309146"/>
          </a:xfrm>
          <a:prstGeom prst="rect">
            <a:avLst/>
          </a:prstGeom>
          <a:noFill/>
        </p:spPr>
        <p:txBody>
          <a:bodyPr wrap="square" lIns="228600" tIns="114300" rIns="228600" bIns="114300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3000" dirty="0" smtClean="0"/>
              <a:t>Recent technology that tightly couples memory and logic vertically with very high bandwidth connectors. </a:t>
            </a:r>
            <a:endParaRPr lang="en-US" sz="3000" dirty="0"/>
          </a:p>
          <a:p>
            <a:pPr algn="just">
              <a:spcBef>
                <a:spcPts val="1200"/>
              </a:spcBef>
            </a:pPr>
            <a:r>
              <a:rPr lang="en-US" sz="3000" dirty="0" smtClean="0"/>
              <a:t>Small and numerous Through Silicon </a:t>
            </a:r>
            <a:r>
              <a:rPr lang="en-US" sz="3000" dirty="0" err="1" smtClean="0"/>
              <a:t>Vias</a:t>
            </a:r>
            <a:r>
              <a:rPr lang="en-US" sz="3000" dirty="0" smtClean="0"/>
              <a:t> (TSVs) connecting each layer, enable </a:t>
            </a:r>
            <a:r>
              <a:rPr lang="en-US" sz="3000" b="1" dirty="0">
                <a:solidFill>
                  <a:srgbClr val="FF0000"/>
                </a:solidFill>
              </a:rPr>
              <a:t>h</a:t>
            </a:r>
            <a:r>
              <a:rPr lang="en-US" sz="3000" b="1" dirty="0" smtClean="0">
                <a:solidFill>
                  <a:srgbClr val="FF0000"/>
                </a:solidFill>
              </a:rPr>
              <a:t>igher bandwidth</a:t>
            </a:r>
            <a:r>
              <a:rPr lang="en-US" sz="3000" dirty="0" smtClean="0"/>
              <a:t>, </a:t>
            </a:r>
            <a:r>
              <a:rPr lang="en-US" sz="3000" b="1" dirty="0">
                <a:solidFill>
                  <a:srgbClr val="FF0000"/>
                </a:solidFill>
              </a:rPr>
              <a:t>lower latency </a:t>
            </a:r>
            <a:r>
              <a:rPr lang="en-US" sz="3000" dirty="0" smtClean="0"/>
              <a:t>and </a:t>
            </a:r>
            <a:r>
              <a:rPr lang="en-US" sz="3000" b="1" dirty="0" smtClean="0">
                <a:solidFill>
                  <a:srgbClr val="FF0000"/>
                </a:solidFill>
              </a:rPr>
              <a:t>lower energy consumption</a:t>
            </a:r>
            <a:r>
              <a:rPr lang="en-US" sz="3000" b="1" dirty="0" smtClean="0"/>
              <a:t>.</a:t>
            </a:r>
          </a:p>
          <a:p>
            <a:pPr algn="just">
              <a:spcBef>
                <a:spcPts val="1200"/>
              </a:spcBef>
            </a:pPr>
            <a:r>
              <a:rPr lang="en-US" sz="3000" b="1" dirty="0" smtClean="0"/>
              <a:t>Logic layer </a:t>
            </a:r>
            <a:r>
              <a:rPr lang="en-US" sz="3000" dirty="0" smtClean="0"/>
              <a:t>enables </a:t>
            </a:r>
            <a:r>
              <a:rPr lang="en-US" sz="3000" b="1" dirty="0" smtClean="0">
                <a:solidFill>
                  <a:srgbClr val="3366FF"/>
                </a:solidFill>
              </a:rPr>
              <a:t>fast</a:t>
            </a:r>
            <a:r>
              <a:rPr lang="en-US" sz="3000" b="1" dirty="0">
                <a:solidFill>
                  <a:srgbClr val="3366FF"/>
                </a:solidFill>
              </a:rPr>
              <a:t>, massively parallel operations </a:t>
            </a:r>
            <a:r>
              <a:rPr lang="en-US" sz="3000" dirty="0"/>
              <a:t>on large sets of </a:t>
            </a:r>
            <a:r>
              <a:rPr lang="en-US" sz="3000" dirty="0" smtClean="0"/>
              <a:t>data, and provides </a:t>
            </a:r>
            <a:r>
              <a:rPr lang="en-US" sz="3000" dirty="0"/>
              <a:t>the ability to run these operations </a:t>
            </a:r>
            <a:r>
              <a:rPr lang="en-US" sz="3000" b="1" dirty="0">
                <a:solidFill>
                  <a:srgbClr val="3366FF"/>
                </a:solidFill>
              </a:rPr>
              <a:t>near memory</a:t>
            </a:r>
            <a:r>
              <a:rPr lang="en-US" sz="3000" dirty="0">
                <a:solidFill>
                  <a:srgbClr val="3366FF"/>
                </a:solidFill>
              </a:rPr>
              <a:t> </a:t>
            </a:r>
            <a:r>
              <a:rPr lang="en-US" sz="3000" dirty="0"/>
              <a:t>to alleviate the memory </a:t>
            </a:r>
            <a:r>
              <a:rPr lang="en-US" sz="3000" dirty="0" smtClean="0"/>
              <a:t>bottleneck.</a:t>
            </a:r>
          </a:p>
          <a:p>
            <a:pPr algn="just">
              <a:spcBef>
                <a:spcPts val="1200"/>
              </a:spcBef>
            </a:pPr>
            <a:r>
              <a:rPr lang="en-US" sz="3000" dirty="0"/>
              <a:t>Logic layer can be </a:t>
            </a:r>
            <a:r>
              <a:rPr lang="en-US" sz="3000" dirty="0">
                <a:solidFill>
                  <a:srgbClr val="3366FF"/>
                </a:solidFill>
              </a:rPr>
              <a:t>customized</a:t>
            </a:r>
            <a:r>
              <a:rPr lang="en-US" sz="3000" dirty="0"/>
              <a:t> for application-specific accelerators. </a:t>
            </a:r>
          </a:p>
        </p:txBody>
      </p:sp>
      <p:pic>
        <p:nvPicPr>
          <p:cNvPr id="24" name="Picture 23" descr="safari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3638" y="4779710"/>
            <a:ext cx="3991107" cy="1026429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59576" y="1589235"/>
            <a:ext cx="5459325" cy="1100198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318066" y="4779710"/>
            <a:ext cx="4800835" cy="977900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21164233" y="6830985"/>
            <a:ext cx="11124000" cy="1106686"/>
          </a:xfrm>
          <a:prstGeom prst="roundRect">
            <a:avLst/>
          </a:prstGeom>
          <a:solidFill>
            <a:srgbClr val="2C3FEB"/>
          </a:solidFill>
          <a:ln>
            <a:solidFill>
              <a:srgbClr val="2C3FEB"/>
            </a:solidFill>
          </a:ln>
        </p:spPr>
        <p:txBody>
          <a:bodyPr wrap="square" lIns="228600" tIns="114300" rIns="228600" bIns="114300" rtlCol="0">
            <a:spAutoFit/>
          </a:bodyPr>
          <a:lstStyle/>
          <a:p>
            <a:pPr algn="ctr"/>
            <a:r>
              <a:rPr lang="en-US" sz="5000" b="1" dirty="0">
                <a:solidFill>
                  <a:schemeClr val="bg1"/>
                </a:solidFill>
              </a:rPr>
              <a:t>Problem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35069" y="8050563"/>
            <a:ext cx="7525916" cy="6232475"/>
          </a:xfrm>
          <a:prstGeom prst="rect">
            <a:avLst/>
          </a:prstGeom>
          <a:noFill/>
        </p:spPr>
        <p:txBody>
          <a:bodyPr wrap="square" lIns="228600" tIns="114300" rIns="228600" bIns="114300" rtlCol="0">
            <a:spAutoFit/>
          </a:bodyPr>
          <a:lstStyle/>
          <a:p>
            <a:pPr algn="just"/>
            <a:r>
              <a:rPr lang="en-US" sz="3000" b="1" dirty="0"/>
              <a:t>Read Mapping: </a:t>
            </a:r>
            <a:r>
              <a:rPr lang="en-US" sz="3000" dirty="0"/>
              <a:t>Mapping </a:t>
            </a:r>
            <a:r>
              <a:rPr lang="en-US" sz="3000"/>
              <a:t>billions of DNA fragments (reads) against a reference genome to identify genomic variants </a:t>
            </a:r>
          </a:p>
          <a:p>
            <a:pPr marL="628650" indent="-457200" algn="just">
              <a:spcBef>
                <a:spcPts val="1200"/>
              </a:spcBef>
              <a:buFont typeface="Courier New"/>
              <a:buChar char="o"/>
            </a:pPr>
            <a:r>
              <a:rPr lang="en-US" sz="3000" dirty="0"/>
              <a:t>Approximate string matching</a:t>
            </a:r>
          </a:p>
          <a:p>
            <a:pPr marL="628650" indent="-457200" algn="just">
              <a:buFont typeface="Courier New"/>
              <a:buChar char="o"/>
            </a:pPr>
            <a:r>
              <a:rPr lang="en-US" sz="3000" dirty="0"/>
              <a:t>Computationally expensive alignment using quadratic-time </a:t>
            </a:r>
            <a:r>
              <a:rPr lang="en-US" sz="3000" b="1" dirty="0"/>
              <a:t>dynamic programming </a:t>
            </a:r>
            <a:r>
              <a:rPr lang="en-US" sz="3000" dirty="0"/>
              <a:t>algorithm</a:t>
            </a:r>
          </a:p>
          <a:p>
            <a:pPr marL="628650" indent="-457200" algn="just">
              <a:buFont typeface="Courier New"/>
              <a:buChar char="o"/>
            </a:pPr>
            <a:r>
              <a:rPr lang="en-US" sz="3000" dirty="0">
                <a:solidFill>
                  <a:srgbClr val="FF0000"/>
                </a:solidFill>
              </a:rPr>
              <a:t>Bottlenecked by memory bandwidth</a:t>
            </a:r>
          </a:p>
          <a:p>
            <a:pPr marL="171450" algn="just">
              <a:spcBef>
                <a:spcPts val="2400"/>
              </a:spcBef>
            </a:pPr>
            <a:r>
              <a:rPr lang="en-US" sz="3000" b="1" dirty="0"/>
              <a:t>Three types of read mappers:</a:t>
            </a:r>
          </a:p>
          <a:p>
            <a:pPr marL="628650" indent="-457200" algn="just">
              <a:buFont typeface="Courier New"/>
              <a:buChar char="o"/>
            </a:pPr>
            <a:r>
              <a:rPr lang="en-US" sz="3000" dirty="0"/>
              <a:t>Suffix-array based mappers</a:t>
            </a:r>
          </a:p>
          <a:p>
            <a:pPr marL="628650" indent="-457200" algn="just">
              <a:buFont typeface="Courier New"/>
              <a:buChar char="o"/>
            </a:pPr>
            <a:r>
              <a:rPr lang="en-US" sz="3000" dirty="0"/>
              <a:t>Hash table based mappers</a:t>
            </a:r>
          </a:p>
          <a:p>
            <a:pPr marL="628650" indent="-457200" algn="just">
              <a:buFont typeface="Courier New"/>
              <a:buChar char="o"/>
            </a:pPr>
            <a:r>
              <a:rPr lang="en-US" sz="3000" dirty="0"/>
              <a:t>Hybrid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950122" y="6830985"/>
            <a:ext cx="12933218" cy="1106686"/>
          </a:xfrm>
          <a:prstGeom prst="roundRect">
            <a:avLst/>
          </a:prstGeom>
          <a:solidFill>
            <a:srgbClr val="2C3FEB"/>
          </a:solidFill>
          <a:ln>
            <a:solidFill>
              <a:srgbClr val="2C3FEB"/>
            </a:solidFill>
          </a:ln>
        </p:spPr>
        <p:txBody>
          <a:bodyPr wrap="square" lIns="228600" tIns="114300" rIns="228600" bIns="114300" rtlCol="0">
            <a:spAutoFit/>
          </a:bodyPr>
          <a:lstStyle/>
          <a:p>
            <a:pPr algn="ctr"/>
            <a:r>
              <a:rPr lang="en-US" sz="5000" b="1" dirty="0">
                <a:solidFill>
                  <a:schemeClr val="bg1"/>
                </a:solidFill>
              </a:rPr>
              <a:t>Hash Table Based Mappers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515837" y="7937671"/>
            <a:ext cx="7831507" cy="6276639"/>
          </a:xfrm>
          <a:prstGeom prst="rect">
            <a:avLst/>
          </a:prstGeom>
        </p:spPr>
      </p:pic>
      <p:sp>
        <p:nvSpPr>
          <p:cNvPr id="119" name="TextBox 118"/>
          <p:cNvSpPr txBox="1"/>
          <p:nvPr/>
        </p:nvSpPr>
        <p:spPr>
          <a:xfrm>
            <a:off x="7789208" y="8050563"/>
            <a:ext cx="6265230" cy="5770811"/>
          </a:xfrm>
          <a:prstGeom prst="rect">
            <a:avLst/>
          </a:prstGeom>
          <a:noFill/>
        </p:spPr>
        <p:txBody>
          <a:bodyPr wrap="square" lIns="228600" tIns="114300" rIns="228600" bIns="114300" rtlCol="0">
            <a:spAutoFit/>
          </a:bodyPr>
          <a:lstStyle/>
          <a:p>
            <a:pPr algn="just"/>
            <a:r>
              <a:rPr lang="en-US" sz="3000"/>
              <a:t>Seed-and-extend procedure to map reads against a reference genome allowing </a:t>
            </a:r>
            <a:r>
              <a:rPr lang="en-US" sz="3000" i="1"/>
              <a:t>e</a:t>
            </a:r>
            <a:r>
              <a:rPr lang="en-US" sz="3000"/>
              <a:t> indels.</a:t>
            </a:r>
          </a:p>
          <a:p>
            <a:pPr algn="just"/>
            <a:endParaRPr lang="en-US" sz="3000"/>
          </a:p>
          <a:p>
            <a:pPr marL="457200" indent="-457200" algn="just">
              <a:buFont typeface="Courier New"/>
              <a:buChar char="o"/>
            </a:pPr>
            <a:r>
              <a:rPr lang="en-US" sz="3000" dirty="0"/>
              <a:t>High </a:t>
            </a:r>
            <a:r>
              <a:rPr lang="en-US" sz="3000" b="1" dirty="0">
                <a:solidFill>
                  <a:srgbClr val="3366FF"/>
                </a:solidFill>
              </a:rPr>
              <a:t>sensitivity</a:t>
            </a:r>
          </a:p>
          <a:p>
            <a:pPr marL="457200" indent="-457200" algn="just">
              <a:buFont typeface="Courier New"/>
              <a:buChar char="o"/>
            </a:pPr>
            <a:r>
              <a:rPr lang="en-US" sz="3000" dirty="0"/>
              <a:t>High </a:t>
            </a:r>
            <a:r>
              <a:rPr lang="en-US" sz="3000" b="1" dirty="0">
                <a:solidFill>
                  <a:srgbClr val="3366FF"/>
                </a:solidFill>
              </a:rPr>
              <a:t>comprehensiveness</a:t>
            </a:r>
          </a:p>
          <a:p>
            <a:pPr marL="1274763" algn="just">
              <a:tabLst>
                <a:tab pos="450850" algn="l"/>
              </a:tabLst>
            </a:pPr>
            <a:r>
              <a:rPr lang="en-US" sz="3000" b="1" dirty="0"/>
              <a:t>BUT</a:t>
            </a:r>
          </a:p>
          <a:p>
            <a:pPr marL="457200" indent="-457200" algn="just">
              <a:buFont typeface="Courier New"/>
              <a:buChar char="o"/>
            </a:pPr>
            <a:r>
              <a:rPr lang="en-US" sz="3000" dirty="0"/>
              <a:t>High </a:t>
            </a:r>
            <a:r>
              <a:rPr lang="en-US" sz="3000" b="1" dirty="0">
                <a:solidFill>
                  <a:srgbClr val="FF0000"/>
                </a:solidFill>
              </a:rPr>
              <a:t>runtime</a:t>
            </a:r>
          </a:p>
          <a:p>
            <a:pPr algn="just"/>
            <a:endParaRPr lang="en-US" sz="3000"/>
          </a:p>
          <a:p>
            <a:pPr algn="just"/>
            <a:r>
              <a:rPr lang="en-US" sz="3000"/>
              <a:t>The most recent fastest hash table based read mapper, </a:t>
            </a:r>
            <a:r>
              <a:rPr lang="en-US" sz="3000" b="1" i="1"/>
              <a:t>mrFAST </a:t>
            </a:r>
            <a:r>
              <a:rPr lang="en-US" sz="3000" b="1"/>
              <a:t>with </a:t>
            </a:r>
            <a:r>
              <a:rPr lang="en-US" sz="3000" b="1" i="1"/>
              <a:t>FastHASH </a:t>
            </a:r>
            <a:r>
              <a:rPr lang="en-US" sz="2500"/>
              <a:t>[Xin+, BMC Genomics 2013]</a:t>
            </a:r>
            <a:endParaRPr lang="en-US" sz="2500" b="1" dirty="0"/>
          </a:p>
        </p:txBody>
      </p:sp>
      <p:sp>
        <p:nvSpPr>
          <p:cNvPr id="121" name="TextBox 120"/>
          <p:cNvSpPr txBox="1"/>
          <p:nvPr/>
        </p:nvSpPr>
        <p:spPr>
          <a:xfrm>
            <a:off x="21223500" y="9965561"/>
            <a:ext cx="11124000" cy="1106686"/>
          </a:xfrm>
          <a:prstGeom prst="roundRect">
            <a:avLst/>
          </a:prstGeom>
          <a:solidFill>
            <a:srgbClr val="2C3FEB"/>
          </a:solidFill>
          <a:ln>
            <a:solidFill>
              <a:srgbClr val="2C3FEB"/>
            </a:solidFill>
          </a:ln>
        </p:spPr>
        <p:txBody>
          <a:bodyPr wrap="square" lIns="228600" tIns="114300" rIns="228600" bIns="114300" rtlCol="0">
            <a:spAutoFit/>
          </a:bodyPr>
          <a:lstStyle/>
          <a:p>
            <a:pPr algn="ctr"/>
            <a:r>
              <a:rPr lang="en-US" sz="5000" b="1" dirty="0">
                <a:solidFill>
                  <a:schemeClr val="bg1"/>
                </a:solidFill>
              </a:rPr>
              <a:t>Our Goal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21292148" y="7811504"/>
            <a:ext cx="11050959" cy="2200603"/>
          </a:xfrm>
          <a:prstGeom prst="rect">
            <a:avLst/>
          </a:prstGeom>
          <a:noFill/>
        </p:spPr>
        <p:txBody>
          <a:bodyPr wrap="square" lIns="228600" tIns="114300" rIns="228600" bIns="114300" rtlCol="0">
            <a:spAutoFit/>
          </a:bodyPr>
          <a:lstStyle/>
          <a:p>
            <a:pPr algn="just"/>
            <a:r>
              <a:rPr lang="en-US" sz="3200"/>
              <a:t>For lower runtimes, </a:t>
            </a:r>
            <a:r>
              <a:rPr lang="en-US" sz="3200" b="1">
                <a:solidFill>
                  <a:srgbClr val="3366FF"/>
                </a:solidFill>
              </a:rPr>
              <a:t>location filters </a:t>
            </a:r>
            <a:r>
              <a:rPr lang="en-US" sz="3200"/>
              <a:t>can efficiently determine whether a candidate mapping location will result in an </a:t>
            </a:r>
            <a:r>
              <a:rPr lang="en-US" sz="3200" b="1">
                <a:solidFill>
                  <a:srgbClr val="FF0000"/>
                </a:solidFill>
              </a:rPr>
              <a:t>incorrect</a:t>
            </a:r>
            <a:r>
              <a:rPr lang="en-US" sz="3200">
                <a:solidFill>
                  <a:srgbClr val="FF0000"/>
                </a:solidFill>
              </a:rPr>
              <a:t> </a:t>
            </a:r>
            <a:r>
              <a:rPr lang="en-US" sz="3200" b="1">
                <a:solidFill>
                  <a:srgbClr val="FF0000"/>
                </a:solidFill>
              </a:rPr>
              <a:t>mapping</a:t>
            </a:r>
            <a:r>
              <a:rPr lang="en-US" sz="3200"/>
              <a:t> </a:t>
            </a:r>
            <a:r>
              <a:rPr lang="en-US" sz="3200" b="1" i="1"/>
              <a:t>before</a:t>
            </a:r>
            <a:r>
              <a:rPr lang="en-US" sz="3200"/>
              <a:t> performing the computationally expensive </a:t>
            </a:r>
            <a:r>
              <a:rPr lang="en-US" sz="3200" b="1">
                <a:solidFill>
                  <a:srgbClr val="3366FF"/>
                </a:solidFill>
              </a:rPr>
              <a:t>incorrect</a:t>
            </a:r>
            <a:r>
              <a:rPr lang="en-US" sz="3200">
                <a:solidFill>
                  <a:srgbClr val="3366FF"/>
                </a:solidFill>
              </a:rPr>
              <a:t> </a:t>
            </a:r>
            <a:r>
              <a:rPr lang="en-US" sz="3200" b="1">
                <a:solidFill>
                  <a:srgbClr val="3366FF"/>
                </a:solidFill>
              </a:rPr>
              <a:t>verification</a:t>
            </a:r>
            <a:r>
              <a:rPr lang="en-US" sz="3200">
                <a:solidFill>
                  <a:srgbClr val="3366FF"/>
                </a:solidFill>
              </a:rPr>
              <a:t> </a:t>
            </a:r>
            <a:r>
              <a:rPr lang="en-US" sz="3200"/>
              <a:t>by alignment. They should be </a:t>
            </a:r>
            <a:r>
              <a:rPr lang="en-US" sz="3200" b="1">
                <a:solidFill>
                  <a:srgbClr val="3366FF"/>
                </a:solidFill>
              </a:rPr>
              <a:t>fast</a:t>
            </a:r>
            <a:r>
              <a:rPr lang="en-US" sz="3200"/>
              <a:t>.</a:t>
            </a:r>
          </a:p>
        </p:txBody>
      </p:sp>
      <p:cxnSp>
        <p:nvCxnSpPr>
          <p:cNvPr id="35" name="Straight Connector 34"/>
          <p:cNvCxnSpPr/>
          <p:nvPr/>
        </p:nvCxnSpPr>
        <p:spPr>
          <a:xfrm flipH="1">
            <a:off x="7845651" y="6830985"/>
            <a:ext cx="0" cy="7492470"/>
          </a:xfrm>
          <a:prstGeom prst="line">
            <a:avLst/>
          </a:prstGeom>
          <a:ln>
            <a:solidFill>
              <a:srgbClr val="2C3FEB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/>
          <p:nvPr/>
        </p:nvCxnSpPr>
        <p:spPr>
          <a:xfrm>
            <a:off x="21055352" y="6830985"/>
            <a:ext cx="0" cy="25912609"/>
          </a:xfrm>
          <a:prstGeom prst="line">
            <a:avLst/>
          </a:prstGeom>
          <a:ln>
            <a:solidFill>
              <a:srgbClr val="2C3FEB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/>
          <p:nvPr/>
        </p:nvCxnSpPr>
        <p:spPr>
          <a:xfrm flipH="1" flipV="1">
            <a:off x="21055352" y="15891649"/>
            <a:ext cx="11204658" cy="2"/>
          </a:xfrm>
          <a:prstGeom prst="line">
            <a:avLst/>
          </a:prstGeom>
          <a:ln>
            <a:solidFill>
              <a:srgbClr val="2C3FEB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2" name="TextBox 131"/>
          <p:cNvSpPr txBox="1"/>
          <p:nvPr/>
        </p:nvSpPr>
        <p:spPr>
          <a:xfrm>
            <a:off x="21210662" y="15966782"/>
            <a:ext cx="11111302" cy="1106726"/>
          </a:xfrm>
          <a:prstGeom prst="roundRect">
            <a:avLst/>
          </a:prstGeom>
          <a:solidFill>
            <a:srgbClr val="2C3FEB"/>
          </a:solidFill>
          <a:ln>
            <a:solidFill>
              <a:srgbClr val="2C3FEB"/>
            </a:solidFill>
          </a:ln>
        </p:spPr>
        <p:txBody>
          <a:bodyPr wrap="square" lIns="228600" tIns="114300" rIns="228600" bIns="114300" rtlCol="0">
            <a:spAutoFit/>
          </a:bodyPr>
          <a:lstStyle/>
          <a:p>
            <a:pPr algn="ctr"/>
            <a:r>
              <a:rPr lang="en-US" sz="5000" b="1" dirty="0" smtClean="0">
                <a:solidFill>
                  <a:schemeClr val="bg1"/>
                </a:solidFill>
              </a:rPr>
              <a:t>GRIM-Filter Mechanism</a:t>
            </a:r>
            <a:endParaRPr lang="en-US" sz="5000" b="1" dirty="0">
              <a:solidFill>
                <a:schemeClr val="bg1"/>
              </a:solidFill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21148707" y="17073508"/>
            <a:ext cx="11372634" cy="5309146"/>
          </a:xfrm>
          <a:prstGeom prst="rect">
            <a:avLst/>
          </a:prstGeom>
          <a:noFill/>
        </p:spPr>
        <p:txBody>
          <a:bodyPr wrap="square" lIns="228600" tIns="114300" rIns="228600" bIns="114300" rtlCol="0">
            <a:spAutoFit/>
          </a:bodyPr>
          <a:lstStyle/>
          <a:p>
            <a:pPr algn="just"/>
            <a:r>
              <a:rPr lang="en-US" sz="3000" b="1" dirty="0" smtClean="0"/>
              <a:t>GRIM-Filter is based on </a:t>
            </a:r>
            <a:r>
              <a:rPr lang="en-US" sz="3000" b="1" dirty="0">
                <a:solidFill>
                  <a:srgbClr val="FF0000"/>
                </a:solidFill>
              </a:rPr>
              <a:t>two</a:t>
            </a:r>
            <a:r>
              <a:rPr lang="en-US" sz="3000" b="1" dirty="0" smtClean="0">
                <a:solidFill>
                  <a:srgbClr val="FF0000"/>
                </a:solidFill>
              </a:rPr>
              <a:t> key ideas</a:t>
            </a:r>
            <a:r>
              <a:rPr lang="en-US" sz="3000" b="1" dirty="0" smtClean="0"/>
              <a:t>:</a:t>
            </a:r>
            <a:endParaRPr lang="en-US" sz="3000" dirty="0"/>
          </a:p>
          <a:p>
            <a:pPr marL="457200" indent="-457200" algn="just">
              <a:buFont typeface="Courier New"/>
              <a:buChar char="o"/>
            </a:pPr>
            <a:r>
              <a:rPr lang="en-US" sz="3000"/>
              <a:t>Modify </a:t>
            </a:r>
            <a:r>
              <a:rPr lang="en-US" sz="3000">
                <a:solidFill>
                  <a:srgbClr val="3366FF"/>
                </a:solidFill>
              </a:rPr>
              <a:t>q-gram string matching </a:t>
            </a:r>
            <a:r>
              <a:rPr lang="en-US" sz="3000"/>
              <a:t>to enable parallel checking for multiple locations, and</a:t>
            </a:r>
          </a:p>
          <a:p>
            <a:pPr marL="457200" indent="-457200" algn="just">
              <a:buFont typeface="Courier New"/>
              <a:buChar char="o"/>
            </a:pPr>
            <a:r>
              <a:rPr lang="en-US" sz="3000"/>
              <a:t>Utilize a 3D-stacked DRAM architecture that both </a:t>
            </a:r>
            <a:r>
              <a:rPr lang="en-US" sz="3000">
                <a:solidFill>
                  <a:srgbClr val="3366FF"/>
                </a:solidFill>
              </a:rPr>
              <a:t>alleviates the memory bandwidth issue</a:t>
            </a:r>
            <a:r>
              <a:rPr lang="en-US" sz="3000"/>
              <a:t> of our algorithm and </a:t>
            </a:r>
            <a:r>
              <a:rPr lang="en-US" sz="3000">
                <a:solidFill>
                  <a:srgbClr val="3366FF"/>
                </a:solidFill>
              </a:rPr>
              <a:t>parallelizes most </a:t>
            </a:r>
            <a:r>
              <a:rPr lang="en-US" sz="3000"/>
              <a:t>of the filter.</a:t>
            </a:r>
          </a:p>
          <a:p>
            <a:pPr algn="just"/>
            <a:r>
              <a:rPr lang="en-US" sz="3000" b="1" dirty="0"/>
              <a:t>GRIM-Filter has two main parts:</a:t>
            </a:r>
          </a:p>
          <a:p>
            <a:pPr algn="just"/>
            <a:r>
              <a:rPr lang="en-US" sz="3000" b="1" dirty="0"/>
              <a:t>1) Precomputation: </a:t>
            </a:r>
            <a:r>
              <a:rPr lang="en-US" sz="3000" dirty="0" smtClean="0"/>
              <a:t>Divide the reference genome into </a:t>
            </a:r>
            <a:r>
              <a:rPr lang="en-US" sz="3000" dirty="0" smtClean="0">
                <a:solidFill>
                  <a:srgbClr val="FF0000"/>
                </a:solidFill>
              </a:rPr>
              <a:t>consecutive bins</a:t>
            </a:r>
            <a:r>
              <a:rPr lang="en-US" sz="3000" dirty="0" smtClean="0"/>
              <a:t> and generate </a:t>
            </a:r>
            <a:r>
              <a:rPr lang="en-US" sz="3000" dirty="0" smtClean="0">
                <a:solidFill>
                  <a:srgbClr val="FF0000"/>
                </a:solidFill>
              </a:rPr>
              <a:t>existence bitvectors </a:t>
            </a:r>
            <a:r>
              <a:rPr lang="en-US" sz="3000" dirty="0" smtClean="0"/>
              <a:t>for each bin.</a:t>
            </a:r>
          </a:p>
          <a:p>
            <a:pPr algn="just"/>
            <a:r>
              <a:rPr lang="en-US" sz="3000" b="1" dirty="0"/>
              <a:t>2) Filtering Algorithm: </a:t>
            </a:r>
            <a:r>
              <a:rPr lang="en-US" sz="3000" dirty="0">
                <a:solidFill>
                  <a:srgbClr val="FF0000"/>
                </a:solidFill>
              </a:rPr>
              <a:t>F</a:t>
            </a:r>
            <a:r>
              <a:rPr lang="en-US" sz="3000">
                <a:solidFill>
                  <a:srgbClr val="FF0000"/>
                </a:solidFill>
              </a:rPr>
              <a:t>ilter locations </a:t>
            </a:r>
            <a:r>
              <a:rPr lang="en-US" sz="3000"/>
              <a:t>by quickly determining whether it is possible for a read to map to a specific segment of the genome.</a:t>
            </a:r>
            <a:endParaRPr lang="en-US" sz="3000" b="1" dirty="0"/>
          </a:p>
        </p:txBody>
      </p:sp>
      <p:pic>
        <p:nvPicPr>
          <p:cNvPr id="3" name="Picture 2" descr="runtimes2_and_errors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8446" y="33990866"/>
            <a:ext cx="9345098" cy="872209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806991" y="42712957"/>
            <a:ext cx="1061138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/>
              <a:t>Runtimes for GRIM-Filter across the benchmarks as error threshold varies.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1223500" y="22382654"/>
            <a:ext cx="11124000" cy="1106726"/>
          </a:xfrm>
          <a:prstGeom prst="roundRect">
            <a:avLst/>
          </a:prstGeom>
          <a:solidFill>
            <a:srgbClr val="2C3FEB"/>
          </a:solidFill>
          <a:ln>
            <a:solidFill>
              <a:srgbClr val="2C3FEB"/>
            </a:solidFill>
          </a:ln>
        </p:spPr>
        <p:txBody>
          <a:bodyPr wrap="square" lIns="228600" tIns="114300" rIns="228600" bIns="114300" rtlCol="0">
            <a:spAutoFit/>
          </a:bodyPr>
          <a:lstStyle/>
          <a:p>
            <a:pPr algn="ctr"/>
            <a:r>
              <a:rPr lang="en-US" sz="5000" b="1" dirty="0" smtClean="0">
                <a:solidFill>
                  <a:schemeClr val="bg1"/>
                </a:solidFill>
              </a:rPr>
              <a:t>Part 1: Bins &amp; Bitvectors</a:t>
            </a:r>
            <a:endParaRPr lang="en-US" sz="5000" b="1" dirty="0">
              <a:solidFill>
                <a:schemeClr val="bg1"/>
              </a:solidFill>
            </a:endParaRPr>
          </a:p>
        </p:txBody>
      </p:sp>
      <p:pic>
        <p:nvPicPr>
          <p:cNvPr id="39" name="Picture 38" descr="FPRs2_and_errors.pdf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69" y="33850320"/>
            <a:ext cx="9588021" cy="8726518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611001" y="42583281"/>
            <a:ext cx="879742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/>
              <a:t>False Negative Rates for GRIM-Filter as error threshold varies. 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1001" y="15675491"/>
            <a:ext cx="9659481" cy="5184000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27786219" y="23485249"/>
            <a:ext cx="4732722" cy="6232475"/>
          </a:xfrm>
          <a:prstGeom prst="rect">
            <a:avLst/>
          </a:prstGeom>
          <a:noFill/>
        </p:spPr>
        <p:txBody>
          <a:bodyPr wrap="square" lIns="228600" tIns="114300" rIns="228600" bIns="114300" rtlCol="0">
            <a:spAutoFit/>
          </a:bodyPr>
          <a:lstStyle/>
          <a:p>
            <a:pPr algn="just"/>
            <a:r>
              <a:rPr lang="en-US" sz="3000" b="1">
                <a:solidFill>
                  <a:srgbClr val="3366FF"/>
                </a:solidFill>
              </a:rPr>
              <a:t>Existence bitvectors </a:t>
            </a:r>
            <a:r>
              <a:rPr lang="en-US" sz="3000"/>
              <a:t>represent the existence of all possible permutations of </a:t>
            </a:r>
            <a:r>
              <a:rPr lang="en-US" sz="3000" b="1">
                <a:solidFill>
                  <a:srgbClr val="FF0000"/>
                </a:solidFill>
              </a:rPr>
              <a:t>q-length</a:t>
            </a:r>
            <a:r>
              <a:rPr lang="en-US" sz="3000"/>
              <a:t> nucleotide sequences in each </a:t>
            </a:r>
            <a:r>
              <a:rPr lang="en-US" sz="3000" b="1">
                <a:solidFill>
                  <a:srgbClr val="3366FF"/>
                </a:solidFill>
              </a:rPr>
              <a:t>bin</a:t>
            </a:r>
            <a:r>
              <a:rPr lang="en-US" sz="3000"/>
              <a:t>.</a:t>
            </a:r>
          </a:p>
          <a:p>
            <a:pPr algn="just"/>
            <a:endParaRPr lang="en-US" sz="3000"/>
          </a:p>
          <a:p>
            <a:pPr algn="just"/>
            <a:r>
              <a:rPr lang="en-US" sz="3000"/>
              <a:t>Bitvectors are distributed throughout the </a:t>
            </a:r>
            <a:r>
              <a:rPr lang="en-US" sz="3000" b="1">
                <a:solidFill>
                  <a:srgbClr val="FF0000"/>
                </a:solidFill>
              </a:rPr>
              <a:t>memory layers </a:t>
            </a:r>
            <a:r>
              <a:rPr lang="en-US" sz="3000"/>
              <a:t>of 3D-stacked DRAM on top of the </a:t>
            </a:r>
            <a:r>
              <a:rPr lang="en-US" sz="3000" b="1">
                <a:solidFill>
                  <a:srgbClr val="FF0000"/>
                </a:solidFill>
              </a:rPr>
              <a:t>customized logic layer</a:t>
            </a:r>
            <a:r>
              <a:rPr lang="en-US" sz="3000"/>
              <a:t>, which enables processing-in-memory and high parallelism.</a:t>
            </a:r>
          </a:p>
        </p:txBody>
      </p:sp>
      <p:sp>
        <p:nvSpPr>
          <p:cNvPr id="6" name="Striped Right Arrow 5"/>
          <p:cNvSpPr/>
          <p:nvPr/>
        </p:nvSpPr>
        <p:spPr>
          <a:xfrm>
            <a:off x="6914332" y="7009788"/>
            <a:ext cx="2003745" cy="712665"/>
          </a:xfrm>
          <a:prstGeom prst="stripedRightArrow">
            <a:avLst/>
          </a:prstGeom>
          <a:solidFill>
            <a:srgbClr val="C95F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Striped Right Arrow 42"/>
          <p:cNvSpPr/>
          <p:nvPr/>
        </p:nvSpPr>
        <p:spPr>
          <a:xfrm>
            <a:off x="20066742" y="7017982"/>
            <a:ext cx="2003745" cy="712665"/>
          </a:xfrm>
          <a:prstGeom prst="stripedRightArrow">
            <a:avLst/>
          </a:prstGeom>
          <a:solidFill>
            <a:srgbClr val="C95F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Striped Right Arrow 43"/>
          <p:cNvSpPr/>
          <p:nvPr/>
        </p:nvSpPr>
        <p:spPr>
          <a:xfrm rot="12038897">
            <a:off x="20114722" y="14621524"/>
            <a:ext cx="1632446" cy="636673"/>
          </a:xfrm>
          <a:prstGeom prst="stripedRightArrow">
            <a:avLst/>
          </a:prstGeom>
          <a:solidFill>
            <a:srgbClr val="C95F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Striped Right Arrow 50"/>
          <p:cNvSpPr/>
          <p:nvPr/>
        </p:nvSpPr>
        <p:spPr>
          <a:xfrm rot="18748764">
            <a:off x="20069218" y="17020504"/>
            <a:ext cx="1881234" cy="599804"/>
          </a:xfrm>
          <a:prstGeom prst="stripedRightArrow">
            <a:avLst/>
          </a:prstGeom>
          <a:solidFill>
            <a:srgbClr val="C95F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Striped Right Arrow 51"/>
          <p:cNvSpPr/>
          <p:nvPr/>
        </p:nvSpPr>
        <p:spPr>
          <a:xfrm rot="12792185">
            <a:off x="19575309" y="21863153"/>
            <a:ext cx="2290906" cy="824366"/>
          </a:xfrm>
          <a:prstGeom prst="stripedRightArrow">
            <a:avLst/>
          </a:prstGeom>
          <a:solidFill>
            <a:srgbClr val="C95F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/>
          </p:cNvPicPr>
          <p:nvPr/>
        </p:nvPicPr>
        <p:blipFill>
          <a:blip r:embed="rId13"/>
          <a:stretch>
            <a:fillRect/>
          </a:stretch>
        </p:blipFill>
        <p:spPr>
          <a:xfrm>
            <a:off x="141684" y="22413628"/>
            <a:ext cx="20808000" cy="10116000"/>
          </a:xfrm>
          <a:prstGeom prst="rect">
            <a:avLst/>
          </a:prstGeom>
        </p:spPr>
      </p:pic>
      <p:sp>
        <p:nvSpPr>
          <p:cNvPr id="130" name="TextBox 129"/>
          <p:cNvSpPr txBox="1"/>
          <p:nvPr/>
        </p:nvSpPr>
        <p:spPr>
          <a:xfrm>
            <a:off x="23028588" y="29513497"/>
            <a:ext cx="2090896" cy="538609"/>
          </a:xfrm>
          <a:prstGeom prst="rect">
            <a:avLst/>
          </a:prstGeom>
          <a:noFill/>
        </p:spPr>
        <p:txBody>
          <a:bodyPr wrap="square" lIns="228600" tIns="114300" rIns="228600" bIns="114300" rtlCol="0">
            <a:spAutoFit/>
          </a:bodyPr>
          <a:lstStyle/>
          <a:p>
            <a:pPr algn="just"/>
            <a:r>
              <a:rPr lang="en-US" sz="2000" b="1"/>
              <a:t>Memory Array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29489023" y="29513497"/>
            <a:ext cx="2475356" cy="538609"/>
          </a:xfrm>
          <a:prstGeom prst="rect">
            <a:avLst/>
          </a:prstGeom>
          <a:noFill/>
        </p:spPr>
        <p:txBody>
          <a:bodyPr wrap="square" lIns="228600" tIns="114300" rIns="228600" bIns="114300" rtlCol="0">
            <a:spAutoFit/>
          </a:bodyPr>
          <a:lstStyle/>
          <a:p>
            <a:pPr algn="just"/>
            <a:r>
              <a:rPr lang="en-US" sz="2000" b="1"/>
              <a:t>Customized Logic</a:t>
            </a:r>
          </a:p>
        </p:txBody>
      </p:sp>
    </p:spTree>
    <p:extLst>
      <p:ext uri="{BB962C8B-B14F-4D97-AF65-F5344CB8AC3E}">
        <p14:creationId xmlns:p14="http://schemas.microsoft.com/office/powerpoint/2010/main" val="3715793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theme/_rels/them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_rels/theme1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theme1.xml><?xml version="1.0" encoding="utf-8"?>
<a:theme xmlns:a="http://schemas.openxmlformats.org/drawingml/2006/main" name="Safari 2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A5A6E1B7-D847-43DE-A3B6-3A038B72A9F9}"/>
    </a:ext>
  </a:ext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6C3646AF-16D2-42E0-BFBE-564A5CFD4DAE}"/>
    </a:ext>
  </a:extLst>
</a:theme>
</file>

<file path=ppt/theme/theme3.xml><?xml version="1.0" encoding="utf-8"?>
<a:theme xmlns:a="http://schemas.openxmlformats.org/drawingml/2006/main" name="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CE7984A4-129E-46B8-B1D1-6038ED8C1B8B}"/>
    </a:ext>
  </a:extLst>
</a:theme>
</file>

<file path=ppt/theme/theme4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C9CD302B-036E-44CD-A402-627BF06B99D7}"/>
    </a:ext>
  </a:extLst>
</a:theme>
</file>

<file path=ppt/theme/theme5.xml><?xml version="1.0" encoding="utf-8"?>
<a:theme xmlns:a="http://schemas.openxmlformats.org/drawingml/2006/main" name="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F6377A3F-301F-48F7-A849-BBFF8ECB78D2}"/>
    </a:ext>
  </a:extLst>
</a:theme>
</file>

<file path=ppt/theme/theme6.xml><?xml version="1.0" encoding="utf-8"?>
<a:theme xmlns:a="http://schemas.openxmlformats.org/drawingml/2006/main" name="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1480E995-D7DB-447C-8C3A-F71BBA8F35CA}"/>
    </a:ext>
  </a:extLst>
</a:theme>
</file>

<file path=ppt/theme/theme7.xml><?xml version="1.0" encoding="utf-8"?>
<a:theme xmlns:a="http://schemas.openxmlformats.org/drawingml/2006/main" name="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01C8E401-EA80-4AA0-82B4-FF0D4EC51607}"/>
    </a:ext>
  </a:extLst>
</a:theme>
</file>

<file path=ppt/theme/theme8.xml><?xml version="1.0" encoding="utf-8"?>
<a:theme xmlns:a="http://schemas.openxmlformats.org/drawingml/2006/main" name="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19054FCC-0CDC-4CAD-B1B4-A60AE9A297E2}"/>
    </a:ext>
  </a:extLst>
</a:theme>
</file>

<file path=ppt/theme/theme9.xml><?xml version="1.0" encoding="utf-8"?>
<a:theme xmlns:a="http://schemas.openxmlformats.org/drawingml/2006/main" name="8_Ed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76E44139-9E30-4972-80B5-F96EC19073F9}"/>
    </a:ext>
  </a:extLst>
</a:theme>
</file>

<file path=ppt/theme/theme10.xml><?xml version="1.0" encoding="utf-8"?>
<a:theme xmlns:a="http://schemas.openxmlformats.org/drawingml/2006/main" name="2_Office Theme">
  <a:themeElements>
    <a:clrScheme name="Custom 7">
      <a:dk1>
        <a:srgbClr val="990000"/>
      </a:dk1>
      <a:lt1>
        <a:srgbClr val="FFFFFF"/>
      </a:lt1>
      <a:dk2>
        <a:srgbClr val="FFFFFF"/>
      </a:dk2>
      <a:lt2>
        <a:srgbClr val="FFFFFF"/>
      </a:lt2>
      <a:accent1>
        <a:srgbClr val="606060"/>
      </a:accent1>
      <a:accent2>
        <a:srgbClr val="A9A9A9"/>
      </a:accent2>
      <a:accent3>
        <a:srgbClr val="CCCCCC"/>
      </a:accent3>
      <a:accent4>
        <a:srgbClr val="990000"/>
      </a:accent4>
      <a:accent5>
        <a:srgbClr val="000000"/>
      </a:accent5>
      <a:accent6>
        <a:srgbClr val="969696"/>
      </a:accent6>
      <a:hlink>
        <a:srgbClr val="990000"/>
      </a:hlink>
      <a:folHlink>
        <a:srgbClr val="AEAEA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mutlu_memory-scaling_memcon13_talk (1).pptx" id="{1D09C5EE-DC30-4F85-84AA-519B89166748}" vid="{983E33B0-714B-4FBA-8AA6-1B4454EC00EC}"/>
    </a:ext>
  </a:extLst>
</a:theme>
</file>

<file path=ppt/theme/theme11.xml><?xml version="1.0" encoding="utf-8"?>
<a:theme xmlns:a="http://schemas.openxmlformats.org/drawingml/2006/main" name="1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3CEEFE18-E2EC-41A6-877A-4D253E46B78E}"/>
    </a:ext>
  </a:extLst>
</a:theme>
</file>

<file path=ppt/theme/theme12.xml><?xml version="1.0" encoding="utf-8"?>
<a:theme xmlns:a="http://schemas.openxmlformats.org/drawingml/2006/main" name="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A8708683-6C84-419F-AD0E-AD7C82B138FE}"/>
    </a:ext>
  </a:extLst>
</a:theme>
</file>

<file path=ppt/theme/theme13.xml><?xml version="1.0" encoding="utf-8"?>
<a:theme xmlns:a="http://schemas.openxmlformats.org/drawingml/2006/main" name="1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3232D700-6960-4C8D-888E-1D43FF7212F1}"/>
    </a:ext>
  </a:extLst>
</a:theme>
</file>

<file path=ppt/theme/theme14.xml><?xml version="1.0" encoding="utf-8"?>
<a:theme xmlns:a="http://schemas.openxmlformats.org/drawingml/2006/main" name="1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AC9FD73F-2A76-4A93-995E-21FFE7AC97F3}"/>
    </a:ext>
  </a:extLst>
</a:theme>
</file>

<file path=ppt/theme/theme15.xml><?xml version="1.0" encoding="utf-8"?>
<a:theme xmlns:a="http://schemas.openxmlformats.org/drawingml/2006/main" name="1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91D5250F-2337-4E6A-A785-12C65AF6575A}"/>
    </a:ext>
  </a:extLst>
</a:theme>
</file>

<file path=ppt/theme/theme16.xml><?xml version="1.0" encoding="utf-8"?>
<a:theme xmlns:a="http://schemas.openxmlformats.org/drawingml/2006/main" name="1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D24404D4-3E17-41FA-B408-36F4C078C82C}"/>
    </a:ext>
  </a:extLst>
</a:theme>
</file>

<file path=ppt/theme/theme17.xml><?xml version="1.0" encoding="utf-8"?>
<a:theme xmlns:a="http://schemas.openxmlformats.org/drawingml/2006/main" name="1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CC25EF39-64E5-415D-BF08-2BB952DF85CC}"/>
    </a:ext>
  </a:extLst>
</a:theme>
</file>

<file path=ppt/theme/theme18.xml><?xml version="1.0" encoding="utf-8"?>
<a:theme xmlns:a="http://schemas.openxmlformats.org/drawingml/2006/main" name="1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6C2F0A39-AFD0-4521-8C02-2384E6DCD523}"/>
    </a:ext>
  </a:extLst>
</a:theme>
</file>

<file path=ppt/theme/theme19.xml><?xml version="1.0" encoding="utf-8"?>
<a:theme xmlns:a="http://schemas.openxmlformats.org/drawingml/2006/main" name="1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06C8276B-BC15-4DAF-A108-FFC35FC6C000}"/>
    </a:ext>
  </a:extLst>
</a:theme>
</file>

<file path=ppt/theme/theme20.xml><?xml version="1.0" encoding="utf-8"?>
<a:theme xmlns:a="http://schemas.openxmlformats.org/drawingml/2006/main" name="1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BD85D45C-1A39-47E1-9CD9-CCE0F2D41FBB}"/>
    </a:ext>
  </a:extLst>
</a:theme>
</file>

<file path=ppt/theme/theme21.xml><?xml version="1.0" encoding="utf-8"?>
<a:theme xmlns:a="http://schemas.openxmlformats.org/drawingml/2006/main" name="1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588CB9CF-2CAA-49A6-A6F8-08862AB99D61}"/>
    </a:ext>
  </a:extLst>
</a:theme>
</file>

<file path=ppt/theme/theme22.xml><?xml version="1.0" encoding="utf-8"?>
<a:theme xmlns:a="http://schemas.openxmlformats.org/drawingml/2006/main" name="2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61142165-D6D8-400B-B346-AEFE6FB3D190}"/>
    </a:ext>
  </a:extLst>
</a:theme>
</file>

<file path=ppt/theme/theme23.xml><?xml version="1.0" encoding="utf-8"?>
<a:theme xmlns:a="http://schemas.openxmlformats.org/drawingml/2006/main" name="2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A68C10D7-367C-424D-AE5E-B9FBB0721B49}"/>
    </a:ext>
  </a:extLst>
</a:theme>
</file>

<file path=ppt/theme/theme24.xml><?xml version="1.0" encoding="utf-8"?>
<a:theme xmlns:a="http://schemas.openxmlformats.org/drawingml/2006/main" name="2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6E4BA246-1635-42A4-B17D-DEDD246CDB93}"/>
    </a:ext>
  </a:extLst>
</a:theme>
</file>

<file path=ppt/theme/theme25.xml><?xml version="1.0" encoding="utf-8"?>
<a:theme xmlns:a="http://schemas.openxmlformats.org/drawingml/2006/main" name="2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7A9203EC-3D69-450B-9806-D50853BA06C5}"/>
    </a:ext>
  </a:extLst>
</a:theme>
</file>

<file path=ppt/theme/theme26.xml><?xml version="1.0" encoding="utf-8"?>
<a:theme xmlns:a="http://schemas.openxmlformats.org/drawingml/2006/main" name="2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B45FB2F3-7213-498B-AE28-740461DC28E8}"/>
    </a:ext>
  </a:extLst>
</a:theme>
</file>

<file path=ppt/theme/theme27.xml><?xml version="1.0" encoding="utf-8"?>
<a:theme xmlns:a="http://schemas.openxmlformats.org/drawingml/2006/main" name="2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3F4A8856-EED2-4CF7-94E5-1B08B05FDB43}"/>
    </a:ext>
  </a:extLst>
</a:theme>
</file>

<file path=ppt/theme/theme28.xml><?xml version="1.0" encoding="utf-8"?>
<a:theme xmlns:a="http://schemas.openxmlformats.org/drawingml/2006/main" name="2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C693019B-5C42-458B-A1FD-9F557B8838BF}"/>
    </a:ext>
  </a:extLst>
</a:theme>
</file>

<file path=ppt/theme/theme29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utlu_memory-scaling_memcon13_talk (1).pptx" id="{1D09C5EE-DC30-4F85-84AA-519B89166748}" vid="{5DED0AF8-637D-490F-B56E-C8CE9BE1B1E6}"/>
    </a:ext>
  </a:extLst>
</a:theme>
</file>

<file path=ppt/theme/theme30.xml><?xml version="1.0" encoding="utf-8"?>
<a:theme xmlns:a="http://schemas.openxmlformats.org/drawingml/2006/main" name="2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F9FF7B4E-A4C3-4844-85C5-F65A1B27D87A}"/>
    </a:ext>
  </a:extLst>
</a:theme>
</file>

<file path=ppt/theme/theme31.xml><?xml version="1.0" encoding="utf-8"?>
<a:theme xmlns:a="http://schemas.openxmlformats.org/drawingml/2006/main" name="2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D2A145CD-8E6F-47E8-A99D-98CF76BCCA93}"/>
    </a:ext>
  </a:extLst>
</a:theme>
</file>

<file path=ppt/theme/theme32.xml><?xml version="1.0" encoding="utf-8"?>
<a:theme xmlns:a="http://schemas.openxmlformats.org/drawingml/2006/main" name="2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4774A5E3-7C53-4B01-8FC3-75155DFE32AF}"/>
    </a:ext>
  </a:extLst>
</a:theme>
</file>

<file path=ppt/theme/theme33.xml><?xml version="1.0" encoding="utf-8"?>
<a:theme xmlns:a="http://schemas.openxmlformats.org/drawingml/2006/main" name="3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71F2A948-501C-457A-AE41-E1B6C4D6974C}"/>
    </a:ext>
  </a:extLst>
</a:theme>
</file>

<file path=ppt/theme/theme34.xml><?xml version="1.0" encoding="utf-8"?>
<a:theme xmlns:a="http://schemas.openxmlformats.org/drawingml/2006/main" name="3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D8B2D144-4AEF-4DA1-99B3-54227CF8B4ED}"/>
    </a:ext>
  </a:extLst>
</a:theme>
</file>

<file path=ppt/theme/theme35.xml><?xml version="1.0" encoding="utf-8"?>
<a:theme xmlns:a="http://schemas.openxmlformats.org/drawingml/2006/main" name="3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FA56EB33-FDD6-47C4-891D-4545D1CC38BE}"/>
    </a:ext>
  </a:extLst>
</a:theme>
</file>

<file path=ppt/theme/theme36.xml><?xml version="1.0" encoding="utf-8"?>
<a:theme xmlns:a="http://schemas.openxmlformats.org/drawingml/2006/main" name="3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FE043427-7350-434F-8427-4656C125567A}"/>
    </a:ext>
  </a:extLst>
</a:theme>
</file>

<file path=ppt/theme/theme37.xml><?xml version="1.0" encoding="utf-8"?>
<a:theme xmlns:a="http://schemas.openxmlformats.org/drawingml/2006/main" name="3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9A4C8D5E-8216-448A-8556-563C1243A035}"/>
    </a:ext>
  </a:extLst>
</a:theme>
</file>

<file path=ppt/theme/theme38.xml><?xml version="1.0" encoding="utf-8"?>
<a:theme xmlns:a="http://schemas.openxmlformats.org/drawingml/2006/main" name="3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9AB27B91-83E3-4DB1-9E1E-03B4FB936401}"/>
    </a:ext>
  </a:extLst>
</a:theme>
</file>

<file path=ppt/theme/theme39.xml><?xml version="1.0" encoding="utf-8"?>
<a:theme xmlns:a="http://schemas.openxmlformats.org/drawingml/2006/main" name="3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CE764F43-F885-43FD-AA0E-9B506A9C2932}"/>
    </a:ext>
  </a:extLst>
</a:theme>
</file>

<file path=ppt/theme/theme40.xml><?xml version="1.0" encoding="utf-8"?>
<a:theme xmlns:a="http://schemas.openxmlformats.org/drawingml/2006/main" name="3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D5B3FF02-0AC7-4878-8C18-1FFBD5118EBD}"/>
    </a:ext>
  </a:extLst>
</a:theme>
</file>

<file path=ppt/theme/theme41.xml><?xml version="1.0" encoding="utf-8"?>
<a:theme xmlns:a="http://schemas.openxmlformats.org/drawingml/2006/main" name="3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CE78105E-F23A-4E63-8148-1AC819D30DBB}"/>
    </a:ext>
  </a:extLst>
</a:theme>
</file>

<file path=ppt/theme/theme42.xml><?xml version="1.0" encoding="utf-8"?>
<a:theme xmlns:a="http://schemas.openxmlformats.org/drawingml/2006/main" name="3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21DEE8F2-9802-42EB-975A-535ACD6ED88C}"/>
    </a:ext>
  </a:extLst>
</a:theme>
</file>

<file path=ppt/theme/theme43.xml><?xml version="1.0" encoding="utf-8"?>
<a:theme xmlns:a="http://schemas.openxmlformats.org/drawingml/2006/main" name="4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A7C2A74A-C3DC-49BB-8D12-79BC077641CA}"/>
    </a:ext>
  </a:extLst>
</a:theme>
</file>

<file path=ppt/theme/theme44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chemeClr val="tx1"/>
          </a:solidFill>
          <a:headEnd type="none" w="lg" len="med"/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mutlu_memory-scaling_memcon13_talk (1).pptx" id="{1D09C5EE-DC30-4F85-84AA-519B89166748}" vid="{3AD6C3CD-3F83-4C97-91F0-00D3A3752416}"/>
    </a:ext>
  </a:extLst>
</a:theme>
</file>

<file path=ppt/theme/theme4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chemeClr val="tx1"/>
          </a:solidFill>
          <a:headEnd type="none" w="lg" len="med"/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mutlu_memory-scaling_memcon13_talk (1).pptx" id="{1D09C5EE-DC30-4F85-84AA-519B89166748}" vid="{0BFB38D2-2136-4F09-8A0D-DBD4FD8F8B30}"/>
    </a:ext>
  </a:extLst>
</a:theme>
</file>

<file path=ppt/theme/theme46.xml><?xml version="1.0" encoding="utf-8"?>
<a:theme xmlns:a="http://schemas.openxmlformats.org/drawingml/2006/main" name="4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12FCC4A2-79E2-4485-8C98-DA513D179192}"/>
    </a:ext>
  </a:extLst>
</a:theme>
</file>

<file path=ppt/theme/theme47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utlu_memory-scaling_memcon13_talk (1).pptx" id="{1D09C5EE-DC30-4F85-84AA-519B89166748}" vid="{B9BA71EF-5EB2-485C-8BB6-00C3568A24C7}"/>
    </a:ext>
  </a:extLst>
</a:theme>
</file>

<file path=ppt/theme/theme48.xml><?xml version="1.0" encoding="utf-8"?>
<a:theme xmlns:a="http://schemas.openxmlformats.org/drawingml/2006/main" name="Title &amp; 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Myriad Pro Bold Cond"/>
        <a:ea typeface="ヒラギノ角ゴ ProN W6"/>
        <a:cs typeface="ヒラギノ角ゴ ProN W6"/>
      </a:majorFont>
      <a:minorFont>
        <a:latin typeface="Myriad Pro Bold Cond"/>
        <a:ea typeface="ヒラギノ角ゴ ProN W6"/>
        <a:cs typeface="ヒラギノ角ゴ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E902C7D5-74F8-432E-84A6-E2CE6B8E29F7}"/>
    </a:ext>
  </a:extLst>
</a:theme>
</file>

<file path=ppt/theme/theme49.xml><?xml version="1.0" encoding="utf-8"?>
<a:theme xmlns:a="http://schemas.openxmlformats.org/drawingml/2006/main" name="4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A708C683-353C-421C-A664-75BB11434D67}"/>
    </a:ext>
  </a:extLst>
</a:theme>
</file>

<file path=ppt/theme/theme50.xml><?xml version="1.0" encoding="utf-8"?>
<a:theme xmlns:a="http://schemas.openxmlformats.org/drawingml/2006/main" name="4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A6B4D32D-F16F-42BA-94B2-4F97B7CBCB51}"/>
    </a:ext>
  </a:extLst>
</a:theme>
</file>

<file path=ppt/theme/theme51.xml><?xml version="1.0" encoding="utf-8"?>
<a:theme xmlns:a="http://schemas.openxmlformats.org/drawingml/2006/main" name="4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EF4C3035-CAE8-480D-AB6E-B9B9E149E24D}"/>
    </a:ext>
  </a:extLst>
</a:theme>
</file>

<file path=ppt/theme/theme52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mutlu_memory-scaling_memcon13_talk (1).pptx" id="{1D09C5EE-DC30-4F85-84AA-519B89166748}" vid="{5D43A470-C837-404A-A31F-DE76FD6F2EC8}"/>
    </a:ext>
  </a:extLst>
</a:theme>
</file>

<file path=ppt/theme/theme53.xml><?xml version="1.0" encoding="utf-8"?>
<a:theme xmlns:a="http://schemas.openxmlformats.org/drawingml/2006/main" name="4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1E832CF4-5E69-491A-A8A4-F1712069B38C}"/>
    </a:ext>
  </a:extLst>
</a:theme>
</file>

<file path=ppt/theme/theme5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chemeClr val="tx1"/>
          </a:solidFill>
          <a:headEnd type="none" w="lg" len="med"/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mutlu_memory-scaling_memcon13_talk (1).pptx" id="{1D09C5EE-DC30-4F85-84AA-519B89166748}" vid="{389A7F1C-8842-4D79-9FBB-908C5DA9C289}"/>
    </a:ext>
  </a:extLst>
</a:theme>
</file>

<file path=ppt/theme/theme55.xml><?xml version="1.0" encoding="utf-8"?>
<a:theme xmlns:a="http://schemas.openxmlformats.org/drawingml/2006/main" name="4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F03E93DE-D63C-43CE-98B2-7D56B97D6F8E}"/>
    </a:ext>
  </a:extLst>
</a:theme>
</file>

<file path=ppt/theme/theme5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mutlu_memory-scaling_memcon13_talk (1).pptx" id="{1D09C5EE-DC30-4F85-84AA-519B89166748}" vid="{69A6D134-B102-4ED9-A3F2-1BC519E3BCE3}"/>
    </a:ext>
  </a:extLst>
</a:theme>
</file>

<file path=ppt/theme/theme57.xml><?xml version="1.0" encoding="utf-8"?>
<a:theme xmlns:a="http://schemas.openxmlformats.org/drawingml/2006/main" name="4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5382E892-A150-4DA3-A76D-080C6A626A12}"/>
    </a:ext>
  </a:extLst>
</a:theme>
</file>

<file path=ppt/theme/theme58.xml><?xml version="1.0" encoding="utf-8"?>
<a:theme xmlns:a="http://schemas.openxmlformats.org/drawingml/2006/main" name="4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19C5A837-9A1D-4FC9-BCE4-DE15CAD94ED3}"/>
    </a:ext>
  </a:extLst>
</a:theme>
</file>

<file path=ppt/theme/theme59.xml><?xml version="1.0" encoding="utf-8"?>
<a:theme xmlns:a="http://schemas.openxmlformats.org/drawingml/2006/main" name="5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C6B87B8B-A7A2-48A3-86D8-4FECABA3566E}"/>
    </a:ext>
  </a:extLst>
</a:theme>
</file>

<file path=ppt/theme/theme60.xml><?xml version="1.0" encoding="utf-8"?>
<a:theme xmlns:a="http://schemas.openxmlformats.org/drawingml/2006/main" name="5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EFBC67F4-7156-4988-B10F-915A42297AA7}"/>
    </a:ext>
  </a:extLst>
</a:theme>
</file>

<file path=ppt/theme/theme61.xml><?xml version="1.0" encoding="utf-8"?>
<a:theme xmlns:a="http://schemas.openxmlformats.org/drawingml/2006/main" name="5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14FBDCB2-3840-4D7B-85C2-4D7F1283DE0C}"/>
    </a:ext>
  </a:extLst>
</a:theme>
</file>

<file path=ppt/theme/theme62.xml><?xml version="1.0" encoding="utf-8"?>
<a:theme xmlns:a="http://schemas.openxmlformats.org/drawingml/2006/main" name="5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7A48AEFC-1CCF-4CFD-9B35-77A43680EA57}"/>
    </a:ext>
  </a:extLst>
</a:theme>
</file>

<file path=ppt/theme/theme63.xml><?xml version="1.0" encoding="utf-8"?>
<a:theme xmlns:a="http://schemas.openxmlformats.org/drawingml/2006/main" name="5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B7812C06-F53A-43A7-AB49-3CDB937AC9D4}"/>
    </a:ext>
  </a:extLst>
</a:theme>
</file>

<file path=ppt/theme/theme64.xml><?xml version="1.0" encoding="utf-8"?>
<a:theme xmlns:a="http://schemas.openxmlformats.org/drawingml/2006/main" name="5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4CB05CF5-A54A-44B9-942B-893BB27F0813}"/>
    </a:ext>
  </a:extLst>
</a:theme>
</file>

<file path=ppt/theme/theme65.xml><?xml version="1.0" encoding="utf-8"?>
<a:theme xmlns:a="http://schemas.openxmlformats.org/drawingml/2006/main" name="5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BFFC259A-5009-4493-BBE8-8CC883E4C4CB}"/>
    </a:ext>
  </a:extLst>
</a:theme>
</file>

<file path=ppt/theme/theme66.xml><?xml version="1.0" encoding="utf-8"?>
<a:theme xmlns:a="http://schemas.openxmlformats.org/drawingml/2006/main" name="5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412AA717-C4D6-44B4-9303-3C927A17F7D0}"/>
    </a:ext>
  </a:extLst>
</a:theme>
</file>

<file path=ppt/theme/theme67.xml><?xml version="1.0" encoding="utf-8"?>
<a:theme xmlns:a="http://schemas.openxmlformats.org/drawingml/2006/main" name="4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F93C425E-5FE3-43A4-B133-8981614E477D}"/>
    </a:ext>
  </a:extLst>
</a:theme>
</file>

<file path=ppt/theme/theme68.xml><?xml version="1.0" encoding="utf-8"?>
<a:theme xmlns:a="http://schemas.openxmlformats.org/drawingml/2006/main" name="5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9CBB1364-06F3-4F4B-9267-2F4A6F01AD53}"/>
    </a:ext>
  </a:extLst>
</a:theme>
</file>

<file path=ppt/theme/theme69.xml><?xml version="1.0" encoding="utf-8"?>
<a:theme xmlns:a="http://schemas.openxmlformats.org/drawingml/2006/main" name="5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C16AE6A8-FDC8-4E08-B0FF-84834DCF6F2A}"/>
    </a:ext>
  </a:extLst>
</a:theme>
</file>

<file path=ppt/theme/theme70.xml><?xml version="1.0" encoding="utf-8"?>
<a:theme xmlns:a="http://schemas.openxmlformats.org/drawingml/2006/main" name="6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1F3D0131-278D-4BAA-8D56-247E0FE38701}"/>
    </a:ext>
  </a:extLst>
</a:theme>
</file>

<file path=ppt/theme/theme71.xml><?xml version="1.0" encoding="utf-8"?>
<a:theme xmlns:a="http://schemas.openxmlformats.org/drawingml/2006/main" name="6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8902541A-EC54-4DC8-87B3-573FDE9AA78E}"/>
    </a:ext>
  </a:extLst>
</a:theme>
</file>

<file path=ppt/theme/theme72.xml><?xml version="1.0" encoding="utf-8"?>
<a:theme xmlns:a="http://schemas.openxmlformats.org/drawingml/2006/main" name="6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404264D7-7DC8-4754-8413-38E0253D81C1}"/>
    </a:ext>
  </a:extLst>
</a:theme>
</file>

<file path=ppt/theme/theme73.xml><?xml version="1.0" encoding="utf-8"?>
<a:theme xmlns:a="http://schemas.openxmlformats.org/drawingml/2006/main" name="6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97986E66-52A2-432A-9E61-2DF9B44EDF83}"/>
    </a:ext>
  </a:extLst>
</a:theme>
</file>

<file path=ppt/theme/theme74.xml><?xml version="1.0" encoding="utf-8"?>
<a:theme xmlns:a="http://schemas.openxmlformats.org/drawingml/2006/main" name="1_Safari 2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A5A6E1B7-D847-43DE-A3B6-3A038B72A9F9}"/>
    </a:ext>
  </a:extLst>
</a:theme>
</file>

<file path=ppt/theme/theme75.xml><?xml version="1.0" encoding="utf-8"?>
<a:theme xmlns:a="http://schemas.openxmlformats.org/drawingml/2006/main" name="6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6C3646AF-16D2-42E0-BFBE-564A5CFD4DAE}"/>
    </a:ext>
  </a:extLst>
</a:theme>
</file>

<file path=ppt/theme/theme76.xml><?xml version="1.0" encoding="utf-8"?>
<a:theme xmlns:a="http://schemas.openxmlformats.org/drawingml/2006/main" name="6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CE7984A4-129E-46B8-B1D1-6038ED8C1B8B}"/>
    </a:ext>
  </a:extLst>
</a:theme>
</file>

<file path=ppt/theme/theme77.xml><?xml version="1.0" encoding="utf-8"?>
<a:theme xmlns:a="http://schemas.openxmlformats.org/drawingml/2006/main" name="6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C9CD302B-036E-44CD-A402-627BF06B99D7}"/>
    </a:ext>
  </a:extLst>
</a:theme>
</file>

<file path=ppt/theme/theme78.xml><?xml version="1.0" encoding="utf-8"?>
<a:theme xmlns:a="http://schemas.openxmlformats.org/drawingml/2006/main" name="6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F6377A3F-301F-48F7-A849-BBFF8ECB78D2}"/>
    </a:ext>
  </a:extLst>
</a:theme>
</file>

<file path=ppt/theme/theme79.xml><?xml version="1.0" encoding="utf-8"?>
<a:theme xmlns:a="http://schemas.openxmlformats.org/drawingml/2006/main" name="6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1480E995-D7DB-447C-8C3A-F71BBA8F35CA}"/>
    </a:ext>
  </a:extLst>
</a:theme>
</file>

<file path=ppt/theme/theme80.xml><?xml version="1.0" encoding="utf-8"?>
<a:theme xmlns:a="http://schemas.openxmlformats.org/drawingml/2006/main" name="6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01C8E401-EA80-4AA0-82B4-FF0D4EC51607}"/>
    </a:ext>
  </a:extLst>
</a:theme>
</file>

<file path=ppt/theme/theme81.xml><?xml version="1.0" encoding="utf-8"?>
<a:theme xmlns:a="http://schemas.openxmlformats.org/drawingml/2006/main" name="7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19054FCC-0CDC-4CAD-B1B4-A60AE9A297E2}"/>
    </a:ext>
  </a:extLst>
</a:theme>
</file>

<file path=ppt/theme/theme82.xml><?xml version="1.0" encoding="utf-8"?>
<a:theme xmlns:a="http://schemas.openxmlformats.org/drawingml/2006/main" name="71_Ed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76E44139-9E30-4972-80B5-F96EC19073F9}"/>
    </a:ext>
  </a:extLst>
</a:theme>
</file>

<file path=ppt/theme/theme83.xml><?xml version="1.0" encoding="utf-8"?>
<a:theme xmlns:a="http://schemas.openxmlformats.org/drawingml/2006/main" name="3_Office Theme">
  <a:themeElements>
    <a:clrScheme name="Custom 7">
      <a:dk1>
        <a:srgbClr val="990000"/>
      </a:dk1>
      <a:lt1>
        <a:srgbClr val="FFFFFF"/>
      </a:lt1>
      <a:dk2>
        <a:srgbClr val="FFFFFF"/>
      </a:dk2>
      <a:lt2>
        <a:srgbClr val="FFFFFF"/>
      </a:lt2>
      <a:accent1>
        <a:srgbClr val="606060"/>
      </a:accent1>
      <a:accent2>
        <a:srgbClr val="A9A9A9"/>
      </a:accent2>
      <a:accent3>
        <a:srgbClr val="CCCCCC"/>
      </a:accent3>
      <a:accent4>
        <a:srgbClr val="990000"/>
      </a:accent4>
      <a:accent5>
        <a:srgbClr val="000000"/>
      </a:accent5>
      <a:accent6>
        <a:srgbClr val="969696"/>
      </a:accent6>
      <a:hlink>
        <a:srgbClr val="990000"/>
      </a:hlink>
      <a:folHlink>
        <a:srgbClr val="AEAEA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mutlu_memory-scaling_memcon13_talk (1).pptx" id="{1D09C5EE-DC30-4F85-84AA-519B89166748}" vid="{983E33B0-714B-4FBA-8AA6-1B4454EC00EC}"/>
    </a:ext>
  </a:extLst>
</a:theme>
</file>

<file path=ppt/theme/theme84.xml><?xml version="1.0" encoding="utf-8"?>
<a:theme xmlns:a="http://schemas.openxmlformats.org/drawingml/2006/main" name="7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3CEEFE18-E2EC-41A6-877A-4D253E46B78E}"/>
    </a:ext>
  </a:extLst>
</a:theme>
</file>

<file path=ppt/theme/theme85.xml><?xml version="1.0" encoding="utf-8"?>
<a:theme xmlns:a="http://schemas.openxmlformats.org/drawingml/2006/main" name="7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A8708683-6C84-419F-AD0E-AD7C82B138FE}"/>
    </a:ext>
  </a:extLst>
</a:theme>
</file>

<file path=ppt/theme/theme86.xml><?xml version="1.0" encoding="utf-8"?>
<a:theme xmlns:a="http://schemas.openxmlformats.org/drawingml/2006/main" name="7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3232D700-6960-4C8D-888E-1D43FF7212F1}"/>
    </a:ext>
  </a:extLst>
</a:theme>
</file>

<file path=ppt/theme/theme87.xml><?xml version="1.0" encoding="utf-8"?>
<a:theme xmlns:a="http://schemas.openxmlformats.org/drawingml/2006/main" name="7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AC9FD73F-2A76-4A93-995E-21FFE7AC97F3}"/>
    </a:ext>
  </a:extLst>
</a:theme>
</file>

<file path=ppt/theme/theme88.xml><?xml version="1.0" encoding="utf-8"?>
<a:theme xmlns:a="http://schemas.openxmlformats.org/drawingml/2006/main" name="7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91D5250F-2337-4E6A-A785-12C65AF6575A}"/>
    </a:ext>
  </a:extLst>
</a:theme>
</file>

<file path=ppt/theme/theme89.xml><?xml version="1.0" encoding="utf-8"?>
<a:theme xmlns:a="http://schemas.openxmlformats.org/drawingml/2006/main" name="7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D24404D4-3E17-41FA-B408-36F4C078C82C}"/>
    </a:ext>
  </a:extLst>
</a:theme>
</file>

<file path=ppt/theme/theme90.xml><?xml version="1.0" encoding="utf-8"?>
<a:theme xmlns:a="http://schemas.openxmlformats.org/drawingml/2006/main" name="7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CC25EF39-64E5-415D-BF08-2BB952DF85CC}"/>
    </a:ext>
  </a:extLst>
</a:theme>
</file>

<file path=ppt/theme/theme91.xml><?xml version="1.0" encoding="utf-8"?>
<a:theme xmlns:a="http://schemas.openxmlformats.org/drawingml/2006/main" name="7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6C2F0A39-AFD0-4521-8C02-2384E6DCD523}"/>
    </a:ext>
  </a:extLst>
</a:theme>
</file>

<file path=ppt/theme/theme92.xml><?xml version="1.0" encoding="utf-8"?>
<a:theme xmlns:a="http://schemas.openxmlformats.org/drawingml/2006/main" name="8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06C8276B-BC15-4DAF-A108-FFC35FC6C000}"/>
    </a:ext>
  </a:extLst>
</a:theme>
</file>

<file path=ppt/theme/theme93.xml><?xml version="1.0" encoding="utf-8"?>
<a:theme xmlns:a="http://schemas.openxmlformats.org/drawingml/2006/main" name="8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BD85D45C-1A39-47E1-9CD9-CCE0F2D41FBB}"/>
    </a:ext>
  </a:extLst>
</a:theme>
</file>

<file path=ppt/theme/theme94.xml><?xml version="1.0" encoding="utf-8"?>
<a:theme xmlns:a="http://schemas.openxmlformats.org/drawingml/2006/main" name="8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588CB9CF-2CAA-49A6-A6F8-08862AB99D61}"/>
    </a:ext>
  </a:extLst>
</a:theme>
</file>

<file path=ppt/theme/theme95.xml><?xml version="1.0" encoding="utf-8"?>
<a:theme xmlns:a="http://schemas.openxmlformats.org/drawingml/2006/main" name="8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61142165-D6D8-400B-B346-AEFE6FB3D190}"/>
    </a:ext>
  </a:extLst>
</a:theme>
</file>

<file path=ppt/theme/theme96.xml><?xml version="1.0" encoding="utf-8"?>
<a:theme xmlns:a="http://schemas.openxmlformats.org/drawingml/2006/main" name="8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A68C10D7-367C-424D-AE5E-B9FBB0721B49}"/>
    </a:ext>
  </a:extLst>
</a:theme>
</file>

<file path=ppt/theme/theme97.xml><?xml version="1.0" encoding="utf-8"?>
<a:theme xmlns:a="http://schemas.openxmlformats.org/drawingml/2006/main" name="8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6E4BA246-1635-42A4-B17D-DEDD246CDB93}"/>
    </a:ext>
  </a:extLst>
</a:theme>
</file>

<file path=ppt/theme/theme98.xml><?xml version="1.0" encoding="utf-8"?>
<a:theme xmlns:a="http://schemas.openxmlformats.org/drawingml/2006/main" name="8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7A9203EC-3D69-450B-9806-D50853BA06C5}"/>
    </a:ext>
  </a:extLst>
</a:theme>
</file>

<file path=ppt/theme/theme99.xml><?xml version="1.0" encoding="utf-8"?>
<a:theme xmlns:a="http://schemas.openxmlformats.org/drawingml/2006/main" name="8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B45FB2F3-7213-498B-AE28-740461DC28E8}"/>
    </a:ext>
  </a:extLst>
</a:theme>
</file>

<file path=ppt/theme/theme100.xml><?xml version="1.0" encoding="utf-8"?>
<a:theme xmlns:a="http://schemas.openxmlformats.org/drawingml/2006/main" name="8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3F4A8856-EED2-4CF7-94E5-1B08B05FDB43}"/>
    </a:ext>
  </a:extLst>
</a:theme>
</file>

<file path=ppt/theme/theme101.xml><?xml version="1.0" encoding="utf-8"?>
<a:theme xmlns:a="http://schemas.openxmlformats.org/drawingml/2006/main" name="8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C693019B-5C42-458B-A1FD-9F557B8838BF}"/>
    </a:ext>
  </a:extLst>
</a:theme>
</file>

<file path=ppt/theme/theme102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utlu_memory-scaling_memcon13_talk (1).pptx" id="{1D09C5EE-DC30-4F85-84AA-519B89166748}" vid="{5DED0AF8-637D-490F-B56E-C8CE9BE1B1E6}"/>
    </a:ext>
  </a:extLst>
</a:theme>
</file>

<file path=ppt/theme/theme103.xml><?xml version="1.0" encoding="utf-8"?>
<a:theme xmlns:a="http://schemas.openxmlformats.org/drawingml/2006/main" name="9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F9FF7B4E-A4C3-4844-85C5-F65A1B27D87A}"/>
    </a:ext>
  </a:extLst>
</a:theme>
</file>

<file path=ppt/theme/theme104.xml><?xml version="1.0" encoding="utf-8"?>
<a:theme xmlns:a="http://schemas.openxmlformats.org/drawingml/2006/main" name="9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D2A145CD-8E6F-47E8-A99D-98CF76BCCA93}"/>
    </a:ext>
  </a:extLst>
</a:theme>
</file>

<file path=ppt/theme/theme105.xml><?xml version="1.0" encoding="utf-8"?>
<a:theme xmlns:a="http://schemas.openxmlformats.org/drawingml/2006/main" name="9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4774A5E3-7C53-4B01-8FC3-75155DFE32AF}"/>
    </a:ext>
  </a:extLst>
</a:theme>
</file>

<file path=ppt/theme/theme106.xml><?xml version="1.0" encoding="utf-8"?>
<a:theme xmlns:a="http://schemas.openxmlformats.org/drawingml/2006/main" name="9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71F2A948-501C-457A-AE41-E1B6C4D6974C}"/>
    </a:ext>
  </a:extLst>
</a:theme>
</file>

<file path=ppt/theme/theme107.xml><?xml version="1.0" encoding="utf-8"?>
<a:theme xmlns:a="http://schemas.openxmlformats.org/drawingml/2006/main" name="9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D8B2D144-4AEF-4DA1-99B3-54227CF8B4ED}"/>
    </a:ext>
  </a:extLst>
</a:theme>
</file>

<file path=ppt/theme/theme108.xml><?xml version="1.0" encoding="utf-8"?>
<a:theme xmlns:a="http://schemas.openxmlformats.org/drawingml/2006/main" name="9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FA56EB33-FDD6-47C4-891D-4545D1CC38BE}"/>
    </a:ext>
  </a:extLst>
</a:theme>
</file>

<file path=ppt/theme/theme109.xml><?xml version="1.0" encoding="utf-8"?>
<a:theme xmlns:a="http://schemas.openxmlformats.org/drawingml/2006/main" name="9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FE043427-7350-434F-8427-4656C125567A}"/>
    </a:ext>
  </a:extLst>
</a:theme>
</file>

<file path=ppt/theme/theme110.xml><?xml version="1.0" encoding="utf-8"?>
<a:theme xmlns:a="http://schemas.openxmlformats.org/drawingml/2006/main" name="9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9A4C8D5E-8216-448A-8556-563C1243A035}"/>
    </a:ext>
  </a:extLst>
</a:theme>
</file>

<file path=ppt/theme/theme111.xml><?xml version="1.0" encoding="utf-8"?>
<a:theme xmlns:a="http://schemas.openxmlformats.org/drawingml/2006/main" name="9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9AB27B91-83E3-4DB1-9E1E-03B4FB936401}"/>
    </a:ext>
  </a:extLst>
</a:theme>
</file>

<file path=ppt/theme/theme112.xml><?xml version="1.0" encoding="utf-8"?>
<a:theme xmlns:a="http://schemas.openxmlformats.org/drawingml/2006/main" name="9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CE764F43-F885-43FD-AA0E-9B506A9C2932}"/>
    </a:ext>
  </a:extLst>
</a:theme>
</file>

<file path=ppt/theme/theme113.xml><?xml version="1.0" encoding="utf-8"?>
<a:theme xmlns:a="http://schemas.openxmlformats.org/drawingml/2006/main" name="10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D5B3FF02-0AC7-4878-8C18-1FFBD5118EBD}"/>
    </a:ext>
  </a:extLst>
</a:theme>
</file>

<file path=ppt/theme/theme114.xml><?xml version="1.0" encoding="utf-8"?>
<a:theme xmlns:a="http://schemas.openxmlformats.org/drawingml/2006/main" name="10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CE78105E-F23A-4E63-8148-1AC819D30DBB}"/>
    </a:ext>
  </a:extLst>
</a:theme>
</file>

<file path=ppt/theme/theme115.xml><?xml version="1.0" encoding="utf-8"?>
<a:theme xmlns:a="http://schemas.openxmlformats.org/drawingml/2006/main" name="10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21DEE8F2-9802-42EB-975A-535ACD6ED88C}"/>
    </a:ext>
  </a:extLst>
</a:theme>
</file>

<file path=ppt/theme/theme116.xml><?xml version="1.0" encoding="utf-8"?>
<a:theme xmlns:a="http://schemas.openxmlformats.org/drawingml/2006/main" name="10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A7C2A74A-C3DC-49BB-8D12-79BC077641CA}"/>
    </a:ext>
  </a:extLst>
</a:theme>
</file>

<file path=ppt/theme/theme117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chemeClr val="tx1"/>
          </a:solidFill>
          <a:headEnd type="none" w="lg" len="med"/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mutlu_memory-scaling_memcon13_talk (1).pptx" id="{1D09C5EE-DC30-4F85-84AA-519B89166748}" vid="{3AD6C3CD-3F83-4C97-91F0-00D3A3752416}"/>
    </a:ext>
  </a:extLst>
</a:theme>
</file>

<file path=ppt/theme/theme118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chemeClr val="tx1"/>
          </a:solidFill>
          <a:headEnd type="none" w="lg" len="med"/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mutlu_memory-scaling_memcon13_talk (1).pptx" id="{1D09C5EE-DC30-4F85-84AA-519B89166748}" vid="{0BFB38D2-2136-4F09-8A0D-DBD4FD8F8B30}"/>
    </a:ext>
  </a:extLst>
</a:theme>
</file>

<file path=ppt/theme/theme119.xml><?xml version="1.0" encoding="utf-8"?>
<a:theme xmlns:a="http://schemas.openxmlformats.org/drawingml/2006/main" name="10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12FCC4A2-79E2-4485-8C98-DA513D179192}"/>
    </a:ext>
  </a:extLst>
</a:theme>
</file>

<file path=ppt/theme/theme120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utlu_memory-scaling_memcon13_talk (1).pptx" id="{1D09C5EE-DC30-4F85-84AA-519B89166748}" vid="{B9BA71EF-5EB2-485C-8BB6-00C3568A24C7}"/>
    </a:ext>
  </a:extLst>
</a:theme>
</file>

<file path=ppt/theme/theme121.xml><?xml version="1.0" encoding="utf-8"?>
<a:theme xmlns:a="http://schemas.openxmlformats.org/drawingml/2006/main" name="1_Title &amp; 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Myriad Pro Bold Cond"/>
        <a:ea typeface="ヒラギノ角ゴ ProN W6"/>
        <a:cs typeface="ヒラギノ角ゴ ProN W6"/>
      </a:majorFont>
      <a:minorFont>
        <a:latin typeface="Myriad Pro Bold Cond"/>
        <a:ea typeface="ヒラギノ角ゴ ProN W6"/>
        <a:cs typeface="ヒラギノ角ゴ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E902C7D5-74F8-432E-84A6-E2CE6B8E29F7}"/>
    </a:ext>
  </a:extLst>
</a:theme>
</file>

<file path=ppt/theme/theme122.xml><?xml version="1.0" encoding="utf-8"?>
<a:theme xmlns:a="http://schemas.openxmlformats.org/drawingml/2006/main" name="10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A708C683-353C-421C-A664-75BB11434D67}"/>
    </a:ext>
  </a:extLst>
</a:theme>
</file>

<file path=ppt/theme/theme123.xml><?xml version="1.0" encoding="utf-8"?>
<a:theme xmlns:a="http://schemas.openxmlformats.org/drawingml/2006/main" name="10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A6B4D32D-F16F-42BA-94B2-4F97B7CBCB51}"/>
    </a:ext>
  </a:extLst>
</a:theme>
</file>

<file path=ppt/theme/theme124.xml><?xml version="1.0" encoding="utf-8"?>
<a:theme xmlns:a="http://schemas.openxmlformats.org/drawingml/2006/main" name="10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EF4C3035-CAE8-480D-AB6E-B9B9E149E24D}"/>
    </a:ext>
  </a:extLst>
</a:theme>
</file>

<file path=ppt/theme/theme125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mutlu_memory-scaling_memcon13_talk (1).pptx" id="{1D09C5EE-DC30-4F85-84AA-519B89166748}" vid="{5D43A470-C837-404A-A31F-DE76FD6F2EC8}"/>
    </a:ext>
  </a:extLst>
</a:theme>
</file>

<file path=ppt/theme/theme126.xml><?xml version="1.0" encoding="utf-8"?>
<a:theme xmlns:a="http://schemas.openxmlformats.org/drawingml/2006/main" name="10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1E832CF4-5E69-491A-A8A4-F1712069B38C}"/>
    </a:ext>
  </a:extLst>
</a:theme>
</file>

<file path=ppt/theme/theme127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chemeClr val="tx1"/>
          </a:solidFill>
          <a:headEnd type="none" w="lg" len="med"/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mutlu_memory-scaling_memcon13_talk (1).pptx" id="{1D09C5EE-DC30-4F85-84AA-519B89166748}" vid="{389A7F1C-8842-4D79-9FBB-908C5DA9C289}"/>
    </a:ext>
  </a:extLst>
</a:theme>
</file>

<file path=ppt/theme/theme128.xml><?xml version="1.0" encoding="utf-8"?>
<a:theme xmlns:a="http://schemas.openxmlformats.org/drawingml/2006/main" name="10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F03E93DE-D63C-43CE-98B2-7D56B97D6F8E}"/>
    </a:ext>
  </a:extLst>
</a:theme>
</file>

<file path=ppt/theme/theme129.xml><?xml version="1.0" encoding="utf-8"?>
<a:theme xmlns:a="http://schemas.openxmlformats.org/drawingml/2006/main" name="1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mutlu_memory-scaling_memcon13_talk (1).pptx" id="{1D09C5EE-DC30-4F85-84AA-519B89166748}" vid="{69A6D134-B102-4ED9-A3F2-1BC519E3BCE3}"/>
    </a:ext>
  </a:extLst>
</a:theme>
</file>

<file path=ppt/theme/theme130.xml><?xml version="1.0" encoding="utf-8"?>
<a:theme xmlns:a="http://schemas.openxmlformats.org/drawingml/2006/main" name="11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5382E892-A150-4DA3-A76D-080C6A626A12}"/>
    </a:ext>
  </a:extLst>
</a:theme>
</file>

<file path=ppt/theme/theme131.xml><?xml version="1.0" encoding="utf-8"?>
<a:theme xmlns:a="http://schemas.openxmlformats.org/drawingml/2006/main" name="11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19C5A837-9A1D-4FC9-BCE4-DE15CAD94ED3}"/>
    </a:ext>
  </a:extLst>
</a:theme>
</file>

<file path=ppt/theme/theme132.xml><?xml version="1.0" encoding="utf-8"?>
<a:theme xmlns:a="http://schemas.openxmlformats.org/drawingml/2006/main" name="11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C6B87B8B-A7A2-48A3-86D8-4FECABA3566E}"/>
    </a:ext>
  </a:extLst>
</a:theme>
</file>

<file path=ppt/theme/theme133.xml><?xml version="1.0" encoding="utf-8"?>
<a:theme xmlns:a="http://schemas.openxmlformats.org/drawingml/2006/main" name="11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EFBC67F4-7156-4988-B10F-915A42297AA7}"/>
    </a:ext>
  </a:extLst>
</a:theme>
</file>

<file path=ppt/theme/theme134.xml><?xml version="1.0" encoding="utf-8"?>
<a:theme xmlns:a="http://schemas.openxmlformats.org/drawingml/2006/main" name="11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14FBDCB2-3840-4D7B-85C2-4D7F1283DE0C}"/>
    </a:ext>
  </a:extLst>
</a:theme>
</file>

<file path=ppt/theme/theme135.xml><?xml version="1.0" encoding="utf-8"?>
<a:theme xmlns:a="http://schemas.openxmlformats.org/drawingml/2006/main" name="11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7A48AEFC-1CCF-4CFD-9B35-77A43680EA57}"/>
    </a:ext>
  </a:extLst>
</a:theme>
</file>

<file path=ppt/theme/theme136.xml><?xml version="1.0" encoding="utf-8"?>
<a:theme xmlns:a="http://schemas.openxmlformats.org/drawingml/2006/main" name="11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B7812C06-F53A-43A7-AB49-3CDB937AC9D4}"/>
    </a:ext>
  </a:extLst>
</a:theme>
</file>

<file path=ppt/theme/theme137.xml><?xml version="1.0" encoding="utf-8"?>
<a:theme xmlns:a="http://schemas.openxmlformats.org/drawingml/2006/main" name="11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4CB05CF5-A54A-44B9-942B-893BB27F0813}"/>
    </a:ext>
  </a:extLst>
</a:theme>
</file>

<file path=ppt/theme/theme138.xml><?xml version="1.0" encoding="utf-8"?>
<a:theme xmlns:a="http://schemas.openxmlformats.org/drawingml/2006/main" name="11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BFFC259A-5009-4493-BBE8-8CC883E4C4CB}"/>
    </a:ext>
  </a:extLst>
</a:theme>
</file>

<file path=ppt/theme/theme139.xml><?xml version="1.0" encoding="utf-8"?>
<a:theme xmlns:a="http://schemas.openxmlformats.org/drawingml/2006/main" name="11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412AA717-C4D6-44B4-9303-3C927A17F7D0}"/>
    </a:ext>
  </a:extLst>
</a:theme>
</file>

<file path=ppt/theme/theme140.xml><?xml version="1.0" encoding="utf-8"?>
<a:theme xmlns:a="http://schemas.openxmlformats.org/drawingml/2006/main" name="12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F93C425E-5FE3-43A4-B133-8981614E477D}"/>
    </a:ext>
  </a:extLst>
</a:theme>
</file>

<file path=ppt/theme/theme141.xml><?xml version="1.0" encoding="utf-8"?>
<a:theme xmlns:a="http://schemas.openxmlformats.org/drawingml/2006/main" name="12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9CBB1364-06F3-4F4B-9267-2F4A6F01AD53}"/>
    </a:ext>
  </a:extLst>
</a:theme>
</file>

<file path=ppt/theme/theme142.xml><?xml version="1.0" encoding="utf-8"?>
<a:theme xmlns:a="http://schemas.openxmlformats.org/drawingml/2006/main" name="12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C16AE6A8-FDC8-4E08-B0FF-84834DCF6F2A}"/>
    </a:ext>
  </a:extLst>
</a:theme>
</file>

<file path=ppt/theme/theme143.xml><?xml version="1.0" encoding="utf-8"?>
<a:theme xmlns:a="http://schemas.openxmlformats.org/drawingml/2006/main" name="12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1F3D0131-278D-4BAA-8D56-247E0FE38701}"/>
    </a:ext>
  </a:extLst>
</a:theme>
</file>

<file path=ppt/theme/theme144.xml><?xml version="1.0" encoding="utf-8"?>
<a:theme xmlns:a="http://schemas.openxmlformats.org/drawingml/2006/main" name="12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8902541A-EC54-4DC8-87B3-573FDE9AA78E}"/>
    </a:ext>
  </a:extLst>
</a:theme>
</file>

<file path=ppt/theme/theme145.xml><?xml version="1.0" encoding="utf-8"?>
<a:theme xmlns:a="http://schemas.openxmlformats.org/drawingml/2006/main" name="12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404264D7-7DC8-4754-8413-38E0253D81C1}"/>
    </a:ext>
  </a:extLst>
</a:theme>
</file>

<file path=ppt/theme/theme146.xml><?xml version="1.0" encoding="utf-8"?>
<a:theme xmlns:a="http://schemas.openxmlformats.org/drawingml/2006/main" name="12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mutlu_memory-scaling_memcon13_talk (1).pptx" id="{1D09C5EE-DC30-4F85-84AA-519B89166748}" vid="{97986E66-52A2-432A-9E61-2DF9B44EDF83}"/>
    </a:ext>
  </a:extLst>
</a:theme>
</file>

<file path=ppt/theme/theme14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Safari 2.thmx</Template>
  <TotalTime>6521</TotalTime>
  <Words>713</Words>
  <Application>Microsoft Macintosh PowerPoint</Application>
  <PresentationFormat>Custom</PresentationFormat>
  <Paragraphs>66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146</vt:i4>
      </vt:variant>
      <vt:variant>
        <vt:lpstr>Slide Titles</vt:lpstr>
      </vt:variant>
      <vt:variant>
        <vt:i4>1</vt:i4>
      </vt:variant>
    </vt:vector>
  </HeadingPairs>
  <TitlesOfParts>
    <vt:vector size="147" baseType="lpstr">
      <vt:lpstr>Safari 2</vt:lpstr>
      <vt:lpstr>1_Edge</vt:lpstr>
      <vt:lpstr>2_Edge</vt:lpstr>
      <vt:lpstr>3_Edge</vt:lpstr>
      <vt:lpstr>4_Edge</vt:lpstr>
      <vt:lpstr>5_Edge</vt:lpstr>
      <vt:lpstr>6_Edge</vt:lpstr>
      <vt:lpstr>7_Edge</vt:lpstr>
      <vt:lpstr>8_Edge</vt:lpstr>
      <vt:lpstr>2_Office Theme</vt:lpstr>
      <vt:lpstr>10_Edge</vt:lpstr>
      <vt:lpstr>9_Edge</vt:lpstr>
      <vt:lpstr>11_Edge</vt:lpstr>
      <vt:lpstr>12_Edge</vt:lpstr>
      <vt:lpstr>14_Edge</vt:lpstr>
      <vt:lpstr>15_Edge</vt:lpstr>
      <vt:lpstr>16_Edge</vt:lpstr>
      <vt:lpstr>17_Edge</vt:lpstr>
      <vt:lpstr>13_Edge</vt:lpstr>
      <vt:lpstr>18_Edge</vt:lpstr>
      <vt:lpstr>19_Edge</vt:lpstr>
      <vt:lpstr>20_Edge</vt:lpstr>
      <vt:lpstr>22_Edge</vt:lpstr>
      <vt:lpstr>23_Edge</vt:lpstr>
      <vt:lpstr>25_Edge</vt:lpstr>
      <vt:lpstr>21_Edge</vt:lpstr>
      <vt:lpstr>24_Edge</vt:lpstr>
      <vt:lpstr>26_Edge</vt:lpstr>
      <vt:lpstr>7_Office Theme</vt:lpstr>
      <vt:lpstr>27_Edge</vt:lpstr>
      <vt:lpstr>28_Edge</vt:lpstr>
      <vt:lpstr>29_Edge</vt:lpstr>
      <vt:lpstr>30_Edge</vt:lpstr>
      <vt:lpstr>31_Edge</vt:lpstr>
      <vt:lpstr>32_Edge</vt:lpstr>
      <vt:lpstr>33_Edge</vt:lpstr>
      <vt:lpstr>34_Edge</vt:lpstr>
      <vt:lpstr>35_Edge</vt:lpstr>
      <vt:lpstr>36_Edge</vt:lpstr>
      <vt:lpstr>37_Edge</vt:lpstr>
      <vt:lpstr>38_Edge</vt:lpstr>
      <vt:lpstr>39_Edge</vt:lpstr>
      <vt:lpstr>40_Edge</vt:lpstr>
      <vt:lpstr>8_Office Theme</vt:lpstr>
      <vt:lpstr>1_Office Theme</vt:lpstr>
      <vt:lpstr>41_Edge</vt:lpstr>
      <vt:lpstr>4_Office Theme</vt:lpstr>
      <vt:lpstr>Title &amp; Bullets</vt:lpstr>
      <vt:lpstr>42_Edge</vt:lpstr>
      <vt:lpstr>43_Edge</vt:lpstr>
      <vt:lpstr>44_Edge</vt:lpstr>
      <vt:lpstr>6_Office Theme</vt:lpstr>
      <vt:lpstr>45_Edge</vt:lpstr>
      <vt:lpstr>Office 佈景主題</vt:lpstr>
      <vt:lpstr>47_Edge</vt:lpstr>
      <vt:lpstr>5_Office Theme</vt:lpstr>
      <vt:lpstr>48_Edge</vt:lpstr>
      <vt:lpstr>49_Edge</vt:lpstr>
      <vt:lpstr>50_Edge</vt:lpstr>
      <vt:lpstr>51_Edge</vt:lpstr>
      <vt:lpstr>52_Edge</vt:lpstr>
      <vt:lpstr>53_Edge</vt:lpstr>
      <vt:lpstr>56_Edge</vt:lpstr>
      <vt:lpstr>57_Edge</vt:lpstr>
      <vt:lpstr>58_Edge</vt:lpstr>
      <vt:lpstr>59_Edge</vt:lpstr>
      <vt:lpstr>46_Edge</vt:lpstr>
      <vt:lpstr>54_Edge</vt:lpstr>
      <vt:lpstr>55_Edge</vt:lpstr>
      <vt:lpstr>60_Edge</vt:lpstr>
      <vt:lpstr>61_Edge</vt:lpstr>
      <vt:lpstr>62_Edge</vt:lpstr>
      <vt:lpstr>63_Edge</vt:lpstr>
      <vt:lpstr>1_Safari 2</vt:lpstr>
      <vt:lpstr>64_Edge</vt:lpstr>
      <vt:lpstr>65_Edge</vt:lpstr>
      <vt:lpstr>66_Edge</vt:lpstr>
      <vt:lpstr>67_Edge</vt:lpstr>
      <vt:lpstr>68_Edge</vt:lpstr>
      <vt:lpstr>69_Edge</vt:lpstr>
      <vt:lpstr>70_Edge</vt:lpstr>
      <vt:lpstr>71_Edge</vt:lpstr>
      <vt:lpstr>3_Office Theme</vt:lpstr>
      <vt:lpstr>72_Edge</vt:lpstr>
      <vt:lpstr>73_Edge</vt:lpstr>
      <vt:lpstr>74_Edge</vt:lpstr>
      <vt:lpstr>75_Edge</vt:lpstr>
      <vt:lpstr>76_Edge</vt:lpstr>
      <vt:lpstr>77_Edge</vt:lpstr>
      <vt:lpstr>78_Edge</vt:lpstr>
      <vt:lpstr>79_Edge</vt:lpstr>
      <vt:lpstr>80_Edge</vt:lpstr>
      <vt:lpstr>81_Edge</vt:lpstr>
      <vt:lpstr>82_Edge</vt:lpstr>
      <vt:lpstr>83_Edge</vt:lpstr>
      <vt:lpstr>84_Edge</vt:lpstr>
      <vt:lpstr>85_Edge</vt:lpstr>
      <vt:lpstr>86_Edge</vt:lpstr>
      <vt:lpstr>87_Edge</vt:lpstr>
      <vt:lpstr>88_Edge</vt:lpstr>
      <vt:lpstr>89_Edge</vt:lpstr>
      <vt:lpstr>9_Office Theme</vt:lpstr>
      <vt:lpstr>90_Edge</vt:lpstr>
      <vt:lpstr>91_Edge</vt:lpstr>
      <vt:lpstr>92_Edge</vt:lpstr>
      <vt:lpstr>93_Edge</vt:lpstr>
      <vt:lpstr>94_Edge</vt:lpstr>
      <vt:lpstr>95_Edge</vt:lpstr>
      <vt:lpstr>96_Edge</vt:lpstr>
      <vt:lpstr>97_Edge</vt:lpstr>
      <vt:lpstr>98_Edge</vt:lpstr>
      <vt:lpstr>99_Edge</vt:lpstr>
      <vt:lpstr>100_Edge</vt:lpstr>
      <vt:lpstr>101_Edge</vt:lpstr>
      <vt:lpstr>102_Edge</vt:lpstr>
      <vt:lpstr>103_Edge</vt:lpstr>
      <vt:lpstr>10_Office Theme</vt:lpstr>
      <vt:lpstr>11_Office Theme</vt:lpstr>
      <vt:lpstr>104_Edge</vt:lpstr>
      <vt:lpstr>12_Office Theme</vt:lpstr>
      <vt:lpstr>1_Title &amp; Bullets</vt:lpstr>
      <vt:lpstr>105_Edge</vt:lpstr>
      <vt:lpstr>106_Edge</vt:lpstr>
      <vt:lpstr>107_Edge</vt:lpstr>
      <vt:lpstr>13_Office Theme</vt:lpstr>
      <vt:lpstr>108_Edge</vt:lpstr>
      <vt:lpstr>1_Office 佈景主題</vt:lpstr>
      <vt:lpstr>109_Edge</vt:lpstr>
      <vt:lpstr>14_Office Theme</vt:lpstr>
      <vt:lpstr>110_Edge</vt:lpstr>
      <vt:lpstr>111_Edge</vt:lpstr>
      <vt:lpstr>112_Edge</vt:lpstr>
      <vt:lpstr>113_Edge</vt:lpstr>
      <vt:lpstr>114_Edge</vt:lpstr>
      <vt:lpstr>115_Edge</vt:lpstr>
      <vt:lpstr>116_Edge</vt:lpstr>
      <vt:lpstr>117_Edge</vt:lpstr>
      <vt:lpstr>118_Edge</vt:lpstr>
      <vt:lpstr>119_Edge</vt:lpstr>
      <vt:lpstr>120_Edge</vt:lpstr>
      <vt:lpstr>121_Edge</vt:lpstr>
      <vt:lpstr>122_Edge</vt:lpstr>
      <vt:lpstr>123_Edge</vt:lpstr>
      <vt:lpstr>124_Edge</vt:lpstr>
      <vt:lpstr>125_Edge</vt:lpstr>
      <vt:lpstr>126_Edge</vt:lpstr>
      <vt:lpstr>PowerPoint Presentation</vt:lpstr>
    </vt:vector>
  </TitlesOfParts>
  <Company>Bilkent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Damla Senol</dc:creator>
  <cp:lastModifiedBy>Damla Senol</cp:lastModifiedBy>
  <cp:revision>143</cp:revision>
  <cp:lastPrinted>2016-02-26T03:54:02Z</cp:lastPrinted>
  <dcterms:created xsi:type="dcterms:W3CDTF">2015-12-16T20:28:52Z</dcterms:created>
  <dcterms:modified xsi:type="dcterms:W3CDTF">2016-04-17T16:42:51Z</dcterms:modified>
</cp:coreProperties>
</file>